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tags/tag1.xml" ContentType="application/vnd.openxmlformats-officedocument.presentationml.tags+xml"/>
  <Override PartName="/ppt/ink/ink1.xml" ContentType="application/inkml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9" r:id="rId2"/>
    <p:sldId id="258" r:id="rId3"/>
    <p:sldId id="257" r:id="rId4"/>
    <p:sldId id="260" r:id="rId5"/>
    <p:sldId id="264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slem Taheri Soodejani" userId="5d723ae12d8c4b89" providerId="LiveId" clId="{09646CC8-0184-4895-BAEF-5785103C286B}"/>
    <pc:docChg chg="undo custSel modSld sldOrd">
      <pc:chgData name="Moslem Taheri Soodejani" userId="5d723ae12d8c4b89" providerId="LiveId" clId="{09646CC8-0184-4895-BAEF-5785103C286B}" dt="2025-07-08T09:22:35.078" v="107"/>
      <pc:docMkLst>
        <pc:docMk/>
      </pc:docMkLst>
      <pc:sldChg chg="addSp delSp modSp mod modTransition modAnim">
        <pc:chgData name="Moslem Taheri Soodejani" userId="5d723ae12d8c4b89" providerId="LiveId" clId="{09646CC8-0184-4895-BAEF-5785103C286B}" dt="2025-07-08T07:19:45.303" v="56"/>
        <pc:sldMkLst>
          <pc:docMk/>
          <pc:sldMk cId="3968870295" sldId="257"/>
        </pc:sldMkLst>
        <pc:spChg chg="mod">
          <ac:chgData name="Moslem Taheri Soodejani" userId="5d723ae12d8c4b89" providerId="LiveId" clId="{09646CC8-0184-4895-BAEF-5785103C286B}" dt="2025-07-06T13:11:26.642" v="32" actId="27636"/>
          <ac:spMkLst>
            <pc:docMk/>
            <pc:sldMk cId="3968870295" sldId="257"/>
            <ac:spMk id="3" creationId="{9445D188-5914-EA87-DF6A-B3246E2B71B5}"/>
          </ac:spMkLst>
        </pc:spChg>
        <pc:picChg chg="add del mod">
          <ac:chgData name="Moslem Taheri Soodejani" userId="5d723ae12d8c4b89" providerId="LiveId" clId="{09646CC8-0184-4895-BAEF-5785103C286B}" dt="2025-07-08T07:13:20.002" v="49"/>
          <ac:picMkLst>
            <pc:docMk/>
            <pc:sldMk cId="3968870295" sldId="257"/>
            <ac:picMk id="5" creationId="{ECA8AE97-DBDF-EA75-3122-F7207A70BF04}"/>
          </ac:picMkLst>
        </pc:picChg>
        <pc:picChg chg="add del mod">
          <ac:chgData name="Moslem Taheri Soodejani" userId="5d723ae12d8c4b89" providerId="LiveId" clId="{09646CC8-0184-4895-BAEF-5785103C286B}" dt="2025-07-08T07:17:16.485" v="51"/>
          <ac:picMkLst>
            <pc:docMk/>
            <pc:sldMk cId="3968870295" sldId="257"/>
            <ac:picMk id="7" creationId="{75EC0CEB-F9D2-D701-EAE4-A91547CDC0F0}"/>
          </ac:picMkLst>
        </pc:picChg>
        <pc:picChg chg="add del mod">
          <ac:chgData name="Moslem Taheri Soodejani" userId="5d723ae12d8c4b89" providerId="LiveId" clId="{09646CC8-0184-4895-BAEF-5785103C286B}" dt="2025-07-08T07:18:19.020" v="53"/>
          <ac:picMkLst>
            <pc:docMk/>
            <pc:sldMk cId="3968870295" sldId="257"/>
            <ac:picMk id="9" creationId="{67203B58-579F-00FC-7681-0E86003F9F2C}"/>
          </ac:picMkLst>
        </pc:picChg>
        <pc:picChg chg="add del mod">
          <ac:chgData name="Moslem Taheri Soodejani" userId="5d723ae12d8c4b89" providerId="LiveId" clId="{09646CC8-0184-4895-BAEF-5785103C286B}" dt="2025-07-08T07:18:47.996" v="55"/>
          <ac:picMkLst>
            <pc:docMk/>
            <pc:sldMk cId="3968870295" sldId="257"/>
            <ac:picMk id="10" creationId="{10EFA9BC-32BB-2685-3FE1-284A87095F2C}"/>
          </ac:picMkLst>
        </pc:picChg>
        <pc:picChg chg="add mod">
          <ac:chgData name="Moslem Taheri Soodejani" userId="5d723ae12d8c4b89" providerId="LiveId" clId="{09646CC8-0184-4895-BAEF-5785103C286B}" dt="2025-07-08T07:19:45.303" v="56"/>
          <ac:picMkLst>
            <pc:docMk/>
            <pc:sldMk cId="3968870295" sldId="257"/>
            <ac:picMk id="11" creationId="{E23C99F4-5FBA-A518-EABA-8C5D785C7232}"/>
          </ac:picMkLst>
        </pc:picChg>
        <pc:inkChg chg="add del">
          <ac:chgData name="Moslem Taheri Soodejani" userId="5d723ae12d8c4b89" providerId="LiveId" clId="{09646CC8-0184-4895-BAEF-5785103C286B}" dt="2025-07-08T07:17:16.485" v="51"/>
          <ac:inkMkLst>
            <pc:docMk/>
            <pc:sldMk cId="3968870295" sldId="257"/>
            <ac:inkMk id="6" creationId="{5AEC983D-BA17-BC89-D589-E8C612FB42D8}"/>
          </ac:inkMkLst>
        </pc:inkChg>
        <pc:inkChg chg="add del">
          <ac:chgData name="Moslem Taheri Soodejani" userId="5d723ae12d8c4b89" providerId="LiveId" clId="{09646CC8-0184-4895-BAEF-5785103C286B}" dt="2025-07-08T07:18:19.020" v="53"/>
          <ac:inkMkLst>
            <pc:docMk/>
            <pc:sldMk cId="3968870295" sldId="257"/>
            <ac:inkMk id="8" creationId="{9575AC1B-9FA7-D02C-ED28-173DCA96633D}"/>
          </ac:inkMkLst>
        </pc:inkChg>
      </pc:sldChg>
      <pc:sldChg chg="addSp delSp modSp ord modTransition modAnim">
        <pc:chgData name="Moslem Taheri Soodejani" userId="5d723ae12d8c4b89" providerId="LiveId" clId="{09646CC8-0184-4895-BAEF-5785103C286B}" dt="2025-07-08T07:10:02.388" v="47"/>
        <pc:sldMkLst>
          <pc:docMk/>
          <pc:sldMk cId="2157597486" sldId="258"/>
        </pc:sldMkLst>
        <pc:picChg chg="add del mod">
          <ac:chgData name="Moslem Taheri Soodejani" userId="5d723ae12d8c4b89" providerId="LiveId" clId="{09646CC8-0184-4895-BAEF-5785103C286B}" dt="2025-07-08T07:06:43.067" v="40"/>
          <ac:picMkLst>
            <pc:docMk/>
            <pc:sldMk cId="2157597486" sldId="258"/>
            <ac:picMk id="3" creationId="{40E9E4FF-0B17-4B83-FD9F-5BFC9B8891CD}"/>
          </ac:picMkLst>
        </pc:picChg>
        <pc:picChg chg="add del mod">
          <ac:chgData name="Moslem Taheri Soodejani" userId="5d723ae12d8c4b89" providerId="LiveId" clId="{09646CC8-0184-4895-BAEF-5785103C286B}" dt="2025-07-08T07:07:49.743" v="42"/>
          <ac:picMkLst>
            <pc:docMk/>
            <pc:sldMk cId="2157597486" sldId="258"/>
            <ac:picMk id="4" creationId="{05200986-3230-A916-CFF6-C3430432E76E}"/>
          </ac:picMkLst>
        </pc:picChg>
        <pc:picChg chg="add del mod">
          <ac:chgData name="Moslem Taheri Soodejani" userId="5d723ae12d8c4b89" providerId="LiveId" clId="{09646CC8-0184-4895-BAEF-5785103C286B}" dt="2025-07-08T07:08:35.420" v="44"/>
          <ac:picMkLst>
            <pc:docMk/>
            <pc:sldMk cId="2157597486" sldId="258"/>
            <ac:picMk id="7" creationId="{6C2792C6-4FC3-22D6-95F0-1A1F202865C7}"/>
          </ac:picMkLst>
        </pc:picChg>
        <pc:picChg chg="add del mod">
          <ac:chgData name="Moslem Taheri Soodejani" userId="5d723ae12d8c4b89" providerId="LiveId" clId="{09646CC8-0184-4895-BAEF-5785103C286B}" dt="2025-07-08T07:09:34.686" v="46"/>
          <ac:picMkLst>
            <pc:docMk/>
            <pc:sldMk cId="2157597486" sldId="258"/>
            <ac:picMk id="8" creationId="{DD653516-E82C-6FD0-C526-038106B26B6E}"/>
          </ac:picMkLst>
        </pc:picChg>
        <pc:picChg chg="add mod">
          <ac:chgData name="Moslem Taheri Soodejani" userId="5d723ae12d8c4b89" providerId="LiveId" clId="{09646CC8-0184-4895-BAEF-5785103C286B}" dt="2025-07-08T07:10:02.388" v="47"/>
          <ac:picMkLst>
            <pc:docMk/>
            <pc:sldMk cId="2157597486" sldId="258"/>
            <ac:picMk id="9" creationId="{0B605146-CFB2-4709-43CF-FDDD1328DC4B}"/>
          </ac:picMkLst>
        </pc:picChg>
      </pc:sldChg>
      <pc:sldChg chg="addSp delSp modSp modTransition modAnim">
        <pc:chgData name="Moslem Taheri Soodejani" userId="5d723ae12d8c4b89" providerId="LiveId" clId="{09646CC8-0184-4895-BAEF-5785103C286B}" dt="2025-07-08T07:06:38.352" v="39"/>
        <pc:sldMkLst>
          <pc:docMk/>
          <pc:sldMk cId="942096645" sldId="259"/>
        </pc:sldMkLst>
        <pc:picChg chg="add del mod">
          <ac:chgData name="Moslem Taheri Soodejani" userId="5d723ae12d8c4b89" providerId="LiveId" clId="{09646CC8-0184-4895-BAEF-5785103C286B}" dt="2025-07-08T07:01:40.848" v="34"/>
          <ac:picMkLst>
            <pc:docMk/>
            <pc:sldMk cId="942096645" sldId="259"/>
            <ac:picMk id="5" creationId="{54F03444-F267-3CC2-2196-DBB0EBBBFC6A}"/>
          </ac:picMkLst>
        </pc:picChg>
        <pc:picChg chg="add del mod">
          <ac:chgData name="Moslem Taheri Soodejani" userId="5d723ae12d8c4b89" providerId="LiveId" clId="{09646CC8-0184-4895-BAEF-5785103C286B}" dt="2025-07-08T07:02:30.816" v="36"/>
          <ac:picMkLst>
            <pc:docMk/>
            <pc:sldMk cId="942096645" sldId="259"/>
            <ac:picMk id="6" creationId="{BB0BFD8A-7826-110F-0DEF-69CA2395E9FA}"/>
          </ac:picMkLst>
        </pc:picChg>
        <pc:picChg chg="add del mod">
          <ac:chgData name="Moslem Taheri Soodejani" userId="5d723ae12d8c4b89" providerId="LiveId" clId="{09646CC8-0184-4895-BAEF-5785103C286B}" dt="2025-07-08T07:04:51.181" v="38"/>
          <ac:picMkLst>
            <pc:docMk/>
            <pc:sldMk cId="942096645" sldId="259"/>
            <ac:picMk id="7" creationId="{2FDBDB27-44CA-21D7-BB49-1BB9B05EDDFA}"/>
          </ac:picMkLst>
        </pc:picChg>
        <pc:picChg chg="add mod">
          <ac:chgData name="Moslem Taheri Soodejani" userId="5d723ae12d8c4b89" providerId="LiveId" clId="{09646CC8-0184-4895-BAEF-5785103C286B}" dt="2025-07-08T07:06:38.352" v="39"/>
          <ac:picMkLst>
            <pc:docMk/>
            <pc:sldMk cId="942096645" sldId="259"/>
            <ac:picMk id="9" creationId="{3BC7DE6B-E669-E6B3-0510-2A4723431DE6}"/>
          </ac:picMkLst>
        </pc:picChg>
        <pc:inkChg chg="add">
          <ac:chgData name="Moslem Taheri Soodejani" userId="5d723ae12d8c4b89" providerId="LiveId" clId="{09646CC8-0184-4895-BAEF-5785103C286B}" dt="2025-07-08T07:06:38.352" v="39"/>
          <ac:inkMkLst>
            <pc:docMk/>
            <pc:sldMk cId="942096645" sldId="259"/>
            <ac:inkMk id="8" creationId="{83146333-5C7E-397B-E287-865F1E619661}"/>
          </ac:inkMkLst>
        </pc:inkChg>
      </pc:sldChg>
      <pc:sldChg chg="addSp delSp modSp modTransition modAnim">
        <pc:chgData name="Moslem Taheri Soodejani" userId="5d723ae12d8c4b89" providerId="LiveId" clId="{09646CC8-0184-4895-BAEF-5785103C286B}" dt="2025-07-08T08:29:14.050" v="80"/>
        <pc:sldMkLst>
          <pc:docMk/>
          <pc:sldMk cId="403954833" sldId="260"/>
        </pc:sldMkLst>
        <pc:picChg chg="add del mod">
          <ac:chgData name="Moslem Taheri Soodejani" userId="5d723ae12d8c4b89" providerId="LiveId" clId="{09646CC8-0184-4895-BAEF-5785103C286B}" dt="2025-07-08T07:57:55.451" v="58"/>
          <ac:picMkLst>
            <pc:docMk/>
            <pc:sldMk cId="403954833" sldId="260"/>
            <ac:picMk id="5" creationId="{9257D2E2-4649-251C-21D9-0F6D5609466E}"/>
          </ac:picMkLst>
        </pc:picChg>
        <pc:picChg chg="add del mod">
          <ac:chgData name="Moslem Taheri Soodejani" userId="5d723ae12d8c4b89" providerId="LiveId" clId="{09646CC8-0184-4895-BAEF-5785103C286B}" dt="2025-07-08T07:58:24.885" v="60"/>
          <ac:picMkLst>
            <pc:docMk/>
            <pc:sldMk cId="403954833" sldId="260"/>
            <ac:picMk id="6" creationId="{FE4862F3-58CD-7CB4-6031-170194F7C730}"/>
          </ac:picMkLst>
        </pc:picChg>
        <pc:picChg chg="add del mod">
          <ac:chgData name="Moslem Taheri Soodejani" userId="5d723ae12d8c4b89" providerId="LiveId" clId="{09646CC8-0184-4895-BAEF-5785103C286B}" dt="2025-07-08T08:00:11.941" v="62"/>
          <ac:picMkLst>
            <pc:docMk/>
            <pc:sldMk cId="403954833" sldId="260"/>
            <ac:picMk id="7" creationId="{4D13AC33-418B-A06F-FEE3-871B27BE9A15}"/>
          </ac:picMkLst>
        </pc:picChg>
        <pc:picChg chg="add del mod">
          <ac:chgData name="Moslem Taheri Soodejani" userId="5d723ae12d8c4b89" providerId="LiveId" clId="{09646CC8-0184-4895-BAEF-5785103C286B}" dt="2025-07-08T08:02:55.470" v="64"/>
          <ac:picMkLst>
            <pc:docMk/>
            <pc:sldMk cId="403954833" sldId="260"/>
            <ac:picMk id="9" creationId="{A0A04F18-C859-95FF-9B18-E1EDE7437451}"/>
          </ac:picMkLst>
        </pc:picChg>
        <pc:picChg chg="add del mod">
          <ac:chgData name="Moslem Taheri Soodejani" userId="5d723ae12d8c4b89" providerId="LiveId" clId="{09646CC8-0184-4895-BAEF-5785103C286B}" dt="2025-07-08T08:05:22.304" v="66"/>
          <ac:picMkLst>
            <pc:docMk/>
            <pc:sldMk cId="403954833" sldId="260"/>
            <ac:picMk id="11" creationId="{3B31C1A3-7B95-45C1-4A7F-AF1C7E62E456}"/>
          </ac:picMkLst>
        </pc:picChg>
        <pc:picChg chg="add del mod">
          <ac:chgData name="Moslem Taheri Soodejani" userId="5d723ae12d8c4b89" providerId="LiveId" clId="{09646CC8-0184-4895-BAEF-5785103C286B}" dt="2025-07-08T08:11:09.915" v="68"/>
          <ac:picMkLst>
            <pc:docMk/>
            <pc:sldMk cId="403954833" sldId="260"/>
            <ac:picMk id="13" creationId="{E0D9953C-27AA-9CAF-BF76-19DBEF93BD5A}"/>
          </ac:picMkLst>
        </pc:picChg>
        <pc:picChg chg="add del mod">
          <ac:chgData name="Moslem Taheri Soodejani" userId="5d723ae12d8c4b89" providerId="LiveId" clId="{09646CC8-0184-4895-BAEF-5785103C286B}" dt="2025-07-08T08:12:22.378" v="71"/>
          <ac:picMkLst>
            <pc:docMk/>
            <pc:sldMk cId="403954833" sldId="260"/>
            <ac:picMk id="16" creationId="{31953F61-9077-2ACB-33F3-2989AA2249DE}"/>
          </ac:picMkLst>
        </pc:picChg>
        <pc:picChg chg="add del mod">
          <ac:chgData name="Moslem Taheri Soodejani" userId="5d723ae12d8c4b89" providerId="LiveId" clId="{09646CC8-0184-4895-BAEF-5785103C286B}" dt="2025-07-08T08:12:45.700" v="73"/>
          <ac:picMkLst>
            <pc:docMk/>
            <pc:sldMk cId="403954833" sldId="260"/>
            <ac:picMk id="17" creationId="{64138B2C-D5CA-8395-2DAF-EB0C9CCBE2BC}"/>
          </ac:picMkLst>
        </pc:picChg>
        <pc:picChg chg="add del mod">
          <ac:chgData name="Moslem Taheri Soodejani" userId="5d723ae12d8c4b89" providerId="LiveId" clId="{09646CC8-0184-4895-BAEF-5785103C286B}" dt="2025-07-08T08:16:25.857" v="75"/>
          <ac:picMkLst>
            <pc:docMk/>
            <pc:sldMk cId="403954833" sldId="260"/>
            <ac:picMk id="19" creationId="{1005913C-65B9-BFF2-3901-B799BBD8AB37}"/>
          </ac:picMkLst>
        </pc:picChg>
        <pc:picChg chg="add del mod">
          <ac:chgData name="Moslem Taheri Soodejani" userId="5d723ae12d8c4b89" providerId="LiveId" clId="{09646CC8-0184-4895-BAEF-5785103C286B}" dt="2025-07-08T08:16:43.501" v="77"/>
          <ac:picMkLst>
            <pc:docMk/>
            <pc:sldMk cId="403954833" sldId="260"/>
            <ac:picMk id="20" creationId="{33F89A85-A0A5-63A2-552C-D283CBCABB51}"/>
          </ac:picMkLst>
        </pc:picChg>
        <pc:picChg chg="add del mod">
          <ac:chgData name="Moslem Taheri Soodejani" userId="5d723ae12d8c4b89" providerId="LiveId" clId="{09646CC8-0184-4895-BAEF-5785103C286B}" dt="2025-07-08T08:19:22.550" v="79"/>
          <ac:picMkLst>
            <pc:docMk/>
            <pc:sldMk cId="403954833" sldId="260"/>
            <ac:picMk id="22" creationId="{D43DB9B3-E7E9-EFC4-63BA-29C366845358}"/>
          </ac:picMkLst>
        </pc:picChg>
        <pc:picChg chg="add mod">
          <ac:chgData name="Moslem Taheri Soodejani" userId="5d723ae12d8c4b89" providerId="LiveId" clId="{09646CC8-0184-4895-BAEF-5785103C286B}" dt="2025-07-08T08:29:14.050" v="80"/>
          <ac:picMkLst>
            <pc:docMk/>
            <pc:sldMk cId="403954833" sldId="260"/>
            <ac:picMk id="24" creationId="{2E17EF45-4A78-D0CE-A1F2-9A0307CC5EA2}"/>
          </ac:picMkLst>
        </pc:picChg>
        <pc:inkChg chg="add del">
          <ac:chgData name="Moslem Taheri Soodejani" userId="5d723ae12d8c4b89" providerId="LiveId" clId="{09646CC8-0184-4895-BAEF-5785103C286B}" dt="2025-07-08T08:02:55.470" v="64"/>
          <ac:inkMkLst>
            <pc:docMk/>
            <pc:sldMk cId="403954833" sldId="260"/>
            <ac:inkMk id="8" creationId="{577EE1F5-7486-E5BC-4FD7-FDE59353E2D5}"/>
          </ac:inkMkLst>
        </pc:inkChg>
        <pc:inkChg chg="add del">
          <ac:chgData name="Moslem Taheri Soodejani" userId="5d723ae12d8c4b89" providerId="LiveId" clId="{09646CC8-0184-4895-BAEF-5785103C286B}" dt="2025-07-08T08:05:22.304" v="66"/>
          <ac:inkMkLst>
            <pc:docMk/>
            <pc:sldMk cId="403954833" sldId="260"/>
            <ac:inkMk id="10" creationId="{269C0D30-FACD-8A95-FD6F-5023C2ADE087}"/>
          </ac:inkMkLst>
        </pc:inkChg>
        <pc:inkChg chg="add del">
          <ac:chgData name="Moslem Taheri Soodejani" userId="5d723ae12d8c4b89" providerId="LiveId" clId="{09646CC8-0184-4895-BAEF-5785103C286B}" dt="2025-07-08T08:11:09.915" v="68"/>
          <ac:inkMkLst>
            <pc:docMk/>
            <pc:sldMk cId="403954833" sldId="260"/>
            <ac:inkMk id="12" creationId="{ACA32EAC-92D2-DF82-04E6-A9502F7377BE}"/>
          </ac:inkMkLst>
        </pc:inkChg>
        <pc:inkChg chg="add">
          <ac:chgData name="Moslem Taheri Soodejani" userId="5d723ae12d8c4b89" providerId="LiveId" clId="{09646CC8-0184-4895-BAEF-5785103C286B}" dt="2025-07-08T08:11:15.216" v="69"/>
          <ac:inkMkLst>
            <pc:docMk/>
            <pc:sldMk cId="403954833" sldId="260"/>
            <ac:inkMk id="14" creationId="{F1478372-5D54-0A57-0962-48EE50DB5BF1}"/>
          </ac:inkMkLst>
        </pc:inkChg>
        <pc:inkChg chg="add del">
          <ac:chgData name="Moslem Taheri Soodejani" userId="5d723ae12d8c4b89" providerId="LiveId" clId="{09646CC8-0184-4895-BAEF-5785103C286B}" dt="2025-07-08T08:12:22.378" v="71"/>
          <ac:inkMkLst>
            <pc:docMk/>
            <pc:sldMk cId="403954833" sldId="260"/>
            <ac:inkMk id="15" creationId="{032125A0-B67A-4E1E-1091-F0D478F73CC9}"/>
          </ac:inkMkLst>
        </pc:inkChg>
        <pc:inkChg chg="add del">
          <ac:chgData name="Moslem Taheri Soodejani" userId="5d723ae12d8c4b89" providerId="LiveId" clId="{09646CC8-0184-4895-BAEF-5785103C286B}" dt="2025-07-08T08:16:25.857" v="75"/>
          <ac:inkMkLst>
            <pc:docMk/>
            <pc:sldMk cId="403954833" sldId="260"/>
            <ac:inkMk id="18" creationId="{CD36973B-0239-D281-ED07-40C755BB13E9}"/>
          </ac:inkMkLst>
        </pc:inkChg>
        <pc:inkChg chg="add del">
          <ac:chgData name="Moslem Taheri Soodejani" userId="5d723ae12d8c4b89" providerId="LiveId" clId="{09646CC8-0184-4895-BAEF-5785103C286B}" dt="2025-07-08T08:19:22.550" v="79"/>
          <ac:inkMkLst>
            <pc:docMk/>
            <pc:sldMk cId="403954833" sldId="260"/>
            <ac:inkMk id="21" creationId="{195C84D8-299D-4B8B-C2EC-EBBDD26FD4EF}"/>
          </ac:inkMkLst>
        </pc:inkChg>
        <pc:inkChg chg="add">
          <ac:chgData name="Moslem Taheri Soodejani" userId="5d723ae12d8c4b89" providerId="LiveId" clId="{09646CC8-0184-4895-BAEF-5785103C286B}" dt="2025-07-08T08:29:14.050" v="80"/>
          <ac:inkMkLst>
            <pc:docMk/>
            <pc:sldMk cId="403954833" sldId="260"/>
            <ac:inkMk id="23" creationId="{86E6DB86-7D83-A268-C084-7B90CCB92B8E}"/>
          </ac:inkMkLst>
        </pc:inkChg>
      </pc:sldChg>
      <pc:sldChg chg="addSp delSp modSp modTransition modAnim">
        <pc:chgData name="Moslem Taheri Soodejani" userId="5d723ae12d8c4b89" providerId="LiveId" clId="{09646CC8-0184-4895-BAEF-5785103C286B}" dt="2025-07-08T09:19:14.569" v="106"/>
        <pc:sldMkLst>
          <pc:docMk/>
          <pc:sldMk cId="2391658523" sldId="261"/>
        </pc:sldMkLst>
        <pc:picChg chg="add del mod">
          <ac:chgData name="Moslem Taheri Soodejani" userId="5d723ae12d8c4b89" providerId="LiveId" clId="{09646CC8-0184-4895-BAEF-5785103C286B}" dt="2025-07-08T08:50:44.576" v="89"/>
          <ac:picMkLst>
            <pc:docMk/>
            <pc:sldMk cId="2391658523" sldId="261"/>
            <ac:picMk id="6" creationId="{92C164B8-B140-41ED-EB60-7F698E4A649D}"/>
          </ac:picMkLst>
        </pc:picChg>
        <pc:picChg chg="add del mod">
          <ac:chgData name="Moslem Taheri Soodejani" userId="5d723ae12d8c4b89" providerId="LiveId" clId="{09646CC8-0184-4895-BAEF-5785103C286B}" dt="2025-07-08T08:51:35.590" v="91"/>
          <ac:picMkLst>
            <pc:docMk/>
            <pc:sldMk cId="2391658523" sldId="261"/>
            <ac:picMk id="8" creationId="{B6BED2F7-EE53-7019-42DB-40888AFB45E8}"/>
          </ac:picMkLst>
        </pc:picChg>
        <pc:picChg chg="add del mod">
          <ac:chgData name="Moslem Taheri Soodejani" userId="5d723ae12d8c4b89" providerId="LiveId" clId="{09646CC8-0184-4895-BAEF-5785103C286B}" dt="2025-07-08T09:00:01.396" v="95"/>
          <ac:picMkLst>
            <pc:docMk/>
            <pc:sldMk cId="2391658523" sldId="261"/>
            <ac:picMk id="10" creationId="{09BA60EF-037D-6A9D-0075-03E3AC5CA862}"/>
          </ac:picMkLst>
        </pc:picChg>
        <pc:picChg chg="add del mod">
          <ac:chgData name="Moslem Taheri Soodejani" userId="5d723ae12d8c4b89" providerId="LiveId" clId="{09646CC8-0184-4895-BAEF-5785103C286B}" dt="2025-07-08T09:00:29.140" v="97"/>
          <ac:picMkLst>
            <pc:docMk/>
            <pc:sldMk cId="2391658523" sldId="261"/>
            <ac:picMk id="11" creationId="{E4F7739D-C714-7F5C-802A-9D2FC8931DC6}"/>
          </ac:picMkLst>
        </pc:picChg>
        <pc:picChg chg="add del mod">
          <ac:chgData name="Moslem Taheri Soodejani" userId="5d723ae12d8c4b89" providerId="LiveId" clId="{09646CC8-0184-4895-BAEF-5785103C286B}" dt="2025-07-08T09:00:47.542" v="99"/>
          <ac:picMkLst>
            <pc:docMk/>
            <pc:sldMk cId="2391658523" sldId="261"/>
            <ac:picMk id="12" creationId="{7FBB8716-1D73-87C1-3CB7-921C06659CF3}"/>
          </ac:picMkLst>
        </pc:picChg>
        <pc:picChg chg="add del mod">
          <ac:chgData name="Moslem Taheri Soodejani" userId="5d723ae12d8c4b89" providerId="LiveId" clId="{09646CC8-0184-4895-BAEF-5785103C286B}" dt="2025-07-08T09:01:58.284" v="101"/>
          <ac:picMkLst>
            <pc:docMk/>
            <pc:sldMk cId="2391658523" sldId="261"/>
            <ac:picMk id="14" creationId="{18A2FDAA-2A01-1903-CB4B-79DDAE7394FB}"/>
          </ac:picMkLst>
        </pc:picChg>
        <pc:picChg chg="add del mod">
          <ac:chgData name="Moslem Taheri Soodejani" userId="5d723ae12d8c4b89" providerId="LiveId" clId="{09646CC8-0184-4895-BAEF-5785103C286B}" dt="2025-07-08T09:02:21.541" v="103"/>
          <ac:picMkLst>
            <pc:docMk/>
            <pc:sldMk cId="2391658523" sldId="261"/>
            <ac:picMk id="15" creationId="{B5520690-0474-5567-8A30-190BD9A3619F}"/>
          </ac:picMkLst>
        </pc:picChg>
        <pc:picChg chg="add del mod">
          <ac:chgData name="Moslem Taheri Soodejani" userId="5d723ae12d8c4b89" providerId="LiveId" clId="{09646CC8-0184-4895-BAEF-5785103C286B}" dt="2025-07-08T09:12:48.338" v="105"/>
          <ac:picMkLst>
            <pc:docMk/>
            <pc:sldMk cId="2391658523" sldId="261"/>
            <ac:picMk id="17" creationId="{A24FB458-1B7C-5566-06CD-9CD668F09BFC}"/>
          </ac:picMkLst>
        </pc:picChg>
        <pc:picChg chg="add mod">
          <ac:chgData name="Moslem Taheri Soodejani" userId="5d723ae12d8c4b89" providerId="LiveId" clId="{09646CC8-0184-4895-BAEF-5785103C286B}" dt="2025-07-08T09:19:14.569" v="106"/>
          <ac:picMkLst>
            <pc:docMk/>
            <pc:sldMk cId="2391658523" sldId="261"/>
            <ac:picMk id="19" creationId="{D226A794-8A15-6A84-98A3-ED9A9B4283D8}"/>
          </ac:picMkLst>
        </pc:picChg>
        <pc:inkChg chg="add del">
          <ac:chgData name="Moslem Taheri Soodejani" userId="5d723ae12d8c4b89" providerId="LiveId" clId="{09646CC8-0184-4895-BAEF-5785103C286B}" dt="2025-07-08T08:50:44.576" v="89"/>
          <ac:inkMkLst>
            <pc:docMk/>
            <pc:sldMk cId="2391658523" sldId="261"/>
            <ac:inkMk id="5" creationId="{6FEECC4F-93A9-C19A-7D8B-C14E2351F1CE}"/>
          </ac:inkMkLst>
        </pc:inkChg>
        <pc:inkChg chg="add del">
          <ac:chgData name="Moslem Taheri Soodejani" userId="5d723ae12d8c4b89" providerId="LiveId" clId="{09646CC8-0184-4895-BAEF-5785103C286B}" dt="2025-07-08T08:51:35.590" v="91"/>
          <ac:inkMkLst>
            <pc:docMk/>
            <pc:sldMk cId="2391658523" sldId="261"/>
            <ac:inkMk id="7" creationId="{410E71CA-F0A4-67B1-C31A-22993CFBBCDC}"/>
          </ac:inkMkLst>
        </pc:inkChg>
        <pc:inkChg chg="add del">
          <ac:chgData name="Moslem Taheri Soodejani" userId="5d723ae12d8c4b89" providerId="LiveId" clId="{09646CC8-0184-4895-BAEF-5785103C286B}" dt="2025-07-08T09:00:01.396" v="95"/>
          <ac:inkMkLst>
            <pc:docMk/>
            <pc:sldMk cId="2391658523" sldId="261"/>
            <ac:inkMk id="9" creationId="{A4E005CC-8FE8-1C69-F529-D163B6712544}"/>
          </ac:inkMkLst>
        </pc:inkChg>
        <pc:inkChg chg="add del">
          <ac:chgData name="Moslem Taheri Soodejani" userId="5d723ae12d8c4b89" providerId="LiveId" clId="{09646CC8-0184-4895-BAEF-5785103C286B}" dt="2025-07-08T09:01:58.284" v="101"/>
          <ac:inkMkLst>
            <pc:docMk/>
            <pc:sldMk cId="2391658523" sldId="261"/>
            <ac:inkMk id="13" creationId="{70FCB0C4-C085-49EF-B106-357F3A2A7F19}"/>
          </ac:inkMkLst>
        </pc:inkChg>
        <pc:inkChg chg="add del">
          <ac:chgData name="Moslem Taheri Soodejani" userId="5d723ae12d8c4b89" providerId="LiveId" clId="{09646CC8-0184-4895-BAEF-5785103C286B}" dt="2025-07-08T09:12:48.338" v="105"/>
          <ac:inkMkLst>
            <pc:docMk/>
            <pc:sldMk cId="2391658523" sldId="261"/>
            <ac:inkMk id="16" creationId="{120525EF-706D-D885-7556-9306B7E5AD17}"/>
          </ac:inkMkLst>
        </pc:inkChg>
        <pc:inkChg chg="add">
          <ac:chgData name="Moslem Taheri Soodejani" userId="5d723ae12d8c4b89" providerId="LiveId" clId="{09646CC8-0184-4895-BAEF-5785103C286B}" dt="2025-07-08T09:19:14.569" v="106"/>
          <ac:inkMkLst>
            <pc:docMk/>
            <pc:sldMk cId="2391658523" sldId="261"/>
            <ac:inkMk id="18" creationId="{B861BA22-4C9A-CBE8-D83C-3D1451484735}"/>
          </ac:inkMkLst>
        </pc:inkChg>
      </pc:sldChg>
      <pc:sldChg chg="addSp delSp modSp modTransition modAnim">
        <pc:chgData name="Moslem Taheri Soodejani" userId="5d723ae12d8c4b89" providerId="LiveId" clId="{09646CC8-0184-4895-BAEF-5785103C286B}" dt="2025-07-08T09:22:35.078" v="107"/>
        <pc:sldMkLst>
          <pc:docMk/>
          <pc:sldMk cId="964849280" sldId="262"/>
        </pc:sldMkLst>
        <pc:picChg chg="add del mod">
          <ac:chgData name="Moslem Taheri Soodejani" userId="5d723ae12d8c4b89" providerId="LiveId" clId="{09646CC8-0184-4895-BAEF-5785103C286B}" dt="2025-07-08T08:59:50.198" v="94"/>
          <ac:picMkLst>
            <pc:docMk/>
            <pc:sldMk cId="964849280" sldId="262"/>
            <ac:picMk id="5" creationId="{E7ED34A7-FE50-829F-36E9-2D5802BE9F3F}"/>
          </ac:picMkLst>
        </pc:picChg>
        <pc:picChg chg="add mod">
          <ac:chgData name="Moslem Taheri Soodejani" userId="5d723ae12d8c4b89" providerId="LiveId" clId="{09646CC8-0184-4895-BAEF-5785103C286B}" dt="2025-07-08T09:22:35.078" v="107"/>
          <ac:picMkLst>
            <pc:docMk/>
            <pc:sldMk cId="964849280" sldId="262"/>
            <ac:picMk id="7" creationId="{A7AE8D9C-695A-596E-0484-10A4AA6FCB6B}"/>
          </ac:picMkLst>
        </pc:picChg>
        <pc:inkChg chg="add">
          <ac:chgData name="Moslem Taheri Soodejani" userId="5d723ae12d8c4b89" providerId="LiveId" clId="{09646CC8-0184-4895-BAEF-5785103C286B}" dt="2025-07-08T09:22:35.078" v="107"/>
          <ac:inkMkLst>
            <pc:docMk/>
            <pc:sldMk cId="964849280" sldId="262"/>
            <ac:inkMk id="6" creationId="{7C141776-F88B-131B-31AA-025AB146DAD9}"/>
          </ac:inkMkLst>
        </pc:inkChg>
      </pc:sldChg>
      <pc:sldChg chg="addSp modSp">
        <pc:chgData name="Moslem Taheri Soodejani" userId="5d723ae12d8c4b89" providerId="LiveId" clId="{09646CC8-0184-4895-BAEF-5785103C286B}" dt="2025-07-08T09:22:35.078" v="107"/>
        <pc:sldMkLst>
          <pc:docMk/>
          <pc:sldMk cId="2426941558" sldId="263"/>
        </pc:sldMkLst>
        <pc:picChg chg="add mod">
          <ac:chgData name="Moslem Taheri Soodejani" userId="5d723ae12d8c4b89" providerId="LiveId" clId="{09646CC8-0184-4895-BAEF-5785103C286B}" dt="2025-07-08T09:22:35.078" v="107"/>
          <ac:picMkLst>
            <pc:docMk/>
            <pc:sldMk cId="2426941558" sldId="263"/>
            <ac:picMk id="5" creationId="{98F2DBF6-24AF-BA1B-5744-AFBFA086E5E0}"/>
          </ac:picMkLst>
        </pc:picChg>
      </pc:sldChg>
      <pc:sldChg chg="addSp delSp modSp modTransition modAnim">
        <pc:chgData name="Moslem Taheri Soodejani" userId="5d723ae12d8c4b89" providerId="LiveId" clId="{09646CC8-0184-4895-BAEF-5785103C286B}" dt="2025-07-08T08:44:05.506" v="87"/>
        <pc:sldMkLst>
          <pc:docMk/>
          <pc:sldMk cId="2809084731" sldId="264"/>
        </pc:sldMkLst>
        <pc:picChg chg="add del mod">
          <ac:chgData name="Moslem Taheri Soodejani" userId="5d723ae12d8c4b89" providerId="LiveId" clId="{09646CC8-0184-4895-BAEF-5785103C286B}" dt="2025-07-08T08:37:37.419" v="82"/>
          <ac:picMkLst>
            <pc:docMk/>
            <pc:sldMk cId="2809084731" sldId="264"/>
            <ac:picMk id="5" creationId="{EC9CD5B0-8021-482F-088C-D6E02DABA54E}"/>
          </ac:picMkLst>
        </pc:picChg>
        <pc:picChg chg="add del mod">
          <ac:chgData name="Moslem Taheri Soodejani" userId="5d723ae12d8c4b89" providerId="LiveId" clId="{09646CC8-0184-4895-BAEF-5785103C286B}" dt="2025-07-08T08:38:37.634" v="84"/>
          <ac:picMkLst>
            <pc:docMk/>
            <pc:sldMk cId="2809084731" sldId="264"/>
            <ac:picMk id="6" creationId="{DE11F603-E6B1-0BCF-1E32-981628890C93}"/>
          </ac:picMkLst>
        </pc:picChg>
        <pc:picChg chg="add del mod">
          <ac:chgData name="Moslem Taheri Soodejani" userId="5d723ae12d8c4b89" providerId="LiveId" clId="{09646CC8-0184-4895-BAEF-5785103C286B}" dt="2025-07-08T08:39:37.392" v="86"/>
          <ac:picMkLst>
            <pc:docMk/>
            <pc:sldMk cId="2809084731" sldId="264"/>
            <ac:picMk id="7" creationId="{8DC01FDA-5A40-5795-8D0B-B024F0A754F5}"/>
          </ac:picMkLst>
        </pc:picChg>
        <pc:picChg chg="add mod">
          <ac:chgData name="Moslem Taheri Soodejani" userId="5d723ae12d8c4b89" providerId="LiveId" clId="{09646CC8-0184-4895-BAEF-5785103C286B}" dt="2025-07-08T08:44:05.506" v="87"/>
          <ac:picMkLst>
            <pc:docMk/>
            <pc:sldMk cId="2809084731" sldId="264"/>
            <ac:picMk id="9" creationId="{E5B4D7BC-D9D2-DBDF-9FB0-0CFC14268CFE}"/>
          </ac:picMkLst>
        </pc:picChg>
        <pc:inkChg chg="add">
          <ac:chgData name="Moslem Taheri Soodejani" userId="5d723ae12d8c4b89" providerId="LiveId" clId="{09646CC8-0184-4895-BAEF-5785103C286B}" dt="2025-07-08T08:44:05.506" v="87"/>
          <ac:inkMkLst>
            <pc:docMk/>
            <pc:sldMk cId="2809084731" sldId="264"/>
            <ac:inkMk id="8" creationId="{653183CE-C5B7-F727-06BD-65427A50A20C}"/>
          </ac:inkMkLst>
        </pc:inkChg>
      </pc:sldChg>
      <pc:sldChg chg="addSp modSp">
        <pc:chgData name="Moslem Taheri Soodejani" userId="5d723ae12d8c4b89" providerId="LiveId" clId="{09646CC8-0184-4895-BAEF-5785103C286B}" dt="2025-07-08T09:22:35.078" v="107"/>
        <pc:sldMkLst>
          <pc:docMk/>
          <pc:sldMk cId="816121240" sldId="265"/>
        </pc:sldMkLst>
        <pc:picChg chg="add mod">
          <ac:chgData name="Moslem Taheri Soodejani" userId="5d723ae12d8c4b89" providerId="LiveId" clId="{09646CC8-0184-4895-BAEF-5785103C286B}" dt="2025-07-08T09:22:35.078" v="107"/>
          <ac:picMkLst>
            <pc:docMk/>
            <pc:sldMk cId="816121240" sldId="265"/>
            <ac:picMk id="6" creationId="{C1F6F1AC-A527-6C6F-9EBB-A316FA150DE5}"/>
          </ac:picMkLst>
        </pc:picChg>
        <pc:inkChg chg="add">
          <ac:chgData name="Moslem Taheri Soodejani" userId="5d723ae12d8c4b89" providerId="LiveId" clId="{09646CC8-0184-4895-BAEF-5785103C286B}" dt="2025-07-08T09:22:35.078" v="107"/>
          <ac:inkMkLst>
            <pc:docMk/>
            <pc:sldMk cId="816121240" sldId="265"/>
            <ac:inkMk id="5" creationId="{FD36D098-BCAE-A0C9-EE21-5CAF6815A30B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8T07:00:18.8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29645 16779 0,'32'7'18,"-32"-7"-7,0 0 14,0 0-24,0 0 0,0 0 12,0 0 2,0 0-15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8T07:00:13.5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5539">
    <iact:property name="dataType"/>
    <iact:actionData xml:id="d0">
      <inkml:trace xmlns:inkml="http://www.w3.org/2003/InkML" xml:id="stk0" contextRef="#ctx0" brushRef="#br0">19019 9378 0,'420'-30'8,"-133"20"-7,9 20 22,-4-27-23,32-3 23,-29-10-23,17-23 13,-28-10-11,27-10 10,9-7 8,-32-40-20,7 26 12,-51-2 0,8 9-6,-8-6 13,15-30-19,-27-14 11,-44 11 2,-4-1-7,-32 4 4,-36-10 12,-32-11-22,-21 18 12,-3-11-6,-8-6 4,-24-7 3,-16 10 4,-28-40-17,-24 17 11,-24 33 10,-19 34-21,-13 19 15,-20-13-12,-36 14 9,-60-11 0,-8 10-7,-19 24 7,-17 3 8,-44-6-20,4-4 12,-27 10 1,23-4-8,-16-6 13,17 24-18,-25 12 13,-28 18 1,33-4-7,-21 3 3,44 7 0,-7-7 9,-17-9-19,-4 12 18,-12 4-17,41 10 10,-5 17 8,-8 3-19,-15 13 14,-13 1-9,40-1 4,-19 20 6,59 1 5,-24 15-20,20 1 12,-19 7-7,47 30 5,-12 22 5,32-5 1,45-8-16,-21-19 21,28 29-21,40 21 14,36-20-9,28 16 6,32 30 1,12 10-6,60 10 3,36 17 10,0-17-19,24-16 12,52-4 8,43-16-20,25-14 12,40-3 7,0-14-19,47-39 12,17-14 8,48-36-20,43-14 18,-3 0-18,-25-19 10,-11-14 9,-8 0-19,-13-24 10,1-6 10,-12-33-20,-45 30 13,-7-11 9,-44 14-22,24-13 3,-57 30 9,-223 13-1,0 0 2,0 0 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8T07:00:13.5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359">
    <iact:property name="dataType"/>
    <iact:actionData xml:id="d0">
      <inkml:trace xmlns:inkml="http://www.w3.org/2003/InkML" xml:id="stk0" contextRef="#ctx0" brushRef="#br0">9025 12376 0,'16'-44'18,"-16"44"-1,0 0-17,0 0 18,0 0 0,0 0-17,-96-46 12,68 22 5,-8 4-18,-8 4 10,-8-11 7,-16 0-16,-24 4 8,-4 7 4,-11 16-8,15 16 6,8-6 2,16 23-7,0 7 4,12 0 7,8 10-14,4-3 8,0 16 5,4 14-15,4-1 14,16 24-10,12 4 5,8 6 4,12-10-3,16-7 8,12 3-18,28-12 18,12 2-19,4-9 12,-4-1-9,0-19 21,12-10-24,-8-17 14,7-20-12,5-10 14,0-10-2,-4-24-14,-12 1 15,4 0 0,-8-11-15,-4-22 19,-72 66-18,0 0 11,0 0 5</inkml:trace>
    </iact:actionData>
  </iact:action>
  <iact:action type="add" startTime="29161">
    <iact:property name="dataType"/>
    <iact:actionData xml:id="d1">
      <inkml:trace xmlns:inkml="http://www.w3.org/2003/InkML" xml:id="stk1" contextRef="#ctx0" brushRef="#br0">9596 12496 0,'0'0'3,"0"0"13,0 0 1,0 0-17,0 0 11,0 0 12,0 0-23,0 0 5,0 0 17,0 0-21,0 0 8,0 0 9,-60 109-17,76-55 12,12 29 6,12 30-19,4-6 15,4 19-15,-20 1 16,0 0-1,0-18-14,-4-15 16,-12-24-16,-4-30 25,4-37-26,-4 0 13,-4-3-8,4-56 9,8-18-8,12-45 8,0-1-3,16-14-4,8-19-1,12-10 13,4 10-18,-8 3 13,4 37 1,0 13-15,-20 13 17,-4 24-14,-16 13 7,-8 20 8,-4 10-15,-8 20 9,-4 0 5,-4 0-17,4 80 13,-8-37 3,4-10-12,4-33 8,0 0 12,0 0-24</inkml:trace>
    </iact:actionData>
  </iact:action>
  <iact:action type="add" startTime="30026">
    <iact:property name="dataType"/>
    <iact:actionData xml:id="d2">
      <inkml:trace xmlns:inkml="http://www.w3.org/2003/InkML" xml:id="stk2" contextRef="#ctx0" brushRef="#br0">11007 12209 0,'0'0'9,"0"0"14,0 0-23,-20 107 7,16-41 9,8 21 4,-8 46-19,8 30 2,4 11 8,-8 35 7,-12 8-18,8-27 16,-4-17-11,8-30 7,-4-26 1,16-34-9,-12-43 13,0-27-11,-8-13 7,4-53 4,-4-47-17,0-10 16,-4-30-15,0-10 16,0-13-8,8 10-3,4 13 9,-8 24-12,16 22 11,-4 11 2,0 13-16,4 10 15,-8-20 1,16 10-16,-8-6 14,8 2 0,0-2 6,0 2-20,12 4 2,-4 14 11,16 9 1,24 14 3,8-4-17,8 34 14,12 0-10,0 9 7,-17 24 6,5 17-16,0 3 10,12 26 5,-8 8-16,-8 12 16,-16 18 4,-8 12-20,-28 11 15,-8-1-15,-28-9 16,-4-24 1,-24 10-17,-16 7 19,-36-13-19,-16-4 11,-4-26 0,8-17 5,9-20-10,-9-7 6,4-23 5,4-10-17,20-27 15,20 1-10,28-11 7,12-16 3,16 53-15,0 0 14,0 0 0</inkml:trace>
    </iact:actionData>
  </iact:action>
  <iact:action type="add" startTime="31481">
    <iact:property name="dataType"/>
    <iact:actionData xml:id="d3">
      <inkml:trace xmlns:inkml="http://www.w3.org/2003/InkML" xml:id="stk3" contextRef="#ctx0" brushRef="#br0">12789 13005 0,'0'0'5,"0"0"4,0 0 2,0 0 13,0 0-23,0 0 5,0 0 8,0 0 2,112-13-16,-60 3 14,12 3 5,4 4-18,16-7 15,24 7-15,24-1 12,4 4-11,11 7 15,41-14-1,4 1-16,-4-11 29,32-6-29,-5 6 0,-3-3 16,20 10-12,-20-3 8,8-7 1,-9 13-9,-19 0 6,-4 4 7,0-14-13,-24 4 15,-17-4-15,-27-6 2,0 10 9,-20-14 1,-32 0-16,-16 4 16,-28 16-14,-20 4 10,-4-4 2,-40 7 2,8-10-15,-8 14 13,-12-18 0,-4 8-14,-12-11 23,-16 4-23,-4-17 15,-3 13-12,7-13 8,24 4 5,0-18-6,32 14-7,0 4 11,24 9 1,-8 0-15,12 7 16,16 4 1,-8 6-17,-4 0 17,12 0-17,8 50 16,4-30 0,28 6-16,20 4 15,31 7-11,5-7 8,-8-3 0,-8 3 6,-4-4-18,-4 1 22,0-4-22,-28-6 9,-20 3 4,-16-10-10,-24-4 10,0 8 5,-76 9-18,4 0 13,-8 14 6,0 10-19,-4 3 14,8 6-10,4 11 11,-4 3-11,4 3 8,17 7 4,3 10-13,16-13 16,32-8-19,4-69 14,0 0-4,0 0 10</inkml:trace>
    </iact:actionData>
  </iact:action>
  <iact:action type="add" startTime="33452">
    <iact:property name="dataType"/>
    <iact:actionData xml:id="d4">
      <inkml:trace xmlns:inkml="http://www.w3.org/2003/InkML" xml:id="stk4" contextRef="#ctx0" brushRef="#br0">18048 11859 0,'0'0'19,"0"0"-19,0 0 25,0 0-25,0 0 21,52 104-19,-36-54-2,12 33 14,0 33 4,0 21-18,-12 10 16,4 16-13,-8-20 10,-4-13 4,0-30-17,4-17 16,-12-26-12,4-27 10,-4-7 0,0-23-11,-4 0 8,-16-77 4,0 1-7,-16-41-1,-4-19 11,12-14-12,0 7 1,12-14 11,-8 14-17,20 0 10,8 16 3,4 24-12,12 23 13,8-7 1,32 4-16,12 6 17,0 17-15,16 10 14,-4 10-6,-4 27 12,-8 23-21,-9 23 0,-23 21 14,-12 22 0,-12 21-15,-20 13 14,-24 0-3,-16 3 11,-16 4-22,1 2 4,-5-5 6,0-21 15,8-16-25,4-27 10,20-14-4,20-29 3,12-1 3,0-6 3,64-9-1,-8 5-13,0 11 14,24 16-11,27 4 9,-11 19 2,-4 21-14,0-7 17,-24 0-17,-12-20 14,-24-10 0,-12-10-14,-8-17 13,-12-3 1,-12-60-3,0-20-11,4-36 17,4 9-17,16 7 12,-8 17 9,8 40-22,0 3 3,0 36 18,-8 4-21,8 70 15,-8-13 1,8 20-16,0 12 19,12 15-19,-8-1 26,20-10-25,-4-3 2,-4-33 14,-4-31 0,-12-6-17,-12-20 14,0 0-2,0 0-12</inkml:trace>
    </iact:actionData>
  </iact:action>
  <iact:action type="add" startTime="34523">
    <iact:property name="dataType"/>
    <iact:actionData xml:id="d5">
      <inkml:trace xmlns:inkml="http://www.w3.org/2003/InkML" xml:id="stk5" contextRef="#ctx0" brushRef="#br0">19031 11956 0,'0'0'20,"0"0"-20,0 0 8,0 0 7,0 0 4,0 0-19,0 0 16,0 0-16,0 0 13,0 0 8,0 0-21,0 0 9,0 0 12,0 0-21,0 0 19</inkml:trace>
    </iact:actionData>
  </iact:action>
  <iact:action type="add" startTime="34790">
    <iact:property name="dataType"/>
    <iact:actionData xml:id="d6">
      <inkml:trace xmlns:inkml="http://www.w3.org/2003/InkML" xml:id="stk6" contextRef="#ctx0" brushRef="#br0">19842 11853 0,'0'0'11,"0"0"8,0 0-18,0 0 11,-80 33 8,40-10-20,0 4 14,1 6-1,11 11 6,0-4-18,4 13 1,20-23 10,20 13-1,8 4 4,16-17-15,27 0 24,13 0-24,16-20 8,-4 0 9,-20 6-17,-4 1 13,-28 16 4,-16 7-17,-24 14 16,-24 22 0,-28 11-16,-20 6 15,-16 7-12,4-20 12,0-23 0,20-8-14,9-5 14,27-34 0,4-14-11,24-29 8,0 33-8,0 0 7,0 0 7</inkml:trace>
    </iact:actionData>
  </iact:action>
  <iact:action type="add" startTime="35301">
    <iact:property name="dataType"/>
    <iact:actionData xml:id="d7">
      <inkml:trace xmlns:inkml="http://www.w3.org/2003/InkML" xml:id="stk7" contextRef="#ctx0" brushRef="#br0">20394 11756 0,'0'0'1,"0"0"12,0 0 4,52 150-17,-20-57 22,-4 31-22,8 22 13,-4-6-11,-8-13 12,4-1 0,-4-13-11,-4-16 27,3-14-30,-11-33 3,-8-30 11,8-20-11,-12 0 23,0 0-26,0 0 14</inkml:trace>
    </iact:actionData>
  </iact:action>
  <iact:action type="add" startTime="35591">
    <iact:property name="dataType"/>
    <iact:actionData xml:id="d8">
      <inkml:trace xmlns:inkml="http://www.w3.org/2003/InkML" xml:id="stk8" contextRef="#ctx0" brushRef="#br0">20829 11923 0,'0'0'9,"0"0"5,0 0 2,-92 123-15,37-50 14,-1 7 5,4-27-20,12-19 8,12 2 8,16-19-16,8-4 17,4 1-4,56-11-12,0 10 15,20 7-14,15 10 11,21 0 4,12 4-17,-16 19 13,-28 10 4,-12 14-17,-28-11 19,-12-6-17,-16-20 17,-8-23-18,-4-17 22,0 0-22,0 0 19</inkml:trace>
    </iact:actionData>
  </iact:action>
  <iact:action type="add" startTime="35995">
    <iact:property name="dataType"/>
    <iact:actionData xml:id="d9">
      <inkml:trace xmlns:inkml="http://www.w3.org/2003/InkML" xml:id="stk9" contextRef="#ctx0" brushRef="#br0">21948 11466 0,'0'0'1,"0"0"16,0 0-17,0 0 7,116 107 17,-56-87-24,4-10 12,-4-37-2,4-16 8,-12-24-18,-12 1 10,-20-11 16,-12-23-26,-20 10 3,-4-3 8,-20 3 5,-8 17-13,-12 23 10,-20 13-7,4 34 6,-4 36 2,16 34-7,8 36 8,16 27-14,32 33 15,32 44-13,24 13 10,32 26 9,-16 7-21,8-20 13,-28-6-14,-8 9 15,-16-26-10,-8-33 5,-4-34 2,-4-47 4,-8-32-13,-8-44 9,4-20 11,-8-84-23,-12-42 4,-16-37 17,-16-47-20,56 210 15,0 0-2,0 0-13,-132-333 20,76 173-20,16 53 8,28 41 10,20 22-19,12 21 9,32 33 11,12 3-20,16-9 12,12 2 5,-4-6-17,4-6 20,0-11-20,-92 17 12,0 0 8,0 0-20</inkml:trace>
    </iact:actionData>
  </iact:action>
  <iact:action type="add" startTime="36680">
    <iact:property name="dataType"/>
    <iact:actionData xml:id="d10">
      <inkml:trace xmlns:inkml="http://www.w3.org/2003/InkML" xml:id="stk10" contextRef="#ctx0" brushRef="#br0">22835 12576 0,'0'0'1,"0"0"9,40 123 12,-12-40-22,4-10 12,20-36 10,0-47-22,4-47 5,8-26 2,-12-30 14,-12 10-12,-40-1-8,-24 11 15,-16 16-8,0 14 13,-28 23-21,0 10 12,12 30 3,-4 37-15,16 23 20,4 40-20,12 6 16,24 38-9,12 9 5,28-10-9,4-43 28,0-30-31,16-30 0,-4-70 11,4-53-2,-12-24 10,-8-3-19,-8 0 12,-16 17 5,4 33-17,-8 17 16,0 19-12,16 24 8,0 67 6,16-10-18,4 29 15,-4 4 2,12-7-16,16-13 16,-4-33-17,8-30 27,11-44-26,-7-60 3,-76 97 8,0 0 4,0 0-16</inkml:trace>
    </iact:actionData>
  </iact:action>
  <iact:action type="add" startTime="37265">
    <iact:property name="dataType"/>
    <iact:actionData xml:id="d11">
      <inkml:trace xmlns:inkml="http://www.w3.org/2003/InkML" xml:id="stk11" contextRef="#ctx0" brushRef="#br0">24146 11819 0,'0'0'1,"0"0"3,0 0 9,0 0 6,0 0-19,-108 54 16,52-14-2,-24 16-14,12 18 24,0 12-24,21 17 14,27-6-14,48-4 27,27 4-26,25-14 1,40-23 23,4-23-25,8-17 14,-8-37-14,-16-23 19,-16-30-14,-12-36 6,-12-38 5,-36-12-16,-21 6 12,-22 0 5,-17 0-17,-12 7 15,0 40 4,0 26-19,8 27 16,8 23-16,12 27 15,8 37 2,16 30-17,4 49 16,12 48-13,12 62 22,4 0-25,8 18 14,-1-15-9,-11-32 7,-12-40 3,-16-51-15,-24-36 14,-28-50 4,-4-43-18,-19-44 15,7-66-11,4-10 9,8-1 2,16 8-15,4 29 16,12 14 0,16 36-16,8 21 16,0 29-15,24 7 12,4 30 1,32 7-10,20-11 14,15 8-17,1-18 30,-24-16-31,-20-10 1,-12-33 31,-36-14-32,-16 57 0,0 0 5,0 0 13</inkml:trace>
    </iact:actionData>
  </iact:action>
  <iact:action type="add" startTime="38017">
    <iact:property name="dataType"/>
    <iact:actionData xml:id="d12">
      <inkml:trace xmlns:inkml="http://www.w3.org/2003/InkML" xml:id="stk12" contextRef="#ctx0" brushRef="#br0">25005 12242 0,'0'0'1,"0"0"-1,44 140 16,8-43 2,16 3-17,16-10 14,8-24-14,0-49 14,-8-20 0,-12-11-13,-8-39 11,-24-14-7,0 1 7,-28-1 4,-12-13-16,-24 0 27,-20-3-27,-12 16-1,-8 21 15,0 26-10,8 20 12,-8 7-11,20 36 10,16 3-16,16 21 18,12-4-15,24 11 7,20-14 5,20 0-11,-4-34 10,4-16 1,-64-10-15,0 0 16,0 0 2</inkml:trace>
    </iact:actionData>
  </iact:action>
  <iact:action type="add" startTime="38441">
    <iact:property name="dataType"/>
    <iact:actionData xml:id="d13">
      <inkml:trace xmlns:inkml="http://www.w3.org/2003/InkML" xml:id="stk13" contextRef="#ctx0" brushRef="#br0">25808 11869 0,'0'0'25,"0"0"-25,76 87 18,-36-7-18,-16 30 12,-20-14-4,-20-9 10,-8-14-18,-4-26 16,4-14-15,8-23 15,4-10-6,12 0-6,40-56 13,0-4-13,0-24 8,0-2 14,0 3-24,-12 9-2,-12 4 17,-4 4-14,-8 6 28,-4 0-31,8 13 1,4-6 7,4 6 13,12 4-21,12-14 10,4 17 7,4 7-16,20-14 15,-68 47-1,0 0-15,0 0 16</inkml:trace>
    </iact:actionData>
  </iact:action>
  <iact:action type="add" startTime="38901">
    <iact:property name="dataType"/>
    <iact:actionData xml:id="d14">
      <inkml:trace xmlns:inkml="http://www.w3.org/2003/InkML" xml:id="stk14" contextRef="#ctx0" brushRef="#br0">26696 11580 0,'0'0'14,"0"0"4,0 0-18,-92 96 11,52-49 13,8 9-24,8-16 0,20-3 23,-8-7-21,24-7 12,4-3-10,12-3 14,0-7-17,12 20 9,12-17 2,12 11 1,-9-4 7,5 10-20,0 16 16,-16-6-16,-16 17 16,-28 13-13,-44-4 8,-20 14 3,-28-10-9,-7-6 5,-33-15 5,32-5 7,0-34-22,100-10 4,0 0 7,0 0 0</inkml:trace>
    </iact:actionData>
  </iact:action>
  <iact:action type="add" startTime="39320">
    <iact:property name="dataType"/>
    <iact:actionData xml:id="d15">
      <inkml:trace xmlns:inkml="http://www.w3.org/2003/InkML" xml:id="stk15" contextRef="#ctx0" brushRef="#br0">27303 12979 0,'0'0'1,"0"0"11,0 0 6,-68 169-17,0-79 13,-56 0 7,-24-6-21,1 15 2,-13-25 11,-32-1 11,-8 10-24,-40 11 5,5 15 14,-41-15-18,0 2 25,-56-12-26,-19-11 4,-33-3 7,-31-4 0,-5-22 9,32-4-19,-15-24 5,-5 1 6,9 0 3,3-11-14,8-6 15,49 4-9,-29-14 2,-8-20 17,1 0-25,19-27 3,8-20 19,53-3-22,15-19 14,24-18-13,40-40 17,1-22-19,35-11 13,20-23-2,12-4 11,36 1-22,44-31 5,44-3 2,40-16 7,48 26 8,48-26-22,60 12 5,20-9 3,52 20 13,35 30-20,33 7 10,36 19 2,43 27-2,69 17 13,39 20-24,37 39 0,19 31 31,25 30-31,27 23 0,0 33 13,9 40 2,-17 27-12,-47 27 9,-13 3 2,-35 20-9,-49 19 4,-51 11 10,-37 0-19,-71-20 11,-16 13 8,-52 30-19,-28-16 13,-61 43 6,-63-17-19,-60 27 20,-56-4-20,-68 21 10,-67-4 8,-41-40-18,-52-10 17,-28-20-14,-11-19 9,-9-1 4,-20-3-14,29-17 23,35-17-25,12-26 4,32-33 18,-11-40-22,7-81 10,232 54 0,0 0 8,0 0-18</inkml:trace>
    </iact:actionData>
  </iact:action>
  <iact:action type="add" startTime="45419">
    <iact:property name="dataType"/>
    <iact:actionData xml:id="d16">
      <inkml:trace xmlns:inkml="http://www.w3.org/2003/InkML" xml:id="stk16" contextRef="#ctx0" brushRef="#br0">29113 10197 0,'-60'67'29,"60"-67"-29,0 0 7,-84 143 20,44 0-26,8 14 3,12 6 7,20-3-2,16-10 4,36-7 4,32-10-16,24-9 12,8-1-7,-20 3 2,-12-9 11,-28-20-16,-20-4 10,-24 13 0,-24 11-10,-28-24 8,-8-6 10,-8-4-21,0-16 14,0-14-7,4-6 4,12-11-1,24-9 7,4-14-16,24-6 11,4 3 1,28 7-7,4-7 12,4 13-17,-8 20 16,-4 7-16,0 30 23,0 30-23,-12 13 2,-4 27 14,8 23-1,-8 27-16,4 10 17,-12 20-17,0-4 28,-8 21-27,8 9 4,-4-6 18,0 16-23,4-22 7,8-1 0,8 0 9,8 0 2,11-3-18,5-17 11,24 10 14,16-43-23,40-27-1,12-40 7,12-39 4,12-54-5,-48-110 5,-124 80 4,0 0-16,0 0 43</inkml:trace>
    </iact:actionData>
  </iact:action>
  <iact:action type="add" startTime="46712">
    <iact:property name="dataType"/>
    <iact:actionData xml:id="d17">
      <inkml:trace xmlns:inkml="http://www.w3.org/2003/InkML" xml:id="stk17" contextRef="#ctx0" brushRef="#br0">30144 11543 0,'0'0'3,"0"0"31,0 0-34,-64-127 0,40 64 7,16-20 11,0-24-15,-8-3 6,8-3 1,0 0 2,0 0 4,-8 9-15,4-2 23,8 3-23,-8 13 5,0 30 8,0 13 1,8 14-11,-8 19 16,4 14-20,4 0 16,4 0-16,-4 84 15,-8-31 2,-8 44-17,0 12 18,-4 8-18,-3-10 13,3-11 5,20-19-18,-4-24 15,4-16-9,8-27 5,4-10 5,4 0-16,-8 0 14,12-70 4,7 17-18,1-27 16,4-20-14,4-10 12,8-7 1,-4 17-12,4 14 23,-12 16-26,4 23 4,-8 20 7,-8 11 7,-4 16-18,-4 0 10,-4 60 6,20-7-13,4 7 11,24 13 5,16 14-19,0-1 13,0-2 3,0-24-15,-68-60 16,0 0-17,0 0 18</inkml:trace>
    </iact:actionData>
  </iact:action>
  <iact:action type="add" startTime="47558">
    <iact:property name="dataType"/>
    <iact:actionData xml:id="d18">
      <inkml:trace xmlns:inkml="http://www.w3.org/2003/InkML" xml:id="stk18" contextRef="#ctx0" brushRef="#br0">31091 10494 0,'0'0'7,"0"0"15,0 0-22,0 0 14,0 0 6,0 0-20,0 0 11,0 0 9,0 0-20,28 166 19,-16-82-19,-8 9 10,4 27 0,8 10 6,-4-14-16,12-13 15,-8-26 0,-4-4-15,4-43 18,-4-13-18,0-17 15,-24 0 1,16-90-16,-4 90 20,0 0-20,0 0 14</inkml:trace>
    </iact:actionData>
  </iact:action>
  <iact:action type="add" startTime="47892">
    <iact:property name="dataType"/>
    <iact:actionData xml:id="d19">
      <inkml:trace xmlns:inkml="http://www.w3.org/2003/InkML" xml:id="stk19" contextRef="#ctx0" brushRef="#br0">31115 10550 0,'0'0'6,"0"0"4,0 0 13,0 0-22,0 0 10,0 0 4,-80-83-14,80 70 12,0-17 5,16 13-18,-4 1 20,16-8-20,24-2 13,20 19 1,20-10-14,12 17 15,-8 7-11,-16 10 11,-12 26 1,-24 4-16,-20 22 32,-32 11-32,-12 4 0,-20-14 13,-8-14-8,16-9 16,4-10-21,16-1 17,12-19-16,0-4 18,40-10-17,-8 4 9,28 0 7,8-1-18,4 14 13,-5 0 5,-27 24-18,-12 22 13,-44 11 8,-36 6-21,-27 0 11,-5-13 3,4 0-11,0-3 11,12-14-11,-4-29 21,4-1-23,8-16 10,28-7 0,8-14-7,24-16 6,40-16 4,12-8 6,-52 54-20,0 0 5,0 0 7</inkml:trace>
    </iact:actionData>
  </iact:action>
  <iact:action type="add" startTime="48557">
    <iact:property name="dataType"/>
    <iact:actionData xml:id="d20">
      <inkml:trace xmlns:inkml="http://www.w3.org/2003/InkML" xml:id="stk20" contextRef="#ctx0" brushRef="#br0">32158 11410 0,'0'0'2,"0"0"-2,0 0 10,0 0 1,0 0 11,0 0-22,0 0 19,0 0-19,0 0 9,0 0 12,-12-170-21,20 67 7,-4-4 20,-4-6-26,8 16-1,0-13 11,16 10-2,0 4 9,20 26-17,-8 27 15,4 19-2,-8 54-14,4 17 15,-8 39 2,-12 4-17,8 14 12,-8-4 9,12-24-21,-12-29 13,8-4-1,0-26-7,-12-17 11,-4 0-12,0-47 6,-8-3 7,0-13-17,-8-7 13,16-10 0,4 7-10,0 19 10,4 14 3,4 17-15,4 20 19,4 29-19,8 11 10,8 13 5,8 7-14,15 3 11,-3-14 4,-8-2-17,0-28 16,-20 4 2,-8-33-18,-16-7 17,-20-27-17,8 47 13,0 0 6,0 0-19</inkml:trace>
    </iact:actionData>
  </iact:action>
  <iact:action type="add" startTime="49207">
    <iact:property name="dataType"/>
    <iact:actionData xml:id="d21">
      <inkml:trace xmlns:inkml="http://www.w3.org/2003/InkML" xml:id="stk21" contextRef="#ctx0" brushRef="#br0">32949 10197 0,'0'0'1,"0"0"20,0 0-21,84 0 7,-32 7 9,8-7 4,4-7-20,16-16 26,-12 3-25,0-3 0,-12 6 6,-8-10 12,-44 24-19,-4 0 12,-40 6 0,-16 0-5,4 24 5,-4 0-3,4-1 18,12 4-27,12-3 3,12 0 11,4 6-9,16 7 7,4 7 12,4 26-24,4 23 6,0 18 4,-4-1 8,4 7-18,-4 30 13,0-14-2,-8-19 5,8-7-16,0-27 16,-12-23-13,0-17 28,-4-9-31,-16-28 0,-8-2 17,8-4-14,-4-27 8,0-3 0,20-7 12,-4 4-23,16 3 6,12-3 2,16 6 4,16 4 2,16 6-10,16 7 9,8-7 0,-12 14-8,-8 6 7,-8 4 7,-12 3-19,-36-3 18,-16-7-18,0 0 20,0 0-20</inkml:trace>
    </iact:actionData>
  </iact:action>
  <iact:action type="add" startTime="51424">
    <iact:property name="dataType"/>
    <iact:actionData xml:id="d22">
      <inkml:trace xmlns:inkml="http://www.w3.org/2003/InkML" xml:id="stk22" contextRef="#ctx0" brushRef="#br0">31039 13938 0,'-12'-50'18,"12"50"-6,0 0 7,0 0-19,0 0 13,0 0 8</inkml:trace>
    </iact:actionData>
  </iact:action>
  <iact:action type="add" startTime="51567">
    <iact:property name="dataType"/>
    <iact:actionData xml:id="d23">
      <inkml:trace xmlns:inkml="http://www.w3.org/2003/InkML" xml:id="stk23" contextRef="#ctx0" brushRef="#br0">30903 13312 0,'0'0'1,"0"0"1,0 0 34,0 0-35,0 0-1,116 20 10,-68-14-5,4-2 21,0-8-26,4-12 5,-16 2 5,-12 4 3,-4 4 2,-12-1-15,-8 4 16,-4-1-2,0 1-14,0 0 15,0-4 2,-52-6-17</inkml:trace>
    </iact:actionData>
  </iact:action>
  <iact:action type="add" startTime="52206">
    <iact:property name="dataType"/>
    <iact:actionData xml:id="d24">
      <inkml:trace xmlns:inkml="http://www.w3.org/2003/InkML" xml:id="stk24" contextRef="#ctx0" brushRef="#br0">30756 12669 0,'0'0'1,"0"0"16,0 0-17,0 0 13,28 120 5,-28-44-18,12 14 19,0 13-18,0 31 11,8 6-8,3 6 8,1-9 6,0 13-18,4-21 17,-8-5-15,4-34 23,-8-27-25,4-26 17,-16-11-17,0-26 17,-4 0-11,0 0 0,-4-66 6,-8-1 8,12 67-20,0 0 15,0 0-1</inkml:trace>
    </iact:actionData>
  </iact:action>
  <iact:action type="add" startTime="52524">
    <iact:property name="dataType"/>
    <iact:actionData xml:id="d25">
      <inkml:trace xmlns:inkml="http://www.w3.org/2003/InkML" xml:id="stk25" contextRef="#ctx0" brushRef="#br0">30911 13292 0,'0'0'10,"0"0"9,0 0-19,0 0 15,0 0 3,0 0-18,0 0 20,0 0-20,0 0 13,84 40-2,-44-40 1,12-4-12,4-16 26,4 4-26,16-11 7,4 0 8,-12-3-14,0-6 16,-16-4-12,-8 13 4,-16-6 8,0-1-15,-16 18 12,-12 9 2,0-9-16,0 16 14,-52 0 4,52 0-17,0 0 11,0 0 6</inkml:trace>
    </iact:actionData>
  </iact:action>
  <iact:action type="add" startTime="52893">
    <iact:property name="dataType"/>
    <iact:actionData xml:id="d26">
      <inkml:trace xmlns:inkml="http://www.w3.org/2003/InkML" xml:id="stk26" contextRef="#ctx0" brushRef="#br0">31347 12705 0,'0'0'23,"0"0"-22,0 0 19,0 0-20,0 0 7,0 0 4,0 0 7,0 0-18,80-6 21,-64 49-21,-4 10 12,4 17 1,8 10 7,-8 10-19,8 33-1,-8 11 14,-4 9 3,0-10-17,16-3 29,-4-7-29,8-23 5,4-10 2,-8-30 10,-12-33-13,12-21 6,-16-6 6,-12-106 0,0 106-16,0 0 15,0 0-14</inkml:trace>
    </iact:actionData>
  </iact:action>
  <iact:action type="add" startTime="53251">
    <iact:property name="dataType"/>
    <iact:actionData xml:id="d27">
      <inkml:trace xmlns:inkml="http://www.w3.org/2003/InkML" xml:id="stk27" contextRef="#ctx0" brushRef="#br0">31779 13072 0,'0'0'2,"0"0"28,0 0-30,0 0 0,0 0 16,0 0 1,0 0-17,-12 93 21,24-10-20,4-6 19,8-4-20,15-23 14,1-37-14,4-19 14,-4-44-5,0-33 8,-4-7-17,-8-10 13,-12 16 7,-4 11-20,0 13 12,-8 17 8,0 33-20,4 10 15,-8 0-15,0 87 14,0-4 2,0 47-16,0 6 13,0 14 7,4-13-20,8 23 16,0-1-16,4-5 18,8-11-16,-8 0 26,-4-20-28,-12-13 3,-16-3 10,-12-17 5,-12-10-17,0-34 10,-8-6 0,4-33 4,4-7-15,0-10 15,8-37 27,4-23-42,20-26 0,20-44 0,-12 140 3,0 0 14,0 0 4</inkml:trace>
    </iact:actionData>
  </iact:action>
  <iact:action type="add" startTime="53944">
    <iact:property name="dataType"/>
    <iact:actionData xml:id="d28">
      <inkml:trace xmlns:inkml="http://www.w3.org/2003/InkML" xml:id="stk28" contextRef="#ctx0" brushRef="#br0">32574 13005 0,'0'0'1,"0"0"8,0 0 11,0 0-19,0 0 12,0 0 5,32 123-18,-12-63 18,-16 17-18,8 16 16,0 0-14,4 11 10,0 9 6,-4 7-18,-4-4 10,-4-6 9,-4-26-16,4-14 10,4-30-8,-8-10 6,-12-27 3,12-3-3,-4 0 7,-4-60-18,-4 0 15,-4-23-15,0-17 18,8-17-15,4 7 7,-8 7 4,-4 13 7,4 0-21,12-6 14,-12 9-14,-4 0 16,8 4 1,-8 13-16,0 4 17,4 6-18,8 6 12,-4 11-1,20 3 12,0-3-23,12 6 2,-8 17 20,12-7-22,0 14 19,12 3-18,-12 3 11,-4 7 2,0 7-12,-20 6 12,8-3 3,-12 10-16,12-3 17,-12-10-18,0 3 15,-12 6 0,12-6-15,0-6 18,0-1-16,-8-3 16,8 0-17,-4 0 11,-8 0 7,12 0-18,-12-10 15,12 10-14,0-3 23,0 3-25,0 3 10,0 4-1,0-7 2,0 0-3,0-4 13,0-2-20,0-1 10,0-6 6,0 3-16,12-7 17,0 0-17,-12 17 14,4-10-1,8 7-14,0-4 19,0 4-18,4 3 16,-4-10-13,0 10 7,0-7-1,-8 7 1,-4 0-2,0 0 8,0 0-13,0 0 5,-56 0 9,12-6-17,-16 19 13,-20 0-10,-16 11 13,-24 6-14,4 3 22,8 4-24,16-11 10,28 1 3,24-14-9,24 4 9,16-10-6,0-11-5,96-9 31,-12-14-34,24-3 0,20-10 4,-4-3 18,-12 10-22,4-4 23,-4-3-23,-5 14 6,1-8 14,-12-6-17,-32 30 7,-20-16 3,-20 22 5,-12 1-18,-12 3 15,0 7 3,-68-1-18,28 4 14,-12 7-14,-8-4 17,-28 4 0,-8-7-17,-7 0 18,7 10-18,12-3 28,20-11-28,24 4 3,24 0 14,12-6-17,4 9 16,56-26-7,-56 13 10,0 0-18,0 0 9</inkml:trace>
    </iact:actionData>
  </iact:action>
  <iact:action type="add" startTime="56952">
    <iact:property name="dataType"/>
    <iact:actionData xml:id="d29">
      <inkml:trace xmlns:inkml="http://www.w3.org/2003/InkML" xml:id="stk29" contextRef="#ctx0" brushRef="#br0">30556 15390 0,'32'33'21,"-32"-33"-4,0 0-17,76 30 15,-12-13-3,0-10 6,-5-7-17,9-14 17,-8-9-18,-12-20 5,4 3 22,-12-17-27,-4-6 2,-16 3 17,-8 0-18,-12-20 20,-16 0-21,-8 10 16,-4 0-11,0 17 4,-12 19 9,0 21-17,-12 16 12,8 21 1,-8 32-11,9 11 10,7 13 5,20 23-18,28 0 17,16 34-16,4 23 13,7-4 2,13 1-16,-12-7 18,12 13-16,-24-3 11,0-10 0,-4-20 0,-8-10-9,0-7 16,-16-37-20,-4-9 11,-8-27 13,-12-13-24,4-27 6,-4-27 5,-4-23-1,0-33 3,-12-37-8,12-10 7,4 7 5,-4 10-17,4 3 17,20 23-15,-3 30 12,14 14-1,17 20-8,8 13 15,8 10-20,12 3 16,16 14-12,12-1 10,4-9 25,12 6-39,-8 4 1,-16-10-1,-20 3 9,-12-10 7,0-4-14,-12-6 6,-12-23 9,-16 33-16,0 0 14,0 0 4</inkml:trace>
    </iact:actionData>
  </iact:action>
  <iact:action type="add" startTime="57790">
    <iact:property name="dataType"/>
    <iact:actionData xml:id="d30">
      <inkml:trace xmlns:inkml="http://www.w3.org/2003/InkML" xml:id="stk30" contextRef="#ctx0" brushRef="#br0">31886 16209 0,'0'0'9,"0"0"13,0 0-22,0 0 10,0 0 7,0 0-4,0 0-12,0 0 17,0 0-17,0 0 11</inkml:trace>
    </iact:actionData>
  </iact:action>
  <iact:action type="add" startTime="58048">
    <iact:property name="dataType"/>
    <iact:actionData xml:id="d31">
      <inkml:trace xmlns:inkml="http://www.w3.org/2003/InkML" xml:id="stk31" contextRef="#ctx0" brushRef="#br0">32254 15397 0,'0'0'24,"0"0"-24,0 0 10,0 0 12,52 140-22,-24-57 21,0-3-21,0 33 12,-4 30-11,-8 10 13,-8-9-4,-8-31 2,0-10 6,0-30-18,0-13 15,0-36-15,4-24 16,12 0 0,4-80-16,8 6 13,0-19 9,12-17-22,0 0 15,12 14-14,-4 12 16,0 35-17,-4 9 32,-4 30-32,-1 20 0,1 36 33,4 31-33,-4 13 0,-4-7 7,4 14 13,-12-17-19,-4-14 17,-8-16-17,-4-10 8,-8-17 4,-32-23 3,28 0-16,0 0 19,0 0-19</inkml:trace>
    </iact:actionData>
  </iact:action>
  <iact:action type="add" startTime="61623">
    <iact:property name="dataType"/>
    <iact:actionData xml:id="d32">
      <inkml:trace xmlns:inkml="http://www.w3.org/2003/InkML" xml:id="stk32" contextRef="#ctx0" brushRef="#br0">29649 15317 0,'0'0'19,"0"0"-19,-112 16 22,36 8-22,4-11 11,-16-3 5,-24-3 0,-20-4-16,-4-3 5,-15-7 10,-25-9-9,4 2 4,8 4 2,4-20 1,-16-10-8,29 4 6,11-1 10,4 0-21,-4-9 12,0-7-6,12-17 3,8-17 2,-8 10 3,5-6 5,23 13-19,12-3 16,16 13-16,20 17 29,16 13-28,8 13-1,12 7 16,8 10-11,4 0 12,0 0-17,52 40 14,-20-17 7,16 4-21,-4 16 13,0 1-8,4 9 6,-8-10 2,-12 10-7,0-6 9,-12-4-5,-4-9-4,-9-14 2,-3-4 8,0-12-11,-3-4 5,3 0 5,-4-77-1,-4 30-14,-16-6 19,4-10-19,-4-10 13,-16-4 7,16-10-20,4-6 28,4 23-28,8 17 0,8 13 21,0 30-21,12 3 14,4 7 2,24 34-16,8 16 14,20 9-10,31 8 12,9-7-9,-4 7 15,-20-14-22,-84-53 18,0 0-18,0 0 14</inkml:trace>
    </iact:actionData>
  </iact:action>
  <iact:action type="add" startTime="62534">
    <iact:property name="dataType"/>
    <iact:actionData xml:id="d33">
      <inkml:trace xmlns:inkml="http://www.w3.org/2003/InkML" xml:id="stk33" contextRef="#ctx0" brushRef="#br0">26963 15357 0,'0'0'22,"0"0"-22,-84 6 19,16 14-19,-3 0 15,11 4-14,-8 2 29,-20 8-29,-20 16 0,-8-7 8,-4 13 2,0-2 7,-28-1-18,-23 7 19,19 0-15,0 13 11,-16-6-11,-8-4 6,-4 0 3,-35-9 4,15-8-17,-16-2 17,8-4-17,-4-4 12,-31 1 7,-13-14-19,-16 7 12,-8 10 8,1 17-20,-5-7 12,-20 0 7,-3 3-19,-5-3 8,-8-23 14,24 3-22,-3-27 11,3 4 7,-20-7-18,13-14 10,-21 4 8,24-3-18,-19 6 20,-9-3-20,16 7 17,-19-7-15,43 0 14,20-3-4,28-24-10,9-6 13,3-24-6,20-6 9,-4-11-17,20 8 16,-7-1-14,-1-26 23,36 10-25,0-17 1,0 3 14,28 4-12,17 13 5,-13-10 7,-4-23-12,0 6 8,28 11 1,0 9 6,-12 1-19,8 6 13,12-17-10,13 24 15,-1 0-13,16 16 4,4 27 3,-8 17 9,20 9-20,12 24 4,20 0 6,12 24 16,8-21-27,4 24 3,40 6 7,-24 23 3,20 1-4,-8 23 0,4 13 11,-8-19-20,0 2 11,-8-29 7,-12 9-18,8-29 16,0-20-11,-12 3 2,0-20 10,0 0-15,-12 0 12,0-74 0,-8 21-11,-4-20 10,-12-34 6,4-26-19,8-4 11,8 11 10,0-7-21,8-4 14,8 40-10,12 1 12,-12 23-12,12 29 6,-8 24 2,4 14 8,-4 6-20,12 0 10,8 56 6,12-16-16,12 7 19,44 0-14,12 2 5,3-5 4,1 9-12,4 4 11,4-4 0,-4-10 7,-112-43-19,0 0 2,0 0 24</inkml:trace>
    </iact:actionData>
  </iact:action>
  <iact:action type="add" startTime="84617">
    <iact:property name="dataType"/>
    <iact:actionData xml:id="d34">
      <inkml:trace xmlns:inkml="http://www.w3.org/2003/InkML" xml:id="stk34" contextRef="#ctx0" brushRef="#br0">1704 15117 0,'0'0'10,"0"0"9,0 0-19,0 0 14,0 0 6,0 0-20,0 0 11,0 0 9,68 156-20,-52-76 20,8 20-20,4 10 14,0 7-13,8-11 10,-8 14 9,-4 13-19,-8-9 7,16-14 7,4-17-6,-8-17-3,0-9 10,0-20 1,-16-11-16,4-16 10,8-3-7,-20-17 10,4 0 3,-8 0-17,-8-77 13,16 21 7,-8 56-19,0 0 12,0 0 7</inkml:trace>
    </iact:actionData>
  </iact:action>
  <iact:action type="add" startTime="85168">
    <iact:property name="dataType"/>
    <iact:actionData xml:id="d35">
      <inkml:trace xmlns:inkml="http://www.w3.org/2003/InkML" xml:id="stk35" contextRef="#ctx0" brushRef="#br0">1800 15000 0,'0'0'9,"0"0"10,0 0-19,0 0 15,0 0 5,-28-100-20,36 74 10,-4-1 10,12 0-20,-16-13 7,24 4 18,8 2-24,32-12 5,16 3 15,16-1-21,0 11 14,0 6-14,-4 11 12,3 32 4,1 28-13,-4 2 11,-12 24 3,-16 17-16,-32 19 11,4 14 8,-32 7-19,-16-7 15,-20 0-16,-16 3 18,-24 0-18,-12-26 29,-20-11-29,8-16 2,13-26 26,7-21-27,32-13 2,4-20 17,24-7-20,-4-9 17,16-11-17,8-6 14,20-1 5,-8 4-19,8 0 15,4 7-12,0 13 11,8 3 3,-36 17-17,0 0 15,0 0-2</inkml:trace>
    </iact:actionData>
  </iact:action>
  <iact:action type="add" startTime="85872">
    <iact:property name="dataType"/>
    <iact:actionData xml:id="d36">
      <inkml:trace xmlns:inkml="http://www.w3.org/2003/InkML" xml:id="stk36" contextRef="#ctx0" brushRef="#br0">3039 15690 0,'0'0'1,"0"0"20,0 0-20,0 0-1,16 100 15,36-47 6,16-6-21,8 3 14,-4-17-13,-8-10 13,3-13-8,-15-10 17,-4-20-23,0 0 28,-32-13-28,12-4 0,-24-9 20,-8-8-20,-8-6 28,-16 10-28,-28-13 0,0 13 15,-8 4 1,-3 29-16,15 14 17,-8 19-14,0 21 27,12 16-30,-4 20 0,12-13 17,16 17-14,12-20 10,20-17-2,20-4-6,24-3 11,20-9 0,8-11-14,-8-13 7,4-10 5,-9-17-8,-67 27 5,0 0 4,0 0-14</inkml:trace>
    </iact:actionData>
  </iact:action>
  <iact:action type="add" startTime="86435">
    <iact:property name="dataType"/>
    <iact:actionData xml:id="d37">
      <inkml:trace xmlns:inkml="http://www.w3.org/2003/InkML" xml:id="stk37" contextRef="#ctx0" brushRef="#br0">3742 14954 0,'0'0'25,"0"0"-25,0 0 18,0 0-18,0 0 12,0 123 10,12-57-22,4 14 5,8 17 21,4 23-26,12 13 3,0-16 16,16 6-19,-4 4 16,-16-4 0,8 0-16,-16-13 18,12-14-18,-16-26 31,-4-13-30,-8-27-1,-4-13 16,-4-11-13,-8-6 11,-20-53 3,-4-14-17,-20-36 28,48 103-26,0 0 0,0 0 11</inkml:trace>
    </iact:actionData>
  </iact:action>
  <iact:action type="add" startTime="86867">
    <iact:property name="dataType"/>
    <iact:actionData xml:id="d38">
      <inkml:trace xmlns:inkml="http://www.w3.org/2003/InkML" xml:id="stk38" contextRef="#ctx0" brushRef="#br0">3526 14927 0,'0'0'22,"0"0"-21,0 0 4,0 0 12,0 0 3,80-107-20,-28 61 13,16-4-12,0 3 32,12-3-33,-12 14 0,12-1 15,4 10-10,8 17 9,8 4-10,-12 19 9,-9 30-6,-23 17 12,0 33-16,-44 27 8,-12 24 1,-28 22-8,-24-6 12,-20 0-6,-31-27-5,-1-16 9,4-31 6,20-36-19,28-10 12,12-40-12,12-13 48,24-17-48,4-13 0,16-27-1,-16 70 0,0 0 12,0 0-3</inkml:trace>
    </iact:actionData>
  </iact:action>
  <iact:action type="add" startTime="87818">
    <iact:property name="dataType"/>
    <iact:actionData xml:id="d39">
      <inkml:trace xmlns:inkml="http://www.w3.org/2003/InkML" xml:id="stk39" contextRef="#ctx0" brushRef="#br0">3914 17348 0,'0'0'13,"0"0"3,164 60-16,-16-23 23,0-17-21,23-13 6,21-17 11,-20-20-19,-16-24 14,0-36-12,-4-9 13,-9-18-3,-19 4-9,-12-11 10,-8-25-1,-20-1 15,-8-10-26,-20-17-1,-16-33 15,-8-6-12,-24-34 9,-20 0-2,-28-26 1,-28 13 10,-28 0-21,-36 10 13,-8 16-9,-16 7 7,-23 17 3,-5 33-9,-8 17 7,-24 3 9,12 40-21,-11 24 13,-29 19-10,-8 34 18,-20 33-21,5 23 11,-5 30 17,32 14-27,-4 20 0,13 43 12,39 29 0,8 25-7,20 15 4,28 38 13,16 9-23,28 34 5,21 10 8,7-14-2,32 8 0,20-31 1,28 13-9,36-6 9,28 10-5,19-20 3,21-11 28,28-5-38,40-18 2,28-3-2,39-13 8,5-40 14,8-27-22,4-46 25,-17-24-25,13-13 24,-20-20-24,32-40 0,-1 10 23,9-37-23,-16-23 16,8-6-14,-49-27 10,-231 103 4,0 0-16,0 0 20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8T07:00:13.5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2718">
    <iact:property name="dataType"/>
    <iact:actionData xml:id="d0">
      <inkml:trace xmlns:inkml="http://www.w3.org/2003/InkML" xml:id="stk0" contextRef="#ctx0" brushRef="#br0">6212 11966 0,'0'0'12,"0"0"8,0 0-20,0 0 18,0 0-18,0 0 14,-16 110 6,12-77-20,-4-6 7,4 16 9,-4 17-3,4 0-13,4 7 22,0-7-22,0 6 10,4 21 9,4 19-19,4-2 13,-8 12 5,8-6-17,4-10 9,0 10 11,8-13-21,0-7 19,0-1-19,4-12 10,-8-10 12,0-14-22,-4-6 7,-4-11 14,-8-12-21,8-18 22,-8-6-22,-8 0 6,4 0 15,0 0-21,0 0 8</inkml:trace>
    </iact:actionData>
  </iact:action>
  <iact:action type="add" startTime="83374">
    <iact:property name="dataType"/>
    <iact:actionData xml:id="d1">
      <inkml:trace xmlns:inkml="http://www.w3.org/2003/InkML" xml:id="stk1" contextRef="#ctx0" brushRef="#br0">5548 12172 0,'0'0'13,"0"0"-13,0 0 14,0 0 5,0 0-18,0 0 12,0 0 7,0 0-20,0 0 14,0 0-14,152-143 13,-36 77 1,4 9 6,-8-16-20,8 23 13,28-10-13,-8 13 14,3 7 5,-23 20-18,-20-3 10,0 23 7,-24 10-18,-16 7 19,-20 3-19,-20 16 10,-8-16 9,-12-20-19,0 0 17,0 0-16</inkml:trace>
    </iact:actionData>
  </iact:action>
  <iact:action type="add" startTime="83872">
    <iact:property name="dataType"/>
    <iact:actionData xml:id="d2">
      <inkml:trace xmlns:inkml="http://www.w3.org/2003/InkML" xml:id="stk2" contextRef="#ctx0" brushRef="#br0">6939 13038 0,'0'0'0,"0"0"1,0 0 14,0 0-15,0 0 13,0 0 5,0 0-17,0 0 19,0 0-20,0 0 13,0 0 7,0 0-20,0 0 9,64 120 13,-36-40-21,8 24 9,-16-11 13,4-10-22,-8-16-1,-4-14 20,-8-26-20,-4-1 22,0-22-22,0-4 12,-4 0 4,4-97-16,-4 10 34,8-52-34,12 9 1,8 0 3,16-10 8,0 3 5,16 37-17,0 7 15,0 36 1,7 24-16,-19 30 14,8 33-3,-4 20-5,-20 20 6,-12 13 1,8 0-7,-20-16 5,8 0 0,0-1 12,4-19-22,8-1 3,4-12 7,0-1 2,4-16-7,-8-7 2,24-7 5,0-20 10,20-6-23,-4-37 5,4-13 5,-16-17 2,-24-10 3,-4-10-10,-24 17 7,-24 9-7,-16 28 5,-12 39 2,-8 17 9,-28 34-21,16 52 13,8 4-8,20 23 6,20 11 2,24 15 4,36-5-17,32-18 19,16-26-19,12-23 14,-16-34-9,0-33 7,0-47-1,-12-29 9,-12-21-19,-17 1 11,-23 12-7,-8 1 26,-16 7-31,-4 29 1,-3 14 10,11 23 2,-8 10-7,12 50 2,0 13 12,27 7-19,13 3 12,12-3 10,8-23-22,16-37 2,4-17 10,16-46-8,-16-21 15,0 4-20,-36-19 15,-8 5-10,-44 4 6,-24 4 7,-32 16-18,-4 13 14,-4 24-1,-4 39-9,8 38 8,12 22 2,4 11 1,24 3-15,28 0 20,28 10-20,24-17 13,20-16 8,16-37-21,12-34 5,8-32 6,-12-31 2,-4-33 3,-24-30-15,-16-20 15,-12-3-11,-24-33 8,-4-18 0,-12-12-8,-4 19 4,-4 21 2,16 29 10,-8 51-21,0 42 13,4 31-9,0 23 22,20 150-26,15-20 4,13 80 7,20 6 13,16 11-24,-12-11 6,0-19 4,-4-27 2,-8-34 1,-24-46 6,-28-40-18,-20-30 8,-36-47 8,-12-19-17,-12-14 11,-24-40 45,-20 3-56,12 14 0,24-4 0,13 34 0,23 3 1,0 7 18,24 3-19,16 23 27,0 1-26,92-1 1,-21-10 24,1 4-26,16-4 3,-4-6 9,-16 6-2,-4 14 6,4-20 0,-8 16-16,12 17 16,-12 3-16,4 27 14,-8 4 2,0 16-16,-4 0 17,0 16-3,-20 14-14,4-17 17,-8 1-16,-17-21 13,5-20 2,-4-23-16,-12-56 17,0 6 2,-12-30-19,0 3 18,-3-6-18,3-10 14,8-1-3,4 18-8,4 16 11,-4 30 1,15 23-15,9 24 13,12 40 9,12 26-22,12 10 21,-12-10-21,0 4 9,-20-4 3,0-10-10,-16-26 10,-8-27 5,8-10-15,-16-10 14,8-50-1,8-3-15,16-30 17,0-7-15,16-10 12,4 20-2,8 26 4,8 18-16,4 42 21,-8 14-21,-8 27 14,0 6-10,-24 4 7,0-4 5,-12-13-1,-8-16-15,8-4 14,-8-17 2,0-3-16,0-47 13,4-13 3,-4-6-16,11-24 21,1 23-20,4 24 21,0 23-22,4 20 6,0 37 8,0 16 13,12 17-27,4 0 0,8-14 18,12-2-17,-8-31 18,12-16-18,-4-21 19,-4-22-20,4-31 15,-8-10-9,-20-6 10,-8 0-12,-28 0 10,-12 16-9,-28 20 7,-4 24 1,-16 16-9,4 37 11,0 30-9,12 44 3,16 12 13,20-13-22,8-13 11,36-20 5,4-30-12,4-23 9,8-34-7,8-9 5,0-24 1,-12-17-6,0-23 10,-20-3-11,-4 0 9,-16 16-10,0 27 9,-4 17 6,8 23-19,-4 10 15,0 76-12,16 14 13,0 0-9,4-7 4,-1-3 5,5-33-16,8-17 16,8-13-10,8-21 7,16-12 1,16-11-12,-4-16 11,-8 3 2,-4 3-14,-8 14 13,-4-11 2,4-2-16,4-14 14,4-13 2,-24-24-15,-4-16 13,-33-47 2,-11-10-16,-23-20 11,-17-23 7,-16 6-18,-4 28 13,-8 9 1,8 36-12,16 35 10,16 32 3,16 40-11,12 17 15,28 120-19,28 40 30,24 57-30,12 22 0,-8 14 15,3-3-1,-15-40-8,-16-43 6,-4-47-8,-16-37 10,-20-47 2,-16-36-14,-48-53 8,12-27 1,-44-3 10,-35 0-20,3 9 12,4 1-8,4 33 4,24 10 6,20-3-13,20 10 12,16 19-1,20-2-10,4 6 9,40 0 6,4-4-13,20-19 10,48 3-15,12-10 14,24 7 0,7-17-9,21 3 7,4 0 0,-4-9-5,-12 9 3,11 7 4,-15 10-11,-28 4 9,-24 6 16,-24 10-28,-44 0 0,-16 10 12,-24-4-1,0-6 6,0 0-17,0 0 15</inkml:trace>
    </iact:actionData>
  </iact:action>
  <iact:action type="add" startTime="88292">
    <iact:property name="dataType"/>
    <iact:actionData xml:id="d3">
      <inkml:trace xmlns:inkml="http://www.w3.org/2003/InkML" xml:id="stk3" contextRef="#ctx0" brushRef="#br0">14328 13854 0,'0'0'20,"0"0"-20,68 137 25,-16-44-25,12-6 12,-8-14-6,-5 0 6,-19-3-3,4-16 4,-16-11-10,0-20 9,-16-13 3,-4-3 2,0-7-17,0 0 6,-40-50 19,40 50-25,0 0 7,0 0 1</inkml:trace>
    </iact:actionData>
  </iact:action>
  <iact:action type="add" startTime="89133">
    <iact:property name="dataType"/>
    <iact:actionData xml:id="d4">
      <inkml:trace xmlns:inkml="http://www.w3.org/2003/InkML" xml:id="stk4" contextRef="#ctx0" brushRef="#br0">14164 13651 0,'0'0'19,"0"0"-19,0 0 20,0 0-20,0 0 15,0 0 4,0 0-19,0 0 10,0 0 5,0 0-15,0 0 16,-92-36-1,68 22-14,8-2 20,0-8-21,28-6 12,8 10 4,4-3-16,16 6 14,0 7 8,-4 20-22,-4 0 9,-16 10 5,-8 0-14,-16 4 22,-4 2-22,8 1 8,-8-14 9,0-9 3,8-4-20,4 0 19,0 0-19,0 0 10,0 0 12</inkml:trace>
    </iact:actionData>
  </iact:action>
  <iact:action type="add" startTime="90005">
    <iact:property name="dataType"/>
    <iact:actionData xml:id="d5">
      <inkml:trace xmlns:inkml="http://www.w3.org/2003/InkML" xml:id="stk5" contextRef="#ctx0" brushRef="#br0">14935 13735 0,'0'0'7,"0"0"15,0 0-22,0 0 19,0 0-19,68 126 9,-28-73 3,0 14 6,0 6-14,-4-9 2,-4 6 8,-4-14-8,0 1 13,-4-7-15,-12-30 8,-8 0-6,-4-20 9,-4 0-4,-8 0 7,-4-100-18,4 33 6,0-16 6,0 0-6,8-4 6,8 4 2,8 10-8,-8 23 5,20 13 2,-8 14 7,8 13-20,16 26 6,-4 18 8,8 19-8,0 10 6,8 20 1,0 1-7,-9-1 7,9 7-8,-12 0 7,-12-20 0,0-14 5,0-22-17,0-28 15,8-6-9,-36 0 4,0 0 1,0 0 10</inkml:trace>
    </iact:actionData>
  </iact:action>
  <iact:action type="add" startTime="90725">
    <iact:property name="dataType"/>
    <iact:actionData xml:id="d6">
      <inkml:trace xmlns:inkml="http://www.w3.org/2003/InkML" xml:id="stk6" contextRef="#ctx0" brushRef="#br0">18316 12709 0,'0'0'27,"0"0"-27,0 0 0,-40-100 9,4 50 15,4 0-24,-28 7 8,-8-4 11,-4 4-18,-4 6 9,-24 20 8,-20 4-18,13 20 19,-1 6-18,16 27 30,4 7-31,8 29 0,16 34 12,8 30 2,8 23-9,32 7 6,16 27 10,24-21-21,20-9 11,32 6 7,4-23-18,16-17 12,16-36 6,20-21-18,7-29 19,9-27-19,-16-40 11,0-40 8,-8-37-19,-4-39 11,-36 2 8,-4 8-18,-28 16 10,-25 40 8,-27 13-18,-7 37 9,-1 17 7,0 3-16,-4 67 15,20 3-11,8-4 10,11 1-10,25-17 18,16-30-23,-4-23 17,-8-31-16,-4-6 10,-20-16 11,-20-8-21,-16 1 11,-20-7-12,-28-6 10,-16 29 10,-4 4-20,-20 26 22,13 24-22,11 23 10,4 16 2,20 14 9,16 3-20,12 14 9,20 16-5,20 7 10,20-13 2,12-14-17,8-23 11,3-23 9,1-41-19,12-36 11,-24-30-8,-4 1 8,-24-11 0,-16-4 8,-8-6-20,-16 1 12,4 19-9,0 16 7,4 31 7,4 30-12,-8 3 4,20 53 9,4 20-17,8-3 16,12 13-13,-4 7 20,4 0-24,-4-3 5,8-11 5,-12-32 10,-20-21-16,-4-23 4,-4 0 6,0-67 4,12-6-18,0 3 24,4-13-24,0 10 5,-4 3 13,4 20-18,-4 7 20,0 23-20,-8 6 14,4 14 1,8 0-15,-4 70 11,4-17 9,8 24-20,-8 16 21,8-6-20,-8-4 10,-4-16 1,0-24-7,4-43 5,0-27 8,20-23-13,-8-26 3,16-7 13,-8-1-21,7 11 13,-3 16-8,0 24 5,-4 26 11,-4 7-21,-4 40 10,0 4 9,-4 16-19,4 0 12,-4 0 9,8-4-21,4-22 12,-8-31-8,12-20 27,-12-9-31,-28 26 0,0 0 10,0 0 3,136-110 4,-96-40-17,8 23 18,-16 34-14,-4 16 6,-16 21 3,-24 22-8,-4 24 11,-24 24 3,-12 16-19,-4 20 4,-12 13 23,12 10-27,4 4 14,12 3-14,28-4 12,24 14 7,28-6-19,16 2 10,24-16 12,28-20-22,12-20 11,16-40 7,-12-20-18,-9-20 14,-15-13-7,-12-14 4,-28 4 7,-20 10-17,-28 3 5,-12 10 4,-12 3 3,-16 11 7,0 26-20,-12 3 14,16 17-11,8 13 10,0 4 1,20 13 2,24-14-16,24-6 14,0-6-9,0-24 7,4-17 6,-12-30-17,-16-6 16,-20-13-17,-8 2 14,-24 18-1,-16 12-8,-24 14 14,-20 37-17,-8 33 15,8 30-16,16 7 12,12 13 0,16 3-8,44 10 13,24-6-17,48 6 10,24-10 0,28-23 10,-4-40-20,-4-33 12,4-47-11,-16-20 8,-16-20 12,-24-17-22,-29-3 12,-27-23 8,-24-10-19,0 30 9,-11 23-5,7 23 10,-8 24-4,16 23 8,0 20-18,16 0 3,0 90 21,12 0-25,-12 16 11,16 14-5,-9-7 5,-3-16 10,-12-14-21,0-23 11,-12-16 10,12-21-20,-4-23 3,8 0 5,20-67 8,-8 7-14,20-33 8,16-30 1,4-14 10,12 11-22,4 19 5,4-3 6,-8 20 1,-24 27 3,-20 13-10,-36 17 5,12 33 10,0 0-20,0 0 8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8T07:00:13.5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223">
    <iact:property name="dataType"/>
    <iact:actionData xml:id="d0">
      <inkml:trace xmlns:inkml="http://www.w3.org/2003/InkML" xml:id="stk0" contextRef="#ctx0" brushRef="#br0">11586 3596 0,'12'140'16,"-12"-140"1,0 0 10,16 130-27,4-14 0,0-6 13,-4-23 0,-4-21-13,4-9 16,-4-14-1,4-19-15,-4-18 16,0-6-15,0 0 14,-8-16 9,8 2-24,-12-9 14,0 3-14,0-7 15,4-3-1,-4 17-13,8-17 15,-4 7-14,8-7 12,-4-7-4,-4-9 4,-4 46-1,0 0-13,0 0 17</inkml:trace>
    </iact:actionData>
  </iact:action>
  <iact:action type="add" startTime="28961">
    <iact:property name="dataType"/>
    <iact:actionData xml:id="d1">
      <inkml:trace xmlns:inkml="http://www.w3.org/2003/InkML" xml:id="stk1" contextRef="#ctx0" brushRef="#br0">11630 3526 0,'0'0'12,"0"0"-4,0 0 9,0 0 4,0 0-21,-80-73 0,65 56 24,3-20-24,-4-3 15,-8-10-15,0-6 15,8 6 10,-8-3-25,4 3 3,-4-14 15,0 4-18,4-20 12,-4 4 1,8-4 1,-8-3-14,8 6 15,-8-6-5,12 0 5,12-1-13,12 4 17,0-3-19,16 23 24,0-7-24,24 18 15,0 5-15,4-6 15,12 10 11,7 14-26,9-8 20,8 21-20,4 26 0,0 11 12,-12-8 1,-4 28 2,-4 9-15,0 4 14,12 9 11,-16 21-25,-4 13 3,-21 20 15,-3 6-18,-20 7 11,-44 17 12,-12-20-23,-19 7 6,-45-1 9,-24-26-6,-4-20 6,-8-7-13,4-16 17,8-7-19,24-23 11,20-14 1,32-6 5,24-24-17,20 7 15,0 0 11,116-10-26,-116 10 0,0 0 13,0 0 5</inkml:trace>
    </iact:actionData>
  </iact:action>
  <iact:action type="add" startTime="30191">
    <iact:property name="dataType"/>
    <iact:actionData xml:id="d2">
      <inkml:trace xmlns:inkml="http://www.w3.org/2003/InkML" xml:id="stk2" contextRef="#ctx0" brushRef="#br0">13652 1754 0,'0'0'6,"0"0"15,0 0-21,0 0 11,80-17 7,-40 4-5,12-7-13,20 3 16,24 1 9,-4-21-25,4 14 0,8-7 17,-4 0-17,8 0 27,-5-7-27,-7 7 15,-16-3-15,-16 13 16,-16 3-7,-24 4 6,-12 13-15,-12 13 18,0 4-18,-52 3 13,12 10 4,-16 10 4,-8-10-21,-4 10 0,68-40 31,0 0-31,0 0 0</inkml:trace>
    </iact:actionData>
  </iact:action>
  <iact:action type="add" startTime="30614">
    <iact:property name="dataType"/>
    <iact:actionData xml:id="d3">
      <inkml:trace xmlns:inkml="http://www.w3.org/2003/InkML" xml:id="stk3" contextRef="#ctx0" brushRef="#br0">14232 1677 0,'0'0'18,"0"0"-18,0 0 16,0 0 5,28 137-21,-12-94 0,4 7 16,-4 24 1,0-8-16,0 31 14,8 16-15,12 37 13,-8 6 5,4 21-16,8 23 17,-4-24-19,11-13 31,-11 4-31,4-14 0,-12-16 15,0-51 0,0-6-15,-12-33 16,-4-20 7,-4-17-23,-8-10 0,-12-54 11,4-22 8,8 76-19,0 0 16,0 0 0</inkml:trace>
    </iact:actionData>
  </iact:action>
  <iact:action type="add" startTime="31051">
    <iact:property name="dataType"/>
    <iact:actionData xml:id="d4">
      <inkml:trace xmlns:inkml="http://www.w3.org/2003/InkML" xml:id="stk4" contextRef="#ctx0" brushRef="#br0">14220 3663 0,'0'0'1,"0"0"17,0 0-18,0 0 32,0 0-32,0 0 0,0 0 15,0 0 0,0 0-15,0 0 18,0 0-18,96 43 15,-60-43 0,20-27-15,16 1 22,20-4-22,-1 3 9,1-13 7,-8 10-1,-4 0-15,-8 13 15,8 1-15,0 6 15,-4 0 14,-4-14-29,-72 24 0,0 0 16,0 0-16</inkml:trace>
    </iact:actionData>
  </iact:action>
  <iact:action type="add" startTime="31751">
    <iact:property name="dataType"/>
    <iact:actionData xml:id="d5">
      <inkml:trace xmlns:inkml="http://www.w3.org/2003/InkML" xml:id="stk5" contextRef="#ctx0" brushRef="#br0">18252 1041 0,'0'0'16,"0"0"-1,0 0-15,0 0 19,0 0-18,-52-130 15,36 64-16,-8-18 21,8 11-21,-12 3 11,0-3 5,-12 26-1,-16 4-15,-4 13 7,-16 13 8,-12 11 0,-12 12-15,-15 1 16,-9 30 2,-12 13-18,-20 43 14,12 14 1,12 6-15,8 13 21,-3-2-20,15 9 15,28 10-16,20-6 20,24-11-20,28-6 12,12 13 3,16 4-13,20-24 11,16-3-7,16 0 10,28 16 0,11-6-16,1-13 14,0-30 5,-12-7-19,12-7 15,0-13-13,0-27 12,0-3 6,-12-27-20,-4-13 16,3-3-16,1-20 16,8 3 0,-20-13-16,-20 9 16,-8 21-14,-20-17 11,-20 20 9,-16-3-22,0 6 31,4 0-31,-4 17 0,0 0 32,0 0-32</inkml:trace>
    </iact:actionData>
  </iact:action>
  <iact:action type="add" startTime="32836">
    <iact:property name="dataType"/>
    <iact:actionData xml:id="d6">
      <inkml:trace xmlns:inkml="http://www.w3.org/2003/InkML" xml:id="stk6" contextRef="#ctx0" brushRef="#br0">20406 1411 0,'0'0'15,"0"0"-15,0 0 17,0 0-17,0 0 15,0 0 7,0 0-22,0 0 28,0 0-28,0 0 0,4 117 6,0-94 7,16 13 3,-4 18-15,12 9 12,8 4 11,4-1-24,16 1 14,0-7-14,7-17 17,13-10-16,4-13 13,28-20 2,-4-10-16,-8-6 15,-12-27-9,-8-7 11,-8-24 10,0-9-27,0 0 0,0-14 5,-16 14 10,-13-20 1,-11 3-16,-16-14 15,-24 1 8,-12 10-23,-19 13 0,-25 7 14,4-14 2,-8 24-16,-16-4 15,4 7 1,4 14-15,-16 29 13,-12 4 5,-12 9-19,0 14 6,5 7 8,-1 16 2,-8 1-16,4 29 15,24 0 1,12 21-16,8 16 14,20 6 10,16-6-24,16 17 0,24 6 15,0 13 1,36 8-16,16-11 14,16-10 3,16-16-17,24-14 20,24-10-19,-4-6 17,-128-67-18,0 0 30,0 0-30</inkml:trace>
    </iact:actionData>
  </iact:action>
  <iact:action type="add" startTime="34437">
    <iact:property name="dataType"/>
    <iact:actionData xml:id="d7">
      <inkml:trace xmlns:inkml="http://www.w3.org/2003/InkML" xml:id="stk7" contextRef="#ctx0" brushRef="#br0">11411 5028 0,'-216'-136'18,"56"39"-18,40 24 16,24 13 0,20-7-16,-8-23 9,-8-10 4,-3-3 2,11-4-15,4-12 16,0-18 11,0-3-27,8 7 0,4-4 15,8-16-1,16-13-14,28 16 13,4-30 2,16 13-15,32-3 16,16-19-1,20 2-15,24 14 16,12 0-1,0 13-15,12 3 23,15 24-23,37 3 15,-12 10-15,16 0 15,0 44 1,12 9-16,3 14 16,25 26-2,-28 20-13,-12 21 9,-12 22 3,-5 18 3,-23 26-16,-16 33 14,-8 23 2,-8 21-16,-8 3 17,-28 26-3,-16 11-14,-24 19 24,-24 24-24,-8-13 15,-32 13-15,-8 3 17,-24-27-3,-12 17-14,-28-36 15,0-17-13,0-10 12,-4-4-4,-3-3 3,-9-29 3,4-11-16,20-3 15,8-34 12,12-9-27,12-27 0,24-14 5,-4-22 9,16-4 9,8-10-23,12-10 15,8-4-15,4-9 16,0 10-1,4 9-15,4-9 17,-4-3-17,-4 6 14,0 3-5,4 7 5,-4-3 5,0 3-19,8 0 13,-8-17-10,0 17 8,0 0 6,0 0-17</inkml:trace>
    </iact:actionData>
  </iact:action>
  <iact:action type="add" startTime="35727">
    <iact:property name="dataType"/>
    <iact:actionData xml:id="d8">
      <inkml:trace xmlns:inkml="http://www.w3.org/2003/InkML" xml:id="stk8" contextRef="#ctx0" brushRef="#br0">10224 3479 0,'0'0'16,"0"0"-16,0 0 14,0 0 2,0 0-16,-92 94 16,48-81 7,-16-3-23,4 0 15,12-10-15,-20 3 16,8-6-16,-12-7 24,-8-13-24,4-14 7,-8-3 9,13-10-1,11-7-14,0-3 10,8 7 1,-4-3 5,20-4-17,-8 0 16,12-10-1,-8-14-15,8 4 16,-4 11-16,4 2 19,4 17-4,0 10-15,8 10 16,-12 17-16,16 3 15,8 10 1,-4 0-16,8 10 15,0-4 10,0 31-25,8-7 0,-4 7 14,20 13 1,-4 43-15,4-10 15,4 7 1,-4 0-16,-8-7 16,0 0-1,-4 1-15,0-18 9,0-22 21,-12-21-30,4 0 1,-8-23 8,-12 0 5,-8-83 3,-4 16-17,0-9 19,-8-7-19,8-11 10,0-16 4,-8-6 2,20-11-16,-8 21 14,20 22 3,0 24-17,8 14 15,8 16 9,4 13-24,8 17 0,20 10 16,32 13-1,32 11-15,4 6 14,8 3 2,4-3-16,-9 3 15,-115-43-2,0 0-13,0 0 11</inkml:trace>
    </iact:actionData>
  </iact:action>
  <iact:action type="add" startTime="37122">
    <iact:property name="dataType"/>
    <iact:actionData xml:id="d9">
      <inkml:trace xmlns:inkml="http://www.w3.org/2003/InkML" xml:id="stk9" contextRef="#ctx0" brushRef="#br0">7327 1504 0,'0'0'3,"0"0"17,0 0-20,0 0 16,0 0-1,0 0-15,136 47 16,-65-17-16,5 16 11,4 21 2,4 16 2,0 7 0,16 0-15,0-7 15,-12-16 10,-16-17-25,-20-17 0,-12-23 7,-20 0 14,-12-3-21,-8-14 17,0-6-2,-80-17-15,0-20 15,-32-7-1,-4-3-14,8-6 18,8-1-18,-4-3 21,8 10-21,-11 0 18,15 4 6,20 3-24,8 6 0,12 4 17,8-7-17,16 0 15,16-17 2,12-10-17,24-6 11,16 0 4,4 10-1,28 6-14,32 14 16,-8 16 9,11 20-25,-3 11 0,-8 6 7,0 13 16,0 20-23,-16 11 13,-12 22 4,-28 4-17,-24 27 16,-20 9-2,-24 4-13,-20-13 14,4-20-14,-12-18 10,16-25 1,0-1 2,16-23 1,8-10-15,16 0 17,0 0 7,0 0-24,0 0 0</inkml:trace>
    </iact:actionData>
  </iact:action>
  <iact:action type="add" startTime="37906">
    <iact:property name="dataType"/>
    <iact:actionData xml:id="d10">
      <inkml:trace xmlns:inkml="http://www.w3.org/2003/InkML" xml:id="stk10" contextRef="#ctx0" brushRef="#br0">8581 1587 0,'0'0'13,"0"0"-1,0 0 3,120-10-15,-76-23 17,-4-7-3,-12-13-14,-4-14 17,-12-6-17,-24 3 22,-12 3-22,-20 14 15,-8 3 9,-16 17-24,-12 26 0,1 1 10,19 22 2,-4 21 5,20 16-17,12 20 23,16 7-23,16-13 16,12-10 0,24-11-16,4-6 16,4-13-16,12-10 13,-1-11 3,5-16-16,-4 4 23,-4-38-23,-52 44 15,0 0 2,0 0-17</inkml:trace>
    </iact:actionData>
  </iact:action>
  <iact:action type="add" startTime="38407">
    <iact:property name="dataType"/>
    <iact:actionData xml:id="d11">
      <inkml:trace xmlns:inkml="http://www.w3.org/2003/InkML" xml:id="stk11" contextRef="#ctx0" brushRef="#br0">8593 612 0,'0'0'12,"0"0"2,0 0 3,0 0-17,136 90 15,-68-31-15,4 8 16,16 3-1,8 3-15,0-6 26,8-4-26,-20-26 1,-12 23 24,-8-14-25,-21-9 18,-7-24-18,-8 4 22,-16-17-22,-12-23 18,-52-7-18,-15-30 14,-13-7 0,-32-9 4,-16 2-18,0-2 2,20 2 11,12 14-2,4-6 7,8 6-18,16 3 25,-4 4-25,13 10 12,3-4-12,16 4 19,4 6-7,20 7-10,16-3 12,28 20 1,8-24-15,12 20 27,43-9-27,-7 16 1,8 10 16,-8 6-12,8 24 10,-16 10 0,-8 10-15,-12 10 17,-16 7-16,-16 26 10,-32 34 3,-20 16 3,-16-17-17,-20-2 15,36-5 4,28-119-19,0 0 13,0 0 0</inkml:trace>
    </iact:actionData>
  </iact:action>
  <iact:action type="add" startTime="39647">
    <iact:property name="dataType"/>
    <iact:actionData xml:id="d12">
      <inkml:trace xmlns:inkml="http://www.w3.org/2003/InkML" xml:id="stk12" contextRef="#ctx0" brushRef="#br0">14935 4682 0,'0'0'21,"0"0"-21,0 0 20,-108-60-19,56 16 10,-4-9 11,-24-23-21,-3 2-1,-25 1 15,0-20 2,0-20-17,0-14 15,-8 0 0,4-9 2,16-7-17,4-17 4,24 0 10,4 0 3,17-17-17,-13 8 16,12 12-16,0-16 16,4 0 0,4 13-16,24 27 16,4-11 5,16 11-19,20 3-2,16 14 15,16 16-1,20-14-14,-4 18 16,19 13 1,-7 6-17,24 10 15,12 14 8,16 10-23,-12 6 1,-4 11 11,16 16 5,7 16-17,-7 14 15,-12 20 2,-4 13-17,16 27 15,-12 27-9,-8 13 10,-24 36-16,-16 4 15,0-3 1,3 13-16,-7 6 15,-8 24 2,-12 3-17,-20-6 15,-12-7-12,-16 19 16,-8-12-19,-20-4 14,-4-13 3,-12-14-17,-12-16 15,-16-26 1,-12 2-16,-15-9 16,11-17-12,-8-14 13,12-26-17,-12 4 15,0-18 1,8-6-16,4-7 16,12-23 1,12-10-17,12-3 15,8-10 7,8-4-22,16 0 0,0-9 16,20 16-1,8-14 1,0 5-16,8-5 16,4 11-16,12-24 15,16-3 7,-56 40-22,0 0 0,0 0 22</inkml:trace>
    </iact:actionData>
  </iact:action>
  <iact:action type="add" startTime="40684">
    <iact:property name="dataType"/>
    <iact:actionData xml:id="d13">
      <inkml:trace xmlns:inkml="http://www.w3.org/2003/InkML" xml:id="stk13" contextRef="#ctx0" brushRef="#br0">15527 4622 0,'0'0'18,"0"0"3,0 0-21,0 0 0,0 0 14,0 0 3,0 0-17,0 0 14,0 0 4,0 0-18,99 70 16,-47-40-11,12 6 11,-8 4-16,12 10 14,8 10 4,4 13-18,4 14 14,0-4 3,0 1-17,4-8 15,-20-22 7,-8 2-22,-8-13 0,-12-19 14,-12-8 3,-9-9-17,-11-7 15,-8 0 2,0 0-17,-16-47 16,5 11 5,-5-11-21,-8-26 0,8-7 14,0-3 3,0-11-17,8 24 15,8 4 2,0 16-17,0 33 16,0 1 0,12 16-16,0 0 5,12 83 9,-4-17 3,16 4-16,-5 14 19,21-18-20,-12 4 11,4-13 5,4 3-14,-4-20 17,-4-4-19,-4-6 15,-4-6 1,-16-11-16,-4 4 15,0-11 2,-12-6-17,0 7 16,0-7-14,-56-7 17,16 1-19,0 12 14,-16 1 3,-20 16-17,-8 7 15,5 4 2,-5 2-17,20 8 16,8-8 7,16-2-21,16-8-2,24-26 12,0 0 3,0 0-14</inkml:trace>
    </iact:actionData>
  </iact:action>
  <iact:action type="add" startTime="42828">
    <iact:property name="dataType"/>
    <iact:actionData xml:id="d14">
      <inkml:trace xmlns:inkml="http://www.w3.org/2003/InkML" xml:id="stk14" contextRef="#ctx0" brushRef="#br0">17820 5211 0,'0'0'14,"0"0"1,84 0-15,-20 7 16,4-7-1,12-17-14,16 4 13,12-17 11,-4 7-25,-8-7 0,-16-7 14,-21-3 1,-11 3-15,-20 7 16,-16 4 0,-12 16-16,-52-7 16,12 24-15,-11 10 20,7 3-21,-12 13 13,-4 10 5,12 7-18,12 13 15,0-3 1,8 0-16,12 0 18,16 13-18,12-3 20,0-3-20,4 33 14,-4-3 2,4-1-16,-4-13 17,-12-13-3,0-13-14,-12-4 20,-4-23-20,-8 7 13,4-20-6,-4-27 7,8-4 2,-8-2-16,0-14 16,8-14-2,0 1-14,8 13 18,8-3-18,12 16 22,4 0-22,12 7 14,20 4 2,8-1-16,12 4 16,0-11-1,0 1-15,-4 0 18,-12 9-18,3 4 21,-11 0-21,-8 0 15,-4 4 0,4-8-14,-8-2 15,-12-24-15,12-13 13,-4-4 2,-20-6-16,-8-7 22,4 16-22,-4 11 15,-4 13 0,-8 13-15,4 7 17,0 10-16,-4 7 12,20 16 4,-8 11-17,4 16 22,4 0-21,4-4 13,-4-6 1,4-17-15,8-9 17,0-21-3,0-13-14,20-23 17,-4-7-17,0-37 16,-4 11-9,0-31 8,4 14-1,8 16-14,-4 11 17,-8 29-16,0 27 12,-4 0 4,4 60-17,0 23 23,0 24-23,12-4 15,0-16-1,-8-18-14,16-25 17,-8-18-15,-8-42 11,8-38 3,-13-35-16,9-18 23,-8-20-23,-12 1 14,-4-17 1,-8 6-15,-8 0 17,4 28-15,-12 35 11,8 24 3,-8 24-16,4 19 15,4 7-8,0 0 9,4 67 11,4-7-27,8 36 1,16 44 3,12 3 10,-12 4 5,12-1-19,0-22 21,-8-28-21,-8-36 15,-28-30-12,-20-30 8,-4-46 7,-8 2-18,-24-32 12,-8 6 5,4 3-17,13 17 16,11 17-9,24 16 8,-12 0 1,24 17-16,4 7 16,0 3-16,44-10 14,-4 7 3,27-7-17,13-24 21,12 8-21,8-17 16,-4 6 11,-4-13-27,-12 13 0,-12-6 5,0 0 10,8 23 1,-4-17-16,-8 14 14,-16 3-7,-8 3 10,-13-10-14,-19 11 9,4-4 5,-12-10-17,-35 6 14,3-2 2,-20-1-16,-16 17 22,4 0-22,-4 23 16,12 4-14,4 23 11,12 0 4,-4 3-17,20 1 22,20 6-22,4-11 8,16 1 25,12 7-33,16-4 0,32-23 7,8-13 6,-4-17 4,0-27-17,-12 7 16,-17-23-1,1-4-15,-20-13 20,-8 7-20,-12 0 22,-8 10-22,-4-17 13,0 10 1,-16 6-14,4 11 21,0 0-21,0 19 20,8 14-20,0 0 15,-4 0 29,8 47-44,8 3 5,8 17-4,-4-7-1,4 6 5,0-9 22,0-4-27,-8-26 4,-4-11 7,8-16 7,-4 0-18,-4-83 13,0 13 9,8-20-22,0-3 10,4-7 5,12 17-15,12 30 22,-4 19-22,4 24 18,-12 10-17,0 44 12,8 2 7,-20 24-20,0-3 11,8 3 4,-12-4-15,-4-6 31,4-23-30,12 0-1,-12-27 7,0-10 8,-8 0 1,8-10-16,-12-7 16,12 4-1,0 3-14,-8 3 10,0 7 4,4 3-13,-4-6 8,4 3 4,4-3 2,-8-4-16,8 4 17,-8-4 9,-4 7-26,8-10 0,-4-3 14,-4-14 0,0 10-14,0-9 15,12-11-1,4 7-14,-4-13 17,12 3-14,-4-4 9,4-9-2,4 0 9,-12 0-19,8 3 10,0 6 6,0 4-13,-4 4 7,16 12 9,-5 1-19,-31 23 13,0 0 12,0 0-22</inkml:trace>
    </iact:actionData>
  </iact:action>
  <iact:action type="add" startTime="45611">
    <iact:property name="dataType"/>
    <iact:actionData xml:id="d15">
      <inkml:trace xmlns:inkml="http://www.w3.org/2003/InkML" xml:id="stk15" contextRef="#ctx0" brushRef="#br0">21772 5188 0,'0'0'1,"0"0"7,0 0 8,0 0-3,0 0-13,0 0 16,0 0-1,92-113-15,-76 29 18,-4 18-18,0 3 12,-12-1 14,-12 8-26,0 19 2,-16 14 10,4 23 3,8 16 1,0 18-16,-4 16 15,0 30-15,8 26 15,8 4 9,-4-3-24,20-24 3,12-13 7,4-40 6,0-10 0,4-20-16,4-60 16,-4-13-16,4-27 14,-4-4-3,0-2 6,-16 19-17,0 17 10,-4 30 8,0 20-15,0 20 9,-4 0 3,0 80-15,-4 4 14,8 5 12,-4-2-26,0-10 2,4-27 9,0-17 7,0-26-18,0-7 15,0-47 0,4 4-15,0-14 14,8 4-5,8 9 7,4 28-14,4 22 9,4 11 8,20 20-19,4-4 14,12-20 2,0-19-16,-1-34 13,-11-43 14,-12-11-27,-12-22 0,-20-24 19,-8 3-19,-20 1 11,-16-1 4,0 11 0,8 36-15,-4 53 13,-8 30 12,12 51-23,0 49-2,8 57 11,4 36 7,0 1-17,4-14 15,4-23-2,-4-20-14,4-34 14,-20-26-5,-12-26 7,-4-38-16,-8-6 13,-8-73 4,5 13-16,-1-17 14,12 1 1,24-7-16,4 23 13,28 3 13,16 14-26,11 9 0,13 1 20,8 6-20,-8-9 9,12-1 8,-12-9-1,-16 9-16,-8 7 12,-16 20-4,-12 17 9,-8 26-17,-8 23 18,0 28-17,16 26 10,-4 26 8,4 7-6,8-19-13,8-28 15,4-39 9,-20-34-24,8-49 0,-8-64 19,-4-24-18,-8-15 10,-8-25 5,4 1-2,0 153-14,0 0 15,0 0-7</inkml:trace>
    </iact:actionData>
  </iact:action>
  <iact:action type="add" startTime="46878">
    <iact:property name="dataType"/>
    <iact:actionData xml:id="d16">
      <inkml:trace xmlns:inkml="http://www.w3.org/2003/InkML" xml:id="stk16" contextRef="#ctx0" brushRef="#br0">23243 4026 0,'0'0'0,"0"0"11,0 0-1,0 0 6,0 0 7,-12 99-23,24-82 0,-12-17 15,0 0 1,0 0-16</inkml:trace>
    </iact:actionData>
  </iact:action>
  <iact:action type="add" startTime="47108">
    <iact:property name="dataType"/>
    <iact:actionData xml:id="d17">
      <inkml:trace xmlns:inkml="http://www.w3.org/2003/InkML" xml:id="stk17" contextRef="#ctx0" brushRef="#br0">23778 4898 0,'0'0'0,"0"0"0,96 17 8,-40-17 14,-12-17-22,4-19 16,-16 6 8,-8-20-24,-20-7 0,-8-13 15,-20 10 0,-8-10-15,-8 4 12,0 19 6,-12 30-17,-4 11 14,4 29 1,-11 20-16,7 24 16,12 19 6,16-2-22,12-4 0,16-10 10,8-10 11,20-17-21,24-3 17,12-17-16,3-33 12,-67 10 5,0 0-18,0 0 14</inkml:trace>
    </iact:actionData>
  </iact:action>
  <iact:action type="add" startTime="47502">
    <iact:property name="dataType"/>
    <iact:actionData xml:id="d18">
      <inkml:trace xmlns:inkml="http://www.w3.org/2003/InkML" xml:id="stk18" contextRef="#ctx0" brushRef="#br0">24174 4359 0,'0'0'1,"0"0"14,0 0-15,52 123 21,-28-27-21,-8 1 15,0-7 2,0-30-17,4-7 16,-20-23-15,0-23 18,-8-7-19,8 0 11,0-73 10,12 26-21,12-16 16,4 13-14,12 6 11,0 11 5,-8 30-18,4 9 20,-4 24-20,4-13 10,-8-7 11,24-17-21,-52 7 16,0 0-16,0 0 14</inkml:trace>
    </iact:actionData>
  </iact:action>
  <iact:action type="add" startTime="48271">
    <iact:property name="dataType"/>
    <iact:actionData xml:id="d19">
      <inkml:trace xmlns:inkml="http://www.w3.org/2003/InkML" xml:id="stk19" contextRef="#ctx0" brushRef="#br0">17269 3429 0,'0'0'17,"0"0"-17,-108 17 17,24-10-4,0-17-13,4-14 22,0-19-22,0 3 16,-12-17-16,-7-2 22,-1-25-22,16-22 11,16-34 6,4-3-17,8-17 13,16-27 9,8-13-22,8-6 16,20-7-16,4 13 14,16 13 4,8-16-18,12 10 17,12 23-17,4 7 13,4 20 7,0 13-19,24 27 16,32 19-17,19 11 21,17 26-21,0 27 11,24-3 5,-4 30-15,16 9 13,7 1 14,1 23-28,-20 3 0,0 17 9,8 17 12,-16 13-21,-17 20 11,-3 50 5,-20-7-15,-28 27 14,-20 39-7,-32 5 5,-28-31 2,-20 13-15,-32-13 16,-12-23 0,-40 14-16,-36 5 17,-12-9-17,-12-10 15,-11-17 6,-17-3-21,4-23 24,20-34-24,12-20 4,-4-29 15,25-11-19,23-20 18,28-19-18,16-11 23,24-13-23,28-7 19,16-19-19,32-11 22,-48 67-22,0 0 18,0 0-18</inkml:trace>
    </iact:actionData>
  </iact:action>
  <iact:action type="add" startTime="49209">
    <iact:property name="dataType"/>
    <iact:actionData xml:id="d20">
      <inkml:trace xmlns:inkml="http://www.w3.org/2003/InkML" xml:id="stk20" contextRef="#ctx0" brushRef="#br0">19003 3040 0,'0'0'13,"0"0"-8,0 0 12,0 0-2,0 0-15,0 0 17,0 0-17,96 13 14,-76-20 3,16 14-17,-4 0 21,28-7-21,20 0 16,16 10-1,16-4-14,4 8 15,-1-4-16,33-4 14,12-2 3,0-1-17,28 0 14,0-6 10,3 3-24,25-3 1,0-7 29,12-14-30,11 14 0,-19 4 31,32-11-31,-16 4 0,20 6 21,-13-10-21,13 4 17,-4 3-16,-16 0 12,3 0 5,1 3-18,4 7 14,-16 0 2,-25 0-16,-3 7 21,-20 0-21,-4 6 18,-20-3-18,-12-10 14,-29 7 2,-31-7-16,-16 6 15,-4 4 1,-12-3-16,-20-7 16,-20 7 1,-12-4-17,0 0 6,-56-9 18,16-1-24,-12-10 7,-4-3 9,16-16-1,-12-11-15,9 0 16,3-2 6,12-1-22,0 6 0,0 18 14,-4-8 4,12 21-18,-4-7 14,8 20 1,4 10-15,12 7 17,0-11-1,0-6-16,56 17 6,-32 0 9,16-4 1,16 10-16,-4-9 14,27-4 3,-7 0-17,4 16 15,-20-2 8,4-1-23,-8 13 0,-16 14 14,-8 7 4,-16 3-18,-20 13 14,-8-13 2,-12 7-16,-24 9 16,-20 1 7,-32 0-23,-4-4 0,108-73 14,0 0 2,0 0-16</inkml:trace>
    </iact:actionData>
  </iact:action>
  <iact:action type="add" startTime="51369">
    <iact:property name="dataType"/>
    <iact:actionData xml:id="d21">
      <inkml:trace xmlns:inkml="http://www.w3.org/2003/InkML" xml:id="stk21" contextRef="#ctx0" brushRef="#br0">27339 2933 0,'32'-67'24,"-32"67"-24,0 0 21,0 0-21,64-113 11,-36 67-2,-4-8 4,4 14 3,-8 0-16,4-6 15,-24 9 0,8-6-15,-28 6 16,4-3-1,-12-3-15,-12 0 23,-12-1-23,-4-2 16,-8 2-16,-8 11 14,-4 23 3,-4 3-17,8 21 15,-8 16 0,12 16-15,12 21 23,9 10-23,15 26 16,8-3-16,20 10 15,4 23 0,24-3-15,8 13 17,8-20 8,3-13-25,21-20 0,16-20 13,12-13 2,4-27-15,0-37 16,0-30 11,8-16-27,-8-14 0,-28 1 6,-68 66 7,0 0 10,0 0-23</inkml:trace>
    </iact:actionData>
  </iact:action>
  <iact:action type="add" startTime="51907">
    <iact:property name="dataType"/>
    <iact:actionData xml:id="d22">
      <inkml:trace xmlns:inkml="http://www.w3.org/2003/InkML" xml:id="stk22" contextRef="#ctx0" brushRef="#br0">27751 3053 0,'0'0'0,"0"0"19,0 0-19,0 0 8,0 0 7,115 60-2,-63-60-13,4-7 17,12-9-1,-12-14-16,-12-24 15,-4-6-13,-16-6 12,-12 6 9,-24-7-22,-16 14 13,-8 16-14,-20 14 16,0 23-11,-12 7 4,0 9 8,16 21-17,1 36 26,19 10-26,24 17 12,16 4 13,8-14-25,23-20 0,1-21 21,12-25-21,4-14 16,12-34-16,-12-22 16,-4-11 8,-12-29-24,-16-11 6,-20 10 13,-4 87-19,0 0 15,0 0-15</inkml:trace>
    </iact:actionData>
  </iact:action>
  <iact:action type="add" startTime="52355">
    <iact:property name="dataType"/>
    <iact:actionData xml:id="d23">
      <inkml:trace xmlns:inkml="http://www.w3.org/2003/InkML" xml:id="stk23" contextRef="#ctx0" brushRef="#br0">28330 2623 0,'0'0'0,"0"0"10,0 0 5,60 100 1,-44-43-16,8 13 16,-8 3-16,12 4 15,-12-11-7,-4-12 9,0-8-16,4-16 21,-16-30-22,0 0 7,12 0 18,-12-80-25,4 7 5,8-7 10,0-3 9,0-7-24,4 7 16,8 16-16,-8 14 15,12 9-15,8 31 14,-8 13 2,0 17-15,-4 23 14,-8 13-8,-1 14 10,1-1-17,-8-12 14,-8-15 2,12-9-16,-8-30 25,-4 0-25,8-46 5,0-7 11,4 3 9,0-7-25,0 7 0,0 7 15,0 16-1,-8 4-14,8 19 14,16 24 3,-4 4-17,4 19 15,-12 17 10,12 7-25,-4 13 15,4-14-15,-12 1 15,12-31-15,-4-12 14,4-24 13,0-47-27,-28 47 0,0 0 18,0 0-18</inkml:trace>
    </iact:actionData>
  </iact:action>
  <iact:action type="add" startTime="53012">
    <iact:property name="dataType"/>
    <iact:actionData xml:id="d24">
      <inkml:trace xmlns:inkml="http://www.w3.org/2003/InkML" xml:id="stk24" contextRef="#ctx0" brushRef="#br0">29469 2324 0,'0'0'16,"0"0"8,0 0-24,44 159 0,-28-69 17,8-6-1,-8 6-16,0 13 12,8-3 4,-8-7-16,8-10 16,-12-13-2,0-20-14,0-20 10,-8-27 6,0-3 6,-8 0-22,4-69 0,12 12 23,-12 57-23,0 0 16,0 0 27</inkml:trace>
    </iact:actionData>
  </iact:action>
  <iact:action type="add" startTime="53307">
    <iact:property name="dataType"/>
    <iact:actionData xml:id="d25">
      <inkml:trace xmlns:inkml="http://www.w3.org/2003/InkML" xml:id="stk25" contextRef="#ctx0" brushRef="#br0">29449 2570 0,'0'0'2,"0"0"19,0 0-14,-20-110-7,8 50 9,16-13 0,12 3 2,8 13 7,12 14-17,4 3 12,16 13 2,12 14-15,0 10 17,4 13-14,-9 13 17,-11 20-20,-20 17 17,-8 14-2,-20 12-14,-12-3 13,-16 1 4,-16-18-17,-4-12 5,-19-14 2,-9-14 14,-8-12-22,80-14 15,0 0-2,0 0-13</inkml:trace>
    </iact:actionData>
  </iact:action>
  <iact:action type="add" startTime="58381">
    <iact:property name="dataType"/>
    <iact:actionData xml:id="d26">
      <inkml:trace xmlns:inkml="http://www.w3.org/2003/InkML" xml:id="stk26" contextRef="#ctx0" brushRef="#br0">30092 2880 0,'-16'30'14,"16"-30"0,0 0 3,0 0-17,0 0 20,-24 120-20,24-84 18,4-2-4,20-8-14,4 8 17,20-11-17,0-23 15,16-7 1,-8-33-16,-4-50 16,-12-33 7,-12-10-23,-28 6 1,-12 1 12,-28 19 3,0 37-16,-4 34 15,-24 36 1,16 30-16,-12 30 16,20 23 1,12 17-17,8-7 6,16 7 7,20-24 4,12-9-17,4-37 23,12-7-23,12-9 8,4-21 8,-4-10 6,0-13-22,-12-6 0,-8-8 15,-4-9 1,-4-7-16,-8-3 15,-4 3 1,-12-7-16,4-6 21,4 13-21,8 7 18,-12 30-18,20 9 24,-8 34-24,8 24 7,12 19 7,8 27 3,-4 6-17,16 4 20,-4-33-20,11-31 13,-7-36-8,0-49 9,-12-21 3,-16-37-17,-4-3 14,0-26 3,-20 26-17,4 26 16,-4 11 7,4 33-23,-4 37 0,8 3 13,4 126 4,-4 1-17,16 6 16,-16-13-2,0-7-14,-8-26 17,4-40-1,-8-18-16,-12-29 7,-12 0 7,20-59 2,4-8-16,0-40 16,8-13-1,28-13-15,16 13 16,4 20 7,12 14-23,-12 22 0,8 28 15,-8 23 0,-12 19-15,-8 28 16,4 15-1,-12 25-15,8 12 16,-4-2 7,12-14-23,-5-20 0,9-40 15,4-17 1,-4-36-16,4-11 16,-12-12-2,-12-4-14,-16 10 17,-24 6-16,-4 11 20,-20 13-21,-4 24 14,-8 9 3,-4 20-17,-4 17 16,8 30-14,21 23 11,35 14 8,7-17-20,41 16 15,20-32-15,12-8 28,40-32-29,0-41 0,-128 7 18,0 0-18,0 0 27</inkml:trace>
    </iact:actionData>
  </iact:action>
  <iact:action type="add" startTime="59999">
    <iact:property name="dataType"/>
    <iact:actionData xml:id="d27">
      <inkml:trace xmlns:inkml="http://www.w3.org/2003/InkML" xml:id="stk27" contextRef="#ctx0" brushRef="#br0">29057 4195 0,'0'0'1,"0"0"14,0 0-15,0 0 14,0 0 3,0 0-17,-32-99 30,8 72-29,-8 0-1,-4 1 22,-8-4-22,-4 26 16,-3 8-16,-5 32 15,0 1 1,-12 0-16,0 26 13,4 3-3,16 11 6,0 10-2,32 13-14,4 13 17,24 7-17,16 0 24,28-17-24,24 3 6,12-16 15,4-36-21,-1-21 18,1-36-16,8-44 10,4-26 5,-12-14-17,-16-6 14,-12-7 3,-28-3-17,-16-11 24,-20 18-24,-20 19 14,-8 14-11,-20 43 19,-20 20-22,-16 33 6,8 24 9,8-4 1,12 7-16,32-20 30,8-13-30,28-4 0,8-20 11,20-6 1,0-40 4,16-4-16,-4-19 15,0 6 3,-4-10-18,0 3 12,-20 17-8,4 17 16,-16 16-4,4 17-16,-16 0 16,-4 63-16,0 4 15,16 33 1,-4 3-16,16 10 29,16-36-29,-4-20 0,4-14 10,-16-40 4,-4-9 2,-12-34-16,-8-34 16,-8-22 10,-12-11-26,-4 7 0,-8-3 17,0 20-17,8 9 12,16 15 3,8 35-2,-4 4-12,12 20 15,20 44-1,4-1-15,3 23 12,-3 4 5,-4 14-17,-4 6 10,-8-24 4,-12 1 2,-8-27-16,-4-20 16,0-10-14,-4-10 10,4-77 14,4 1-26,8-18 5,4 1 8,8-7 6,20-10-19,4 14 18,0 36-18,0 16 13,-8 21 5,-8 36-18,8 41 16,0 36-16,-4-4 13,-4 7 3,-4-13-2,8-10-14,-4-16 17,8-24-3,12-30-14,-8-24 25,8-12-25,0-18 14,-9-6-14,-7-16 17,-8-7-2,-28 3-15,-12 6 15,-16 14-12,-23 4 7,-5 36 16,-8 20-26,8 13 2,-4 40 10,12 27 5,16 27 6,8-7-23,20 10 0,20-20 22,4-14-22,16-32 9,8-18 8,8-36-17,0-13 12,4-20 4,-8-24 7,-12-3-23,-36 70 0,0 0 10,0 0 3</inkml:trace>
    </iact:actionData>
  </iact:action>
  <iact:action type="add" startTime="61517">
    <iact:property name="dataType"/>
    <iact:actionData xml:id="d28">
      <inkml:trace xmlns:inkml="http://www.w3.org/2003/InkML" xml:id="stk28" contextRef="#ctx0" brushRef="#br0">31039 3952 0,'0'0'13,"0"0"9,0 0-22,40 117 8,-16-61 4,8-16 8,4-10-20,-8-16 17,0-28-17,8-12 18,-8-18-18,-12-15 14,-4-21 3,0 10-17,-8 3 18,-8 7-18,4 10 14,4 27 2,-4 13-14,8 10 12,-4 0 1,8 70-15,4-4 14,12 8-5,-4-4 5,4 3 2,12-30-16,-8-26 16,4-17-13,-8-27 11,0-36 0,-12-7-14,8-7 14,-16-6 11,-4 13-25,-8-6 0,4-4 14,-8 26 4,8 21-18,8 20 15,-16 13-13,20 46 9,-8 4 5,16 34 8,0 15-24,4 38 0,12 6 15,-8 10 2,12-9-17,-9-1 15,5-7 0,4-22-14,-8-28 13,-4-36-7,-16-36 8,-8-14-15,-8-67 15,-8-33 3,-4-33-18,-12 3 15,-8-27 2,-8-3-17,-7-9 13,-5 29 9,4 13-22,12 24 0,12 20 15,12 23 2,8 6-17,16 24 16,8-3 1,24 26-17,0 4 14,12 10-7,15 16 7,5 7-13,4 13 14,-16 17 2,-12-3-17,-20 13 15,-16 7 2,-20 6-17,-8 10 13,-24 24 10,0-17-23,-12-11 0,8-22 14,44-67 4,0 0-18,0 0 15</inkml:trace>
    </iact:actionData>
  </iact:action>
  <iact:action type="add" startTime="62654">
    <iact:property name="dataType"/>
    <iact:actionData xml:id="d29">
      <inkml:trace xmlns:inkml="http://www.w3.org/2003/InkML" xml:id="stk29" contextRef="#ctx0" brushRef="#br0">32438 3316 0,'0'0'1,"0"0"20,0 0-21,0 0 20,-28 103-20,8-33 12,4 14 4,0-1 1,0 7-17,8 23 14,20 27-9,28-20 12,12-4-17,16-36 16,0-13-2,4-37-14,-8-7 16,4-16-14,-12-37 11,-16 0 5,-17-13-15,-23 43 14,0 0-17,0 0 20</inkml:trace>
    </iact:actionData>
  </iact:action>
  <iact:action type="add" startTime="63023">
    <iact:property name="dataType"/>
    <iact:actionData xml:id="d30">
      <inkml:trace xmlns:inkml="http://www.w3.org/2003/InkML" xml:id="stk30" contextRef="#ctx0" brushRef="#br0">32889 3336 0,'0'0'1,"0"0"15,0 0 0,0 0 5,-111 133-21,71-76 0,12-10 14,12 9 4,4-6-18,4-13 15,16-11-13,20-2 13,12-18 0,16-12 6,12-1-21,11-3 0,1 7 16,-16 3 0,-16 6-16,-12 14 15,-24-3-14,4 6 19,-20 24-20,-20-4 13,-12 11 6,-8 6-19,-8-7 19,-8-10-19,-4-3 13,9-17 4,7-6-17,28-14 15,0-19 0,20 16-12,0 0 14,0 0-17</inkml:trace>
    </iact:actionData>
  </iact:action>
  <iact:action type="add" startTime="63509">
    <iact:property name="dataType"/>
    <iact:actionData xml:id="d31">
      <inkml:trace xmlns:inkml="http://www.w3.org/2003/InkML" xml:id="stk31" contextRef="#ctx0" brushRef="#br0">33165 3203 0,'0'0'15,"0"0"2,0 0-17,0 0 15,0 0 6,96 116-21,-68-46 0,4 10 15,4-3 2,8 6-17,-8-6 16,4 16-16,-24 7 21,-28 17-21,-20 9 30,-36-13-30,68-113 0,0 0 17,0 0-17</inkml:trace>
    </iact:actionData>
  </iact:action>
  <iact:action type="add" startTime="64900">
    <iact:property name="dataType"/>
    <iact:actionData xml:id="d32">
      <inkml:trace xmlns:inkml="http://www.w3.org/2003/InkML" xml:id="stk32" contextRef="#ctx0" brushRef="#br0">20869 2227 0,'0'0'14,"0"0"1,0 0-15,0 0 16,-108 0-1,68-17-14,1 7 21,-5 4-22,-12-14 16,-20 3-16,-20-10 15,-12-3 0,12-10-15,-8-3 15,4-17 2,-16 10-17,8-20 22,12-13-22,17 6 16,19-6-16,12 0 16,32-7 0,16-3-16,4-7 15,24-3 0,20 3-15,8 3 11,11 0 1,37-3 4,8-3-16,12 13 13,8 4 4,16 6-17,24 16 16,-8 8-1,3 29-15,17 7 23,-8 20-23,0 17 16,8 13-16,-5 26 15,-19 8 0,-12 16-15,-12 6 16,0 38-1,-28-1-15,-16 3 11,-32 4 1,-24 13 4,-20 14-16,-8-14 14,-32-10 1,-4-13-15,-24 0 18,-16-3-16,-24-14 11,-20-20 9,-32-3-22,16-10 17,0-20-17,16-10 13,9-26 3,19-8-16,8-26 17,28-16-16,20-4 13,8-14 9,20 1-23,20-4 14,-20 57-14,0 0 17,0 0-2</inkml:trace>
    </iact:actionData>
  </iact:action>
  <iact:action type="add" startTime="65785">
    <iact:property name="dataType"/>
    <iact:actionData xml:id="d33">
      <inkml:trace xmlns:inkml="http://www.w3.org/2003/InkML" xml:id="stk33" contextRef="#ctx0" brushRef="#br0">22416 1461 0,'0'0'14,"0"0"-14,0 0 17,0 0-3,0 0-14,84-33 18,-44 23-18,16 10 23,8-10-23,15 3 15,5-10 1,20-13-16,24 0 14,32-20-5,-12 4-3,12-14 12,16 17-18,11-4 13,-11 17 10,16 7-23,-4-7 17,0 6-17,3 1 14,1-4-12,-24 17 10,-16-13 6,-8 10-18,-20-1 14,-28 8 10,-29 6-24,-39-17 31,-12 17-31,-16 0 0,0 17 1,-71-17 12,19-17 19,-4 17-32,4-17 0,-16 1 23,4-11-23,4-13 14,-8 14-14,16-8 16,-4 11-1,16-4-15,12 17 17,4 10-17,24 4 15,0 9 2,0 4-17,76 3 13,-8 10 4,20-1-17,16-5 18,-8 6-18,8-10 13,-16 3 2,11-6 2,-3-1-17,-12-2 13,-28 9 1,-4-6-14,-28-4 18,-20 7-18,-28 13 13,-20 11 4,-36 9-17,-28 27 15,8 13 9,-3 14-24,103-107 3,0 0 9,0 0 4</inkml:trace>
    </iact:actionData>
  </iact:action>
  <iact:action type="add" startTime="67114">
    <iact:property name="dataType"/>
    <iact:actionData xml:id="d34">
      <inkml:trace xmlns:inkml="http://www.w3.org/2003/InkML" xml:id="stk34" contextRef="#ctx0" brushRef="#br0">27275 738 0,'0'0'4,"0"0"12,0 0 0,0 0-16,0 0 27,0 0-18,0 0-9,0 0 4,0 0 13,0 0-3,-72 0-14,64 17 12,8 6 4,8 14-16,-4 9 12,0 8 20,4 12-32,8-9 0,12-4 10,12-6 9,8-11-19,12-6 11,16-6 6,4-24-17,4-20 16,-12-4-5,3-29-10,-15-3 26,4-24-27,-12 6 15,-8-9-15,-20-7 14,-24 4 2,-12 12-15,-28 8 14,-12 6-14,-4 23 20,-8 14-19,-11 6 13,-17 17 0,-24 17-15,4 13 14,8 0-5,16 20 12,20 6-21,8 11 9,20 10 8,20 9-17,8-3 15,24 1 1,8-8-16,20 8 13,20-11 3,12 10-16,20-23 16,4-17-14,8-16 20,-4-27-22,-100 0 16,0 0-3,0 0-13</inkml:trace>
    </iact:actionData>
  </iact:action>
  <iact:action type="add" startTime="68002">
    <iact:property name="dataType"/>
    <iact:actionData xml:id="d35">
      <inkml:trace xmlns:inkml="http://www.w3.org/2003/InkML" xml:id="stk35" contextRef="#ctx0" brushRef="#br0">28406 622 0,'0'0'1,"0"0"-1,0 0 17,0 0-17,0 0 17,0 0-4,0 0-13,0 0 18,0 0-18,0 0 22,12 156-22,4-89 17,8 9-2,16-16-14,4-10 14,12-26-13,0-4 9,-4-24 5,-4-26-14,-16-13 20,3-7-22,-15-17 16,-8 7-3,-12-13-13,0-10 18,-12 6-16,8 17 10,-8 10 4,12 27-16,-4 20 10,-4 3 3,8 50 3,12 23 7,0 24-23,12 9 0,-4 4 10,8-10 3,24-17 2,0-23-15,16-30 23,-12-17-23,-4-42 17,4-15 4,-16-19-21,-40 63 0,0 0 10,0 0 3</inkml:trace>
    </iact:actionData>
  </iact:action>
  <iact:action type="add" startTime="68491">
    <iact:property name="dataType"/>
    <iact:actionData xml:id="d36">
      <inkml:trace xmlns:inkml="http://www.w3.org/2003/InkML" xml:id="stk36" contextRef="#ctx0" brushRef="#br0">29337 235 0,'0'0'2,"0"0"7,0 0 12,0 0-21,-12-96 16,0 96-16,8 0 15,8 0 0,8 103-15,4-37 22,8 28-22,0 32 18,4 18-15,0-1 18,4-30-21,4-10 15,-8-43-15,-4-26 16,-12-28 13,-12-6-29,0 0 0,0 0 17</inkml:trace>
    </iact:actionData>
  </iact:action>
  <iact:action type="add" startTime="68781">
    <iact:property name="dataType"/>
    <iact:actionData xml:id="d37">
      <inkml:trace xmlns:inkml="http://www.w3.org/2003/InkML" xml:id="stk37" contextRef="#ctx0" brushRef="#br0">29185 702 0,'0'0'12,"0"0"3,0 0 4,124 0-19,-44-7 11,16-16-10,12 3 16,16-14-2,-5-2-15,-23 6 21,-96 30-21,0 0 18,0 0-18</inkml:trace>
    </iact:actionData>
  </iact:action>
  <iact:action type="add" startTime="70764">
    <iact:property name="dataType"/>
    <iact:actionData xml:id="d38">
      <inkml:trace xmlns:inkml="http://www.w3.org/2003/InkML" xml:id="stk38" contextRef="#ctx0" brushRef="#br0">30524 568 0,'0'0'9,"0"0"12,0 0-21,0 0 18,-52-106-18,24 76 14,0 6 3,0-6-17,-12 0 17,0 14-3,4-8-14,4 24 21,-16 10-21,12 4 16,0 2-16,0 8 15,8 12 4,8 8-19,0 6 17,16 16-17,4 31 12,24-1 10,16 1-22,8-14 16,16-26-16,12-7 14,0-20 4,0-17-18,-8-13 17,-4-13-17,-8-17 13,0-17 9,-4 1-22,0-21 16,-20 0-16,-16 1 14,-8 16 4,-8 10-18,0 30 16,-8 10-14,4 0 10,4 50 11,12-7-23,4-6 15,11-7-15,13-14 15,4-16 2,4-10-16,-8-23 14,-8-10-1,-8-7-14,0-17 22,-20 27-22,-20 4 16,4 12-16,-16-2 20,-12 16-20,0 10 12,4 6-3,4 18 7,8-8 11,8 24-27,4 4 0,8 12 16,8 14-16,20-13 15,0-1 2,8-6-17,4-30 16,4-3-14,-8-37 11,-4-3 8,-28 23-21,0 0 16,0 0-16</inkml:trace>
    </iact:actionData>
  </iact:action>
  <iact:action type="add" startTime="71569">
    <iact:property name="dataType"/>
    <iact:actionData xml:id="d39">
      <inkml:trace xmlns:inkml="http://www.w3.org/2003/InkML" xml:id="stk39" contextRef="#ctx0" brushRef="#br0">31211 378 0,'0'0'4,"0"0"25,0 0-29,0 0 0,92 134 11,-60-64 4,8 10 2,0-4-17,-12 1 15,-4-17-12,-4-20 10,4-30-6,-16-7 7,-4-3 2,0-47-16,8-6 15,0-20 2,4-17-17,4 3 16,-4 11-16,12 26 16,0 13 5,0 24-21,-4 13 14,8 36-14,-8 11 17,0 3-1,-8-7-16,0-3 17,-8-13-17,-16-27 14,8 0-8,8-57 10,-4 14-1,19-4-15,-7-6 20,20 10-20,-4 13 14,-4 16 0,8 14-14,-8 7 16,0 20 5,0 13-21,-4 13 15,4-3-15,0-3 16,-12-1 0,8-12-16,-12-31 17,0-6-17,-8-14 14,-4-23 9,12-13-23,16 23 28,-16 0-28,12-7 0,-4 24 18,8 3-18,0 3 17,20 7-17,-4 0 14,4-7-7,0 4 9,-8-10 12,8-11-28,-16-6 0,-4-10 6,-8 14 6,-16-14 4,-8 13-16,-16 4 15,-8 0 7,0 29-22,-4 11 16,-4 13-16,0 13 19,4 10-19,20 14 12,20 3 6,12 3-17,32-13 13,16 0-6,28-13 9,19-37-17,-7-10 13,-108 0 0,0 0 12,0 0-24</inkml:trace>
    </iact:actionData>
  </iact:action>
  <iact:action type="add" startTime="72976">
    <iact:property name="dataType"/>
    <iact:actionData xml:id="d40">
      <inkml:trace xmlns:inkml="http://www.w3.org/2003/InkML" xml:id="stk40" contextRef="#ctx0" brushRef="#br0">27275 1491 0,'0'0'0,"0"0"1,0 0 18,0 0-19,0 0 6,0 0 8,-72-13 2,36 13-16,-4 6 17,-16 1-3,-24 0-14,-24 16 16,4-10-14,-7 17 19,-1 0-21,-24 3 14,-4 11 3,12 16-17,4-7 16,12 7-1,16 0-15,8-23 19,21-4-19,19-13 19,16-14-19,28-6 14,0-6 3,0-4-17,68-23 16,-24-14-2,19-13-14,5 0 18,-12 0-18,8 0 23,-8 0-23,-16 7 14,-8 23 1,-12 13-15,-20 4 16,0 13-2,0 0-14,-52 30 17,12 0-16,0 0 15,4 16-10,-8 21 9,4 20 0,12-1-15,12-2 17,4-11-16,12-20 12,24-16 3,16-21-14,16-2 19,0-28-21,16-2 15,-8-21 12,-64 37-27,0 0 0,0 0 6</inkml:trace>
    </iact:actionData>
  </iact:action>
  <iact:action type="add" startTime="74781">
    <iact:property name="dataType"/>
    <iact:actionData xml:id="d41">
      <inkml:trace xmlns:inkml="http://www.w3.org/2003/InkML" xml:id="stk41" contextRef="#ctx0" brushRef="#br0">22676 2453 0,'0'0'8,"0"0"9,0 0-3,-24-143-14,24 83 16,12 10-16,0 10 15,24 14 2,-5 9-17,9 17 15,4 13 8,4 41-23,-20 2 24,4 4-24,-8 0 0,4-13 6,-16-17 10,0-14-1,4-16-15,-8 0 16,-4-93 9,8 27-25,-12-1 0,12-3 12,-8-3 4,-4 6-15,4 1 13,8 22 2,12 18-16,-12 19 14,16 7-5,12 23 7,0 27 8,0 3-24,4 7 0,-4 0 6,-12 10 9,0-16 1,-4 2-16,-8-22 14,4-8 13,-4-26-27,0 0 0,-4-50 13,-12 50 3,0 0-16,0 0 14</inkml:trace>
    </iact:actionData>
  </iact:action>
  <iact:action type="add" startTime="75307">
    <iact:property name="dataType"/>
    <iact:actionData xml:id="d42">
      <inkml:trace xmlns:inkml="http://www.w3.org/2003/InkML" xml:id="stk42" contextRef="#ctx0" brushRef="#br0">23607 2040 0,'0'0'1,"0"0"12,0 0 3,0 0-16,68 110 16,-52-86-1,12 2-15,-5-9 14,5-17 12,-4-7-26,4-13 0,12-20 14,-12 4 1,-4-11-15,-8 14 15,-4 6 1,0 1-16,-12 2 16,-8 18 7,-8 2-23,-12-2 0,-12 6 15,0 16 0,-16 11-15,17-4 15,-1 4 1,12 3-16,16 6 15,12-9-8,36 13 11,8-3-18,23-1 14,-3-12 4,-8-14-18,0-27 12,-16-6 5,-8-21-17,-20-12 14,0 12 12,-28-12-26,4 3 0,-4-4 15,0 14-1,4 19-14,4 11 14,4 13 3,-4 0-17,20 53 15,0-3-1,12-13-13,-8 13 8,12-7 6,0-13 1,8-20-16,-8-13 13,-12-21 5,-4-6-18,0-6 14,-12-31 10,4 7-24,-4 0 0,12 14 15,-4 2 2,-4 34-17,12 10 12,8 0 5,16 54-17,4-4 16,4 13 6,0-3-22,4-7 2,-12-10 14,0-13-10,-16-20 1,-8-10 7,-16 0 3,-12-70-17,0 14 15,-4-21 0,-12 4-15,-8-4 10,-8-6 5,4 6 0,0 28-15,8 15 14,4 21 2,16 0-16,0 13 16,12 0 7,0 0-23,16 60 0,8-34 16,-24 21-2,0-47-14,0 0 16,0 0-1</inkml:trace>
    </iact:actionData>
  </iact:action>
  <iact:action type="add" startTime="76369">
    <iact:property name="dataType"/>
    <iact:actionData xml:id="d43">
      <inkml:trace xmlns:inkml="http://www.w3.org/2003/InkML" xml:id="stk43" contextRef="#ctx0" brushRef="#br0">24618 1577 0,'0'0'16,"0"0"8,0 0-24,0 0 0,68 137 16,-52-80-1,20-7-15,-9 3 15,1-13 10,0-3-25,-4-7 0,-8-30 16,-8-7-15,-8-33 12,-8-27 2,4-9 3,-16-11-18,12 4 11,8 6 0,16 1-7,0 16 14,12 23-18,12 17 23,0 27-23,0 29 16,0 14-13,0 4 8,4 19 18,-8 10-29,-4-6 0,-8-11 17,-8-6-17,-4-13 32,-16-10-32,4-37 0,0 0 21,0 0-21</inkml:trace>
    </iact:actionData>
  </iact:action>
  <iact:action type="add" startTime="76942">
    <iact:property name="dataType"/>
    <iact:actionData xml:id="d44">
      <inkml:trace xmlns:inkml="http://www.w3.org/2003/InkML" xml:id="stk44" contextRef="#ctx0" brushRef="#br0">23703 2753 0,'0'0'14,"0"0"3,0 0-17,0 0 15,0 0-15,79 0 23,-39-6-23,0-11 15,0-13 4,0-7-19,0-9 12,-8-1 3,-8-10-15,-20 4 17,-8 0-17,-8 10 23,-16 19-23,0 18 14,-8 26-12,4-4 15,-8 21-4,4 9-13,4 14 16,20 0-2,24 14-14,0 19 10,28 17 5,4 10-2,8 10-10,4-4 13,8-6-15,-4 13 12,16-26 2,-8-1 1,-12-26-16,-4-30 23,-24-16-23,-16-41 15,-12-23-15,-28-17 17,-8-26-15,-8-17 9,-8 7 6,-4-14-1,4 14-16,12 16 22,12 24-22,4 10 15,20 10-15,-4 9 17,8 14-15,0 0 9,72 17 6,-12-24-4,16-3-13,-4-6 11,-4-8 3,0-2 1,-16-31-14,-16 7 19,-20 3-20,-4 4 12,-12 6 0,-8 21 4,-4 16-16,8 0 23,-8 0-23,8 60 16,8-14-16,8 4 17,0-10-15,16-16 10,0-24 5,-4-10-4,-8-34-13,-16-9 10,0-4 3,-12 7 4,-16 1-17,-12 15 17,0 8-16,0 26 12,12 10 3,4 23 6,20 14-22,4 12 0,16 1 14,20 0 2,-8-10-16,12-16 17,0-24-16,0-20 14,-8-20 1,4-10-13,-20-17 16,11-6-19,-15 19 15,0 8-1,-8 29-14,8-3 18,16 10-18,-4-6 15,4 6 9,0-10-24,8-4 13,4-16-13,4-16 20,-12 2-20,4 4 11,-12 4 6,-8-4-3,-16 20-14,0-4 17,-16 8-15,-8 9 15,-4 10-16,-8 4 14,20 16 2,-8 4-17,4 6 18,-4 7-18,12 10 13,12-6 3,12 29 5,12-20-21,4 10 0,16-9 15,8-18 2,-8-36-17,20-23 16,-8-34-15,-4-16 15,-8-7-1,-8-16 6,-8 2-21,-28-9 0,-28 3 14,-12 4 3,0 26-17,0 6 17,4 41-16,16 16 12,12 7 3,20 57 1,24 30-17,8 29 20,8 11-20,0 3 16,-8-10-16,-20-37 17,-20-40-17,-20-26 14,-24-17 3,-12-30-14,-4-13 9,-12-1-5,0 4 7,16-3 3,24-7-17,16 23 16,12-3-15,40 4 14,36 6 0,36-17-13,24-10 16,-136 47-18,0 0 16,0 0 1</inkml:trace>
    </iact:actionData>
  </iact:action>
  <iact:action type="add" startTime="109465">
    <iact:property name="dataType"/>
    <iact:actionData xml:id="d45">
      <inkml:trace xmlns:inkml="http://www.w3.org/2003/InkML" xml:id="stk45" contextRef="#ctx0" brushRef="#br0">7271 8492 0,'32'57'22,"-32"-57"-22,0 0 18,116 0-18,-45 10 19,9-4-18,-8 4 13,-8-10 2,-8-10-16,-4 4 21,0-4-21,4-4 12,-4 1 3,12 0-14,-4 3 19,4-7-20,-8 10 16,-4-9-1,4 6-15,-16 10 21,0-10-21,0 3 12,0 7 3,3-7-13,9 7 18,0 0-20,-12-3 15,0 3 1,-8 0-16,-4 0 16,0 0 0,-4 3-16,4 4 15,0 0-13,8 6 18,-16-10-20,4 7 15,12-10 1,-8 4-16,24 2 21,4-6-21,0-3 18,8 3-18,-8 3 31,-12-3-31,8-3 0,-8-7 15,8 10 0,11-7-15,-7-9 16,12 9 0,12 0-16,0 4 17,-12-17-17,0 20 20,-4-13-20,12 6 15,12-3 1,8 3-16,-4-9 16,-8 6 0,-17 0-16,1 0 15,8-3-13,8 6 18,-4 4-20,4 3 14,-4-7 3,-12 14-17,-4-14 16,4 7-1,4-7-14,8 14 15,-12 0-16,-4-4 21,-9 4-21,1-1 15,-4-2 1,-12-1-16,12 7 16,4-7 0,12 7-16,0-10 16,-12 7-16,0 9 21,-8-9-21,-4 0 14,4-7 3,0 3-17,4 0 20,16-3-20,0-3 12,8 6 3,-9 1-13,-11-4 18,0-4-20,8 4 14,4-3 3,0 0-17,12 3 20,4 0-20,-16 0 12,0-7 4,-12 0-16,8 7 15,4 0-9,12 7 8,-12-14 3,11 7-17,-15 7 16,-8-7 0,4 0-16,4 7 17,4-7-17,0 3 20,8-3-20,-4 0 15,-4 3 1,-12 1-16,4-1 16,-4 4 0,0 3-16,12-4 15,8-6-13,-1 7 18,1-7-20,-4 10 21,-4-3-21,-8 3 10,0-7 10,16 0-20,-4 4 12,-4 0 4,-4-1-16,4-2 21,-12 9-21,-4-6 14,0-1 3,4-2-17,-1-4 16,1 6 0,8-6-16,0-6 16,-8 6-15,-12 0 19,-4 0-20,0 0 15,-4 0 1,-4 0-16,4-4 16,4 4 0,0-6-16,-8-1 17,8 7-17,-12-13 20,0 3-20,-4 10 15,-8-14 1,-4 8-16,-4-4 19,-8 3-19,0 7 12,0 0 4,0 0-16</inkml:trace>
    </iact:actionData>
  </iact:action>
  <iact:action type="add" startTime="112251">
    <iact:property name="dataType"/>
    <iact:actionData xml:id="d46">
      <inkml:trace xmlns:inkml="http://www.w3.org/2003/InkML" xml:id="stk46" contextRef="#ctx0" brushRef="#br0">11766 9122 0,'0'0'6,"0"0"23,0 0-29,68 119 14,-40-59-14,-4-6 11,-12-1 6,0-6-17,0-4 14,-8-6 2,-4-7-16,4-7 15,-8-10 2,8 4-17,-8-11 19,16 4-19,-8 0 19,4 0-19,-4 0 14,0 0 2,4 0-16,8-10 21,-8 17-21,-4-17 10,8 7 7,-8-7-1,-4 0-16,0 0 6,0 0 8,0 0 3,-12-54-17,4 28 15,-4-7 0,0-17-15,-12-20 17,4 10 5,-4-7-22,0 7 0,0-3 25,8 10-25,-4 9 5,-4 4 10,0 7 1,8 0-16,-8 16 16,4 0 1,-12-9-17,16-8 6,-8 4 9,-4 7 1,12-7-16,0-3 15,8 6 1,4-13-16,0 4 16,-4 2 6,8 8-22,8-4 0,-4 6 14,8 4 3,4 4-17,8-1 14,8-3 3,8 7-17,12 3 14,0-7 11,8 7-25,4 3 0,0 1 14,-8 6 2,0 3-16,-16 7 15,4-3 1,-8 13-16,-8-10 19,-12 16-19,4-2 13,-20 9-6,-12 7 17,-16 7-24,0-1 6,-8-3 10,-4 14 0,8-7-16,-8-7 21,4 1-21,-4-4 16,0-7-15,8-6 13,-4-1 2,4-19-16,8 10 15,8-14 1,4-3-16,4-3 16,8-14-14,0 10 19,0 7-21,0 0 14,0 0 2</inkml:trace>
    </iact:actionData>
  </iact:action>
  <iact:action type="add" startTime="124264">
    <iact:property name="dataType"/>
    <iact:actionData xml:id="d47">
      <inkml:trace xmlns:inkml="http://www.w3.org/2003/InkML" xml:id="stk47" contextRef="#ctx0" brushRef="#br0">19682 7323 0,'0'0'18,"0"0"-18,0 0 24,-91 27-24,35 3 7,-16-20 17,-24 13-24,-20-3 16,16 10-16,-4-13 30,-4 2-30,-12-12 0,-4 3 13,5-10 4,-17 0-17,-12-3 12,0-4-2,12 0 7,12 1-14,-4-1 9,5 4 4,-1 0-16,20-1 14,16 1 3,-4 0-17,-16-21 22,-12 18-22,12-1 17,4-3-17,16 0 15,-15 3 1,7-3-16,-12 0 13,24 4 3,-4 6-15,0-24 10,-16 14 0,-4-6 6,4-8-17,8-6 16,-12 7-1,1 0-15,-1 3 14,8 3 2,12 4-16,4 13 21,4-4-20,0 4 17,-4-13-18,-8 13 15,0-10 1,8-3-16,-11-7 13,-9 10 5,16-7-18,8-9 11,16 9 6,20-13-17,8 10 10,8-13 5,28 9 2,0-12-17,12 6 12,4-14 5,8-12-17,4 6 23,12-10-23,0-10 16,24 3-16,12 11 22,28-1-22,15 14 11,5-11 2,12 4 1,12 17-14,0-10 30,-4 10-30,-8-1 0,16 8 10,7 19 6,-7 7-1,12 0-15,16 7 15,-24 3 10,4-10-25,11 0 0,-3 0 17,-12 0-17,-4-7 12,-4-3 5,0-10-2,-5 17-15,9 6 14,0 0 11,-4 14-25,-28-7 0,16 3 17,-4 11-16,-8 6 10,-17 0 6,1-1-4,-4 8-13,-4-10 17,4 6-14,-12 14 9,-8-4-2,8 4 6,-4-7-16,12-4 12,-17 8 5,-11-14-4,4 0-13,-8-1 17,0-12-2,4 6-15,-8 4 26,-12 16-26,-12 17 0,-20-3 12,-12 3 6,-4 0-3,-8 0-15,-12-7 16,-8 4-16,8 6 14,-8-10-5,-4 4 7,-8 0-16,-20-1 13,-28-3 4,-24 1 5,-12-11-22,-11 4 0,-33-14 9,24 4 7,12-21 4,44-12-20,28-4 20,28-14-20,8-16 18,32-16-18,-12 46 15,0 0-15,0 0 27</inkml:trace>
    </iact:actionData>
  </iact:action>
  <iact:action type="add" startTime="126055">
    <iact:property name="dataType"/>
    <iact:actionData xml:id="d48">
      <inkml:trace xmlns:inkml="http://www.w3.org/2003/InkML" xml:id="stk48" contextRef="#ctx0" brushRef="#br0">19559 6557 0,'0'0'1,"0"0"16,0 0-16,0 0 18,0 0-19,80-50 12,-53 27 3,1 9 6,4-16-21,8 4 15,8-8-15,4-2 19,16-11-19,-8 4 17,8-17-17,8 3 12,-8-3 11,0 4-23,-16 19 15,-4-10-15,-8 17 16,-4 7 0,-20 3-16,-4 17 19,-12 3-19,0 0 11,-56 30 6,20-20-11,-4 6 9,-4-9-15,-20 6 15,8 11 2,-4-1-17,-4-3 18,8-3-18,-4 6 13,16-10 3,12-6 5,12 3-21,20-7 0,0-9 15,52-4 1,-24 0-16,20-7 19,0-3-19,12-3 13,-16 6 3,-4-13-11,0 10 11,-16-3-16,-4 13 15,4 3 2,0 0-17,-8 7 18,0 14-18,0-14 12,-8 3 5,-4 4 4,8 16-21,-12-13 0,0 17 16,-4-1 3,-4 21-19,4 6 18,8 7-18,4 4 10,8-5 6,0-22 5,0 0-21,20-27 0,-36-10 14,0 0 3,0 0-16</inkml:trace>
    </iact:actionData>
  </iact:action>
  <iact:action type="add" startTime="127351">
    <iact:property name="dataType"/>
    <iact:actionData xml:id="d49">
      <inkml:trace xmlns:inkml="http://www.w3.org/2003/InkML" xml:id="stk49" contextRef="#ctx0" brushRef="#br0">21337 5977 0,'0'0'3,"0"0"6,0 0 2,0 0 7,0 0-18,96-10 15,-68 4 0,0-4 6,12 3-21,4 7 0,16-10 16,7 10 0,-7-7-16,8 1 17,0-14-17,0 13 13,8 4 3,-4-11-10,4-6 10,-8-3-16,-12 13 20,-20 10-20,-20-7 12,-16 1 5,0 6-17,-56-4 16,8-2-2,-8 16 8,-16 13-22,-4-6 0,8 23 33,0 0-33,12-10 0,16 0 16,4 0-1,20-7-15,12-6 15,-4 6-9,16-3 9,0 7-15,0-4 37,16 17-36,-16 3-1,16-10 0,-12 17 31,0 4-30,0-1-1,-8-6 22,0 3-22,-8-17 40,4 7-40,-16-13 0,4-11 0,0 1 19,0-17-19,8 0 13,-8-60 5,-4 33-18,16 27 21,0 0-21,0 0 15,-64-23-14,36 6 15,-7 11-2,19 6-14,4 6 16,12-6 0,40 0-16,-5 0 22,9 0-22,8-6 15,12 6-15,16-10 14,4-14 5,0 8-19,-4-1 13,-4 0 4,-20-3-17,-12 4 8,-8 9 6,-28-3 4,-8 10-18,0 0 15,0 0 1</inkml:trace>
    </iact:actionData>
  </iact:action>
  <iact:action type="add" startTime="128361">
    <iact:property name="dataType"/>
    <iact:actionData xml:id="d50">
      <inkml:trace xmlns:inkml="http://www.w3.org/2003/InkML" xml:id="stk50" contextRef="#ctx0" brushRef="#br0">22664 5724 0,'0'0'2,"0"0"12,0 0 1,0 0-15,0 0 14,0 0 4,79 110-18,-67-67 9,12 4 16,-8 13-25,0 7 4,-4 19 10,-12 14 3,0 0-17,-4-13 14,-20 3 3,-4-14-17,-24-9 21,-27 9-21,-17-16 17,96-60-17,0 0 14,0 0 3</inkml:trace>
    </iact:actionData>
  </iact:action>
  <iact:action type="add" startTime="128936">
    <iact:property name="dataType"/>
    <iact:actionData xml:id="d51">
      <inkml:trace xmlns:inkml="http://www.w3.org/2003/InkML" xml:id="stk51" contextRef="#ctx0" brushRef="#br0">21249 5907 0,'0'0'11,"0"0"5,0 0-16,0 0 14,-16 100 3,4-33-17,-4 20 16,4 12 0,-4-15-16,16-8 21,0 4-21,16-13 16,24 0-16,16-11 14,-56-56 2,0 0-16,0 0 16</inkml:trace>
    </iact:actionData>
  </iact:action>
  <iact:action type="add" startTime="148311">
    <iact:property name="dataType"/>
    <iact:actionData xml:id="d52">
      <inkml:trace xmlns:inkml="http://www.w3.org/2003/InkML" xml:id="stk52" contextRef="#ctx0" brushRef="#br0">23635 7180 0,'0'0'9,"84"23"7,23-6-1,9-1-15,8 1 28,0 0-28,8 3 2,-8-14 6,-16-12 7,-8 6 12,-12 0-27,15-14 0,5 8 7,-8 9 6,4-3 13,-8 3-26,12 11 13,-16-14-13,0 13 17,-4-10-15,-12 11 10,7-4 4,-3 0-16,12-7 14,4-6-3,-12 9 4,-4 4-2,0 7-12,-4-4 14,8-9 10,0 2-25,8 1 0,0-7 6,-13-7 8,5-3 12,24-3-26,0-14 13,0 11-13,-12-1 17,8 7-15,8 10 11,8-13 2,-12 13-15,-13 0 15,9 16-5,-4-16 6,8-3-14,-4-10 7,-16-4 9,0-20-14,8-16 6,8 10 7,4-4-17,-9-9 14,-7-14 15,0-4-28,-8-12 0,0-4 7,-16 0 7,-4-7-12,-36 7 12,-4 10-1,-24 4-14,-24-7 14,-20-1 11,-20 1-25,-4 23 14,-16-7-14,-16 24 18,16 20-18,-8-1 23,-7 18-23,-25 6 6,-24 6 20,4 1-26,-28 3 16,-12 3-16,1-9 24,-17 2-24,4 1 15,24 6-15,12-13 16,8 0-2,-7 0-14,23 0 29,4-10-27,-16 4-2,0 2 17,8-2-16,4 12 26,-11 1-27,-1 6 14,16 4-14,8 6 14,-12 4-5,0 13 9,4-3-18,-4 3 18,-11 26-18,-1-6 11,4 13 6,16-13-4,8 0-13,40-6 15,24-4 11,16 6-25,32 1-1,16 19 17,8 8-17,12 12 28,8 4-28,8-10 14,8-20-14,28 0 15,16 3-8,24 1 11,12-8-18,20 1 15,11-31 0,-11-6-15,4-6 16,8-21-3,8-6-12,-16-7 14,11-10 10,-3-4-25,0-5 0,-28-11 18,-16 0-18,0 6 11,-24-2 6,-96 36-5,0 0-12,0 0 18</inkml:trace>
    </iact:actionData>
  </iact:action>
  <iact:action type="add" startTime="150214">
    <iact:property name="dataType"/>
    <iact:actionData xml:id="d53">
      <inkml:trace xmlns:inkml="http://www.w3.org/2003/InkML" xml:id="stk53" contextRef="#ctx0" brushRef="#br0">29325 6590 0,'0'0'1,"0"0"18,92-6-19,-36-4 16,16 10-16,16 10 18,8-24-18,-1 14 12,1 0 6,-4 14-17,0-24 11,4 20 12,0-4-23,-16-6 5,0-6 8,-24-8 9,-16 11-23,-16-4 2,-12 1 16,-20-31-18,-4-6 12,-4-1 7,-8 1-18,-8 3 34,-4 0-35,8 3 0,0 11 14,-12 6 5,12 13-19,-8 4 0,16 10 13,4 2 2,8 15 0,8-8-15,44 4 17,-8 4-14,16-1 16,-8-6-19,8-7 18,4 0-18,-4 3 14,-8-3 5,4 7-19,-20-1 9,0-6 11,-28 14-20,0-4 22,-28 10-22,0 3 18,-8-6-18,4 6 17,-4 4-9,8 9 10,0 4-18,16-17 15,12 4-11,0 0 13,12-7-16,28-30 19,-40 0-19,0 0 11,0 0 1</inkml:trace>
    </iact:actionData>
  </iact:action>
  <iact:action type="add" startTime="151060">
    <iact:property name="dataType"/>
    <iact:actionData xml:id="d54">
      <inkml:trace xmlns:inkml="http://www.w3.org/2003/InkML" xml:id="stk54" contextRef="#ctx0" brushRef="#br0">31483 6244 0,'0'0'0,"0"0"22,0 0-22,0 0 17,0 0-17,0 0 14,0 0 3,0 0-17,0 0 20,-40 100-20,40-90 12,0 10 7,-4-4-19,4 8 16,0 2-1,12 8-15,-4 6 18,16 10-18,-8 0 21,8 9-21,16-9 10,4-10 12,8-10-22,0-16 15,16-11-15,11-20 15,-7-13 2,4-6-15,-8-24 14,-12 0-15,-20 7 10,-20-14 12,0 10-23,-28-13 14,-4 14-12,-12-18 11,0 15 5,-12-8-18,-8 20 20,4 11-20,0 2 12,-8 24 8,9 17-20,-9-7 16,0 17-15,12-4 13,0 17 3,8-3-17,0 6 17,16 7-14,4 3 8,8 14 10,8 3-21,20-7 16,4 7-16,8-7 15,8-19 3,0 2-18,4-9 17,-48-27-17,0 0 13,0 0 9</inkml:trace>
    </iact:actionData>
  </iact:action>
  <iact:action type="add" startTime="180894">
    <iact:property name="dataType"/>
    <iact:actionData xml:id="d55">
      <inkml:trace xmlns:inkml="http://www.w3.org/2003/InkML" xml:id="stk55" contextRef="#ctx0" brushRef="#br0">3742 11869 0,'0'0'8,"0"0"12,148 17-20,-68-7 19,16-10-18,0 10 13,8-7 2,4-3-16,-13-3 15,-11 3 0,-4 0-13,0 0 17,-4-7-19,8 14 17,-4-7-16,-8 3 13,-4 1 3,-4 2-17,-12-2 21,16 2-21,4 1 19,-4-7-19,7-7 11,-11 1 5,-4-4 0,-8 6-16,4-6 17,-16-3-17,16 23 16,-4-10-13,-8 0 10,4 0 8,4 0-21,-8 0 17,-8 7-17,-4-14 14,8 10 2,0-6-16,0 3 15,16 0 1,8 3-14,-8-6 16,11 3-18,5 7 17,-12-14-16,-12-3 13,0 3 3,4 14-17,4-20 15,4 6 2,12-3-16,-12 7 17,-4-4-18,4 17 17,-12-7-2,0 7-15,-4-10 17,-16 4-17,20 2 19,-4-6-19,12 7 22,-1 6-22,5-16 11,-4 6 6,-12 1-17,4 2 14,-12-6 3,4 0-17,-4-3 17,-8-4-4,0 4 22,12-14-35,-12 17 0,12 0 0,12-6 5,-12 6 9,12 13 2,-8-13-16,-4 0 18,4-7-17,-4 7 11,-12 0 19,8 0-31,-8 0 0,-4 0 7,4 0 8,-4-13 1,-4 6-16,3 7 16,5-3 0,0 6-16,-4-6 21,4 0-21,0 3 15,0 3-14,-12 0 13,12 1 3,-4-4-17,0 0 16,4 3-1,-4-6-13,8 6 17,16 0-19,0 7 19,28-3-19,-76-7 15,0 0 0,0 0-15</inkml:trace>
    </iact:actionData>
  </iact:action>
  <iact:action type="add" startTime="188210">
    <iact:property name="dataType"/>
    <iact:actionData xml:id="d56">
      <inkml:trace xmlns:inkml="http://www.w3.org/2003/InkML" xml:id="stk56" contextRef="#ctx0" brushRef="#br0">9592 12212 0,'0'0'7,"0"0"16,0 0-23,0 0 15,0 0 2,96 87-17,-56-47 15,16 13 1,0 4-16,-8-10 20,-4 6-20,-8 7 17,-8-7-17,0-6 17,-16-7-17,0 0 13,-8-17 4,-4-13-1,4-7-16,-4-3 16,-4 0-16,4 0 20,0 0-20,-12 0 18,8-50-18,-4 30 15,4 7 2,-8 6-17,8-16 15,-4 3 0,-4-10-15,4-23 21,8 53-21,0 0 16,0 0-16</inkml:trace>
    </iact:actionData>
  </iact:action>
  <iact:action type="add" startTime="189057">
    <iact:property name="dataType"/>
    <iact:actionData xml:id="d57">
      <inkml:trace xmlns:inkml="http://www.w3.org/2003/InkML" xml:id="stk57" contextRef="#ctx0" brushRef="#br0">9508 12209 0,'0'0'1,"0"0"13,0 0 4,0 0-18,0 0 15,0 0 0,-35-96-15,35 79 21,4-3-20,4-3 15,-8 6-16,12-6 20,-8 6-20,11-10 12,-3 14 3,12 3 1,4 0-16,12 10 5,4 0 10,8 0 2,12 0-17,-8 0 14,-4 3 4,-12 4-18,-8 0 15,-4 6-13,-8 0 11,-16 4 9,8 10-22,-24-14 16,8 10-16,-4 1 20,4 6-20,-12-10 13,4 3 3,-12-7-16,8 4 13,-4-6 9,4-4-22,4 0 16,-4-4-16,12-6 19,-8 7-19,4-7 14,4 0 0,0 10 3,4-17-17,0 7 6,0 0 14,0 7-20,0-14 9,0 7 8,0-3 0,40-4-17,-40 7 16,0 7-16,0-7 20,0 0-20,0 0 16</inkml:trace>
    </iact:actionData>
  </iact:action>
  <iact:action type="add" startTime="193525">
    <iact:property name="dataType"/>
    <iact:actionData xml:id="d58">
      <inkml:trace xmlns:inkml="http://www.w3.org/2003/InkML" xml:id="stk58" contextRef="#ctx0" brushRef="#br0">22688 12116 0,'0'0'23,"0"0"-23,0 0 15,111-3-15,-59 9 16,-8-2 11,4 2-27,-4-9 0,8 3 20,-8 3-20,32 1 5,-8-4 11,0 0 0,0 0-16,-12-4 16,0 4 11,4-3-27,-12 6 0,0 4 19,8-10-19,23 6 23,-7-3-23,4 0 15,-8 13-15,0-13 16,-12 0 11,8 0-27,-4 0 0,16 7 6,4-4 8,-12-3 8,-8 13-22,0-13 15,-4 0-15,0 4 16,7-8 0,9-2-16,4-1 16,4 4-16,-8 3 16,8-10-9,-12-3 8,-12 9-1,12-6-14,20 4 16,-16-1 0,0 7-16,0-10 16,-12 3-16,-8 7 15,-1 0 8,1 7-23,4-14 26,4 7-26,0 7 0,-4 3 20,0-10-20,-4 3 16,0 1-16,-8 2 15,0-6-8,20 0 9,4-3-1,4 3-15,0 3 16,0-3 0,-16 4-16,7-1 16,5-6-16,4 3 14,8-4 9,8 1-23,-12-4 15,4 4-14,-4-7 14,-8-3 1,12 13-16,4-7 16,-4 7-16,0-10 14,-1 7 10,-7-7-24,-8 3 15,4 4-15,0 3 16,12 0-16,-12 0 14,0 0 3,-12 0-17,0-4 14,-8 8 3,8-11-17,-4 14 22,8-4-22,4 0 17,0-3-17,-8 10 13,-5-16 4,-3 6-17,0-7 15,4 7 8,-8-3-23,8-4 3,8 7 9,8-7 4,8 1-15,-12-4 12,-8 10 4,0-10-17,-4 10 15,4-4-8,12 1 10,8 3-2,8-3-15,-13-11 16,-3-2-16,-4 9 14,0 4 10,-8-4-24,12 0 10,-12 7-9,12-3 22,-16-10-23,4 9 31,-16 1-31,0 0 0,-16 3 11,-8-4 22,-16-9-33,0 13 0,0 0 8,0 0 12</inkml:trace>
    </iact:actionData>
  </iact:action>
  <iact:action type="add" startTime="198372">
    <iact:property name="dataType"/>
    <iact:actionData xml:id="d59">
      <inkml:trace xmlns:inkml="http://www.w3.org/2003/InkML" xml:id="stk59" contextRef="#ctx0" brushRef="#br0">26332 12452 0,'24'-10'21,"-24"10"-6,0 0-15,0 0 15,0 0 2,0 0-17,0 0 18,0 0-18,0 0 16,0 0-2,0 0-14,0 0 20,-104-43-20,88 40 14,4 3 2,-4-4-16,4 8 20,0-4-20,-4 0 17,4 3-2,8 4-15,-8-11 18,0 1-18,12 10 15,-12-4 0,0 0-15,8 1 21,-8 2-21,8 4 17,-16-6-17,12 2 14,-4 1 3,0-7 0,12 0-17,-12 0 14,12 0-14,-12 3 8,8-3 5,-8 7 4,4 0-17,8 3 14,-4-10 4,-8 6-18,8-6 15,-8 10-12,0-3 8,0 13 12,0-7-23,8-9 14,-8 2-12,8 1 13,-4 10 3,8-4-18,0-7 12,12 11 7,-4-4-19,-4 7 22,0-3-22,4 20 14,8-7-14,-4 16 18,0 1-17,4-10 30,-4-7-31,4 3 0,8 4 12,4-24 10,0 17-22,0-7 16,-4-13-16,4-3 15,-4-7 3,-4 6-18,4-6 15,0 4 1,-4-8-16,8-2 20,12 16-19,-4-14 14,4-2-15,4 2 18,-4-2-6,0-1-9,0 7 12,-4-10-12,-8 10 9,-8-6-5,0-4 7,-8 3 3,-8-16-17,-4 23 16,0 0-16,0 0 16</inkml:trace>
    </iact:actionData>
  </iact:action>
  <iact:action type="add" startTime="207246">
    <iact:property name="dataType"/>
    <iact:actionData xml:id="d60">
      <inkml:trace xmlns:inkml="http://www.w3.org/2003/InkML" xml:id="stk60" contextRef="#ctx0" brushRef="#br0">17093 9541 0,'84'-220'17,"-100"320"-3,84-180-1,-16 20-13,4 24 14,-28 12 4,-4 8-18,-20 16 14,-4 0 12,0 0-26,0 0 0,-48 43 14,12-36 1,-4 9-15,-4 1 17,-4-10-11,4 6 0,4 0 10,12-23 0,-8 4-16,4 2 28,4 8-28,-8 2 0,8 4 11,8-6 5,-4 9-3,8-10-13,-4 11 17,8 6-2,4-17-15,0 14 11,-4-4 3,12-6 1,0-7-15,0 0 13,0 0 12,0 0-25,0 0 0,0 0 22,0 0-22,0 0 25,0 0-25,0 0 13,0 0-13,0 0 18</inkml:trace>
    </iact:actionData>
  </iact:action>
  <iact:action type="add" startTime="208142">
    <iact:property name="dataType"/>
    <iact:actionData xml:id="d61">
      <inkml:trace xmlns:inkml="http://www.w3.org/2003/InkML" xml:id="stk61" contextRef="#ctx0" brushRef="#br0">16058 10257 0,'0'0'12,"0"0"12,0 0-24,0 0 0,0 0 15,0 0 1,0 0 0,0 0-16,0 0 15,0 0-15,0 0 15,92-96-8,-28 62 9,-4-32-16,12-7 14,12-4 3,0-6 0,23-7-17,1 13 3,0-3 9,-4 4 1,-20-8 12,-4 4-25,-16 20 0,-20 4 23,-4 29-23,-16 1 16,-16 19-16,-8 7 14,0 0 3,0 0-17,0 0 14,-44 46 1,28-36-15,-12-6 15,-8-14 1,4 6-13,8-2 11,24 6 0,0 0-14,0 0 15</inkml:trace>
    </iact:actionData>
  </iact:action>
  <iact:action type="add" startTime="208641">
    <iact:property name="dataType"/>
    <iact:actionData xml:id="d62">
      <inkml:trace xmlns:inkml="http://www.w3.org/2003/InkML" xml:id="stk62" contextRef="#ctx0" brushRef="#br0">16877 9198 0,'0'0'16,"0"0"5,0 0-21,0 0 0,0 0 14,0 0 5,0 0-19,96 0 16,-56 0-2,0-10-14,0-6 17,4 12-12,-8-2 12,4-1-17,-16 7 13,-8-10 4,0 10-15,-4 0 13,0 10-13,-12 0 10,0 0 3,0 3 7,-24 4-22,12-1 0,-4 8 16,-12 2 1,0 4-17,-8 24 20,4 22-20,8-2 12,-4 2 3,16 1-10,-4-21 11,8-9-16,8-20 15,12-14 2,0 7-17,12-30 16,4-10-2,0-10-14,-28 30 16,0 0 6,0 0-22</inkml:trace>
    </iact:actionData>
  </iact:action>
  <iact:action type="add" startTime="209326">
    <iact:property name="dataType"/>
    <iact:actionData xml:id="d63">
      <inkml:trace xmlns:inkml="http://www.w3.org/2003/InkML" xml:id="stk63" contextRef="#ctx0" brushRef="#br0">17633 8995 0,'0'0'15,"0"0"-15,0 0 16,0 0 7,0 0-23,0 0 0,0 0 14,0 0 3,0 0-16,95 7 23,-55-14-24,8-10 12,0 1-12,4-18 15,-16 11 3,4-14-1,-12 4-17,0-4 0,-4-2 14,-4-1 27,-8 13-41,-8 10 0,4 7 0,-8 4 6,-8 6 16,4 0-22,0 0 15,-4 0 0,-8 0-15,4 50 21,8-17-21,-8-7 11,0 28 2,8-1-4,-4 0 7,16 21-16,-8-14 17,4 0-17,8-7 15,0-3 2,-8-4-17,12 4 13,-4-3 3,0-7 7,0 0-22,-12-13-1,0 3 15,-8-7-15,4-6 14,-8-11 3,-4-6-17,4-16 15,-4 2 1,-8 8-15,8-1 18,0 4-19,-12 16 19,8 10-19,8-19 13,8 2 4,4-6-17,0 0 20,0 0-20,68-13 14,-28-14 4,16-3-18,8-16 15,20 6 2,8 10-17,0 3 16,-20-10-15,-8 31 19,-12-8-20,-9 14 29,-43 0-28,0 0-1,0 0 18</inkml:trace>
    </iact:actionData>
  </iact:action>
  <iact:action type="add" startTime="214244">
    <iact:property name="dataType"/>
    <iact:actionData xml:id="d64">
      <inkml:trace xmlns:inkml="http://www.w3.org/2003/InkML" xml:id="stk64" contextRef="#ctx0" brushRef="#br0">22943 10880 0,'0'0'20,"0"0"-20,-80 17 23,12-4-23,-8-6 17,5 6-17,3-13 13,0 3 3,0-9-16,4-4 16,8-4-1,12-9-15,4 3 12,-8-6-1,4-18 4,-12 4-15,-8-3 16,0-10 0,8-17-16,0 3 15,16 7 0,4-6-15,16-14 23,4 20-23,8 13 16,4-16-16,-4 16 14,20 0 2,0-6-16,4 3 16,8-6-1,8 2-15,8 4 11,24-13 2,16 16-7,20-9 3,16-11 7,8-3-2,32-16-14,12 16 17,3 0-15,-7 13 12,24 14 8,4-14-22,8 21 15,27 9-15,-19 7 16,16 10 0,-4 7-16,-4-4 15,15 17-13,-7 0 11,4-3 11,-12 6-24,-25-6 15,29 6-15,-8 4 15,0-17 1,-4 6-16,-21-6 16,1 0-16,0 0 14,-12 7-5,0-7 6,-4 7-1,-21 6-14,-15 14 17,-4-4-3,4 10-14,-24 0 15,-16-6 1,-8 13-15,-16 3 23,8 17-24,-16 14 14,3 12-14,-7 4 15,-8-10-12,-12 3 11,-4-9-3,-20 2 5,-4 1-16,-8-14 11,-8 0 5,-8-6-13,-16-7 8,-12-13 6,-12 9-17,-20-16 14,-19 10 2,-21 3-16,-20 7 15,0 0 9,-4 7-22,-24-7-2,8-10 12,-7-10 4,-13 7-13,-20-7 9,16 3 5,12 0-17,12 0 14,-7-13-5,15 0 8,4 0-17,-20-3 23,0-14-23,8-3 6,-24-3 19,-19-7-25,15-3 6,8-1 9,20-6 10,28 0-25,20-3 1,32 0 21,12 3-22,17 17 6,15 3 8,4 0 4,24 0-18,0 0 13,0 0 13</inkml:trace>
    </iact:actionData>
  </iact:action>
  <iact:action type="add" startTime="216039">
    <iact:property name="dataType"/>
    <iact:actionData xml:id="d65">
      <inkml:trace xmlns:inkml="http://www.w3.org/2003/InkML" xml:id="stk65" contextRef="#ctx0" brushRef="#br0">28722 9778 0,'0'0'14,"0"0"-14,0 0 16,107-17-3,-59 10-13,12-6 12,16 0 3,4 6 0,4-3-15,12 10 14,-4-3 1,-12-4-15,-8 0 17,4-3-16,20 4 20,0 2-21,-5 1 17,-19-4-2,-8-3-15,-20-3 15,-8 0-1,-20 9-14,-4-2 17,-12 6-16,0-13 9,0 3 1,-56-4 6,32-9-2,0 6-15,4-19 15,24 6 0,-4 30-15,0 0 16,0 0-16</inkml:trace>
    </iact:actionData>
  </iact:action>
  <iact:action type="add" startTime="216444">
    <iact:property name="dataType"/>
    <iact:actionData xml:id="d66">
      <inkml:trace xmlns:inkml="http://www.w3.org/2003/InkML" xml:id="stk66" contextRef="#ctx0" brushRef="#br0">29832 9288 0,'0'0'0,"0"0"0,0 0 20,0 0-20,0 0 18,0 0-18,0 0 10,112 60 7,-72-53-3,12 6-14,-8-6 16,20-4-1,-4 10-15,0-6 16,-4 10-15,-12-11 20,-4 8-21,-12 2 17,-12 1-2,-8 13-14,4-23 13,-20 9 0,-4 8-14,-8-11 17,-4 7-16,-4 3 23,16 10-11,-12 1-13,8 6 17,4-20-17,8 13 14,-8 7 0,12 3-14,-12 1 17,8-1-16,-4 14 20,4-14-21,4-43 17,0 0-4,0 0-13</inkml:trace>
    </iact:actionData>
  </iact:action>
  <iact:action type="add" startTime="220189">
    <iact:property name="dataType"/>
    <iact:actionData xml:id="d67">
      <inkml:trace xmlns:inkml="http://www.w3.org/2003/InkML" xml:id="stk67" contextRef="#ctx0" brushRef="#br0">31387 9391 0,'0'0'21,"0"0"-21,28 107 16,-4-54 0,8 7-16,8-10 15,0-10-15,0-30 15,0 7-6,4-24 6,8-3-13,0-17 10,-8-3 4,7-23-13,1-3 7,-12-24 7,-16 0-16,-8 0 12,-4 6 13,-12 8-26,-8-7 14,-4 13-14,-4-7 16,-8 0-14,-8 7 20,-8 20-22,1-3 10,-13 13 0,12 14 1,0 9 7,0 14-18,8-1 11,-4 24 6,4 0-15,8 7 19,0 9-21,8 1 7,-8 3 8,8 7 10,0 9-24,4-6-1,-4 0 13,4-13 2,12 3-12,0-7 7,4-13 8,16 10-18,0-13 23,4 6-23,0-3 19,4 0-19,0-7 12,-12 1 5,0-11-17,-20 0 14,4-13 2,0 0-16,0 0 13</inkml:trace>
    </iact:actionData>
  </iact:action>
  <iact:action type="add" startTime="257615">
    <iact:property name="dataType"/>
    <iact:actionData xml:id="d68">
      <inkml:trace xmlns:inkml="http://www.w3.org/2003/InkML" xml:id="stk68" contextRef="#ctx0" brushRef="#br0">23579 16049 0,'68'84'27,"-68"-84"-26,0 0 18,171 43-19,-87-6 7,-4 3 7,0-24 3,0 18-17,4-18 16,12 18-1,12-8-15,-16-6 17,4 3-17,-16-6 21,19-7-21,5 3 15,4-13 1,-12 7-16,-4-24 16,-8 14-14,20-7 11,-4-3 6,0-1-19,-16-2 13,-4 6-7,-9 0 9,21-3 1,-8-1-16,4 1 16,-16-4-1,-4 7-15,-20-20 17,-4 10-17,12-10 21,-16 10-21,12-3 14,-8-4 2,-8 14-16,-8-7 17,-4 3-3,-8 7-14,-12 7 17,4-4-17,-8-6 22,4 10-22,-4 3 15,0 3 12,0-10-27,0 7 0,0 0 5,0 0 10</inkml:trace>
    </iact:actionData>
  </iact:action>
  <iact:action type="add" startTime="260536">
    <iact:property name="dataType"/>
    <iact:actionData xml:id="d69">
      <inkml:trace xmlns:inkml="http://www.w3.org/2003/InkML" xml:id="stk69" contextRef="#ctx0" brushRef="#br0">25193 17288 0,'0'0'15,"0"0"-10,0 0 14,0 0-19,0 0 14,0 0 1,16 97-15,0-77 15,-4 30 1,4 10-16,8 23 16,4 7 7,0 10-23,-16-7 1,12-9 13,-8-8 1,0-6-15,-4-3 15,-8-24 0,4-3-15,-4 0 16,8-23 9,-16-4-25,8-13 0,-20 0 15,8 0 1,4-73-16,-20 23 13,4-27 3,-4-9-16,-4-18 15,12 1-9,-4-17 13,20 7-19,8 16 15,-4 21 0,4 2-15,-4 28 15,0 16-1,-4 13-14,8 4 17,-16-4 7,16 1-24,8-11 0,12 4 16,12-34-1,0 4-15,12-4 15,4 4-1,-12 19-14,4 11 16,-4 23-14,-16 17 9,-4 16-1,-12 27 7,-12 7-2,-8 16-15,0 0 14,-12-3 1,8-17-15,-4-9 17,0-14-16,-12-27 21,-24-6-22,52-7 17,0 0 5,0 0-22</inkml:trace>
    </iact:actionData>
  </iact:action>
  <iact:action type="add" startTime="274972">
    <iact:property name="dataType"/>
    <iact:actionData xml:id="d70">
      <inkml:trace xmlns:inkml="http://www.w3.org/2003/InkML" xml:id="stk70" contextRef="#ctx0" brushRef="#br0">19678 14441 0,'0'0'11,"0"0"5,0 0-16,-119 120 15,51-80 3,-12 3-18,0-20 15,-12 7-13,12-3 11,8-11 8,-8 14-21,8-10 16,0 7-16,0-14 16,0 4 0,-3-17-16,19 7 16,0-14 0,4 7-15,0-7 19,-4-9-20,-8 9 15,-20 0-15,16-9 15,-8 6 2,8 6-17,12-2 16,-8 2-1,8 4-15,0-6 21,-12-1-21,16-10 17,-3 11-17,-9 2 14,16-6 4,-4 0-18,12 4 15,4-4-12,4-3 11,-16-4-8,4 7 8,0-7 2,-4-6-16,4 16 14,4-16 4,-4 6-18,-8 4 17,12-14-17,4 14 12,-8-17 10,0 0-22,-8 3 17,0-3-17,-4 0 19,5 7-19,11-14 14,8 7 1,-4-9-14,8 2 14,4-3 4,8 13-19,0-3 17,4 0-17,0 7 20,0-4-20,0 1 13,12-4 1,0-7 3,0 0-17,12-3 5,-12-3 11,12 0-1,0 3-15,0-7 16,0 11 1,4-11-17,0 4 15,0 6-15,32-16 16,8 3 4,15 0-20,5-17 16,8 7-15,-8-10 14,-4 14-13,4-1 12,8 1 3,24-4-17,0 0 21,-4 6-21,-16 8 14,4 9 3,-9-6-17,21 6 15,-8 4 1,0 9-16,-8-2 17,-4-4-17,0 17 15,8-14 11,4 17-26,-4 3 0,-20 4 11,-5 3 5,-3 3-1,4 14-15,0 6 17,12-9-17,-8 2 18,-8-6 1,4 3-19,-4 4 15,-20-4-15,8 17 16,0-6-15,4 16 13,0 3 3,-4 0-17,0 1 15,-8-4-9,-4 0 10,-1-4-15,-11 8 13,12-15 3,-4 8-17,-4 6 15,4 4 1,4-7-16,-4 7 15,12 19 7,-8-9-22,-8-7 15,-4-7-15,-4 10 17,0-9-16,-8 6 13,-12-4 2,-4 1-16,-4 6 17,-8 7-13,-8 0 13,-12 10-3,16-13-14,-8-11 17,4 4-17,4-20 23,-8 0-23,0 10 9,0-3 11,4-14-20,-8 7 17,0 3-15,-4 7 10,4-13 5,12-7-17,-8 13 22,8-9-22,4 2 10,0 1 4,-4-10 10,4 13-24,-4-20 0,0 10 31,1 0-31,3-10 0,0-4 31,-4 11-31,-4-17 0,4 7 16,12-7 6,-8 6-22,-12 1 0,8 3 23,-8 0-23,4-10 8,-4 3 13,0 7-21,12-3 10,0-7 6,4 0 6,8 0-22,0 0 0,0 0 14</inkml:trace>
    </iact:actionData>
  </iact:action>
  <iact:action type="add" startTime="281304">
    <iact:property name="dataType"/>
    <iact:actionData xml:id="d71">
      <inkml:trace xmlns:inkml="http://www.w3.org/2003/InkML" xml:id="stk71" contextRef="#ctx0" brushRef="#br0">19802 13098 0,'0'0'12,"0"0"5,0 0-17,0 0 18,92-50-18,-60 34 12,4 9 4,4-3-9,4-6 9,-4 2-16,4-9 14,-8 6 12,8 4-26,-4-10 0,0-7 13,0 6 4,-4-2-17,-4 9 13,-8 0 4,0-3-17,-4 0 14,-8 20 4,4-10-18,4 7 17,-4 3-16,-4-7 11,-8-16 4,8 13 5,-8 3-21,4 4 0,-4 6 15,-4-6 2,0 3-17,0-3 17,-56 3-15,32 0 10,8 0 4,-12-7-10,0 0 9,4-6-15,0 3 15,8-7 3,-4 11-18,-4-1 16,12 0-2,0 1-14,-4 9 16,8 0 5,4 4-21,4 0 0,-4-1 15,4-9 2,0 13-17,0-7 17,0-6-14,0 3 8,0 0 6,0 0-12,0 0 10,48-7-15,-40 7 15,20 0 3,0 17-18,16-17 16,4 0-14,-16 0 10,4 0 5,-8 0 3,0 0-20,-16 7 0,4-4 15,-8 4 2,-4 9-17,-4-2 18,0-8-18,0 8 13,0 9 4,-24-10 3,20 21-20,-8-4 0,8 0 15,-4 3 2,8 4-17,8-1 17,-4-2-15,-4-1 10,12-20 5,4 0-12,-8 1 11,0-4-16,-8-10 14,0 0 3,0 0-17</inkml:trace>
    </iact:actionData>
  </iact:action>
  <iact:action type="add" startTime="285768">
    <iact:property name="dataType"/>
    <iact:actionData xml:id="d72">
      <inkml:trace xmlns:inkml="http://www.w3.org/2003/InkML" xml:id="stk72" contextRef="#ctx0" brushRef="#br0">21301 11986 0,'0'0'14,"0"0"7,0 0-21,-124 123 16,72-86-16,12 3 15,0-10-15,0 3 17,28-10-2,4-16-12,0-7 11,8 0 10,0 0-24,56-10 0,-32 3 15,-8 7-1,8-3-14,-12 3 18,-8 3-3,4 4-15,-4-14 16,-4 1-16,0 6 18,0-4-3,0-6-15,0 0 16,-28-13-15,28 3 14,4 17 3,-4-7-18,0 10 14,12 0 7,-12 66-21,12-26 16,0 14-16,16 2 16,-4-6-16,-8-6 16,16 2-1,0-16 1,-12 0-16,4-7 5,-12-9 10,0-14 2,-8 0-17,-4 0 15,16-44-15,-16 44 16,0 0 2,0 0-18</inkml:trace>
    </iact:actionData>
  </iact:action>
  <iact:action type="add" startTime="286353">
    <iact:property name="dataType"/>
    <iact:actionData xml:id="d73">
      <inkml:trace xmlns:inkml="http://www.w3.org/2003/InkML" xml:id="stk73" contextRef="#ctx0" brushRef="#br0">21237 12862 0,'0'0'1,"0"0"0,0 0-1,0 0 27,0 0-27,72-120 5,-40 63 12,12-3-3,4 7-14,-4 0 17,-16 16-17,-4 4 15,-24 33 2,0 0-17,0 0 15</inkml:trace>
    </iact:actionData>
  </iact:action>
  <iact:action type="add" startTime="286602">
    <iact:property name="dataType"/>
    <iact:actionData xml:id="d74">
      <inkml:trace xmlns:inkml="http://www.w3.org/2003/InkML" xml:id="stk74" contextRef="#ctx0" brushRef="#br0">21641 12076 0,'0'0'17,"0"0"-17,0 0 16,0 0-1,0 0-15,0 0 16,0 0 0,0 0-15,12 103 3,0-50 12,12-6 0,3 0-16,1-4 18,4-6-18,4-7 14,0-14 3,-4-6-17,4-10 15,-4-3 5,-4-14-20,8-6 16,-8 0-16,-12-7 16,0-20-16,-8 3 17,-8 47-2,0 0-15,0 0 16</inkml:trace>
    </iact:actionData>
  </iact:action>
  <iact:action type="add" startTime="286952">
    <iact:property name="dataType"/>
    <iact:actionData xml:id="d75">
      <inkml:trace xmlns:inkml="http://www.w3.org/2003/InkML" xml:id="stk75" contextRef="#ctx0" brushRef="#br0">21840 11976 0,'0'0'1,"0"0"11,0 0 6,0 0-18,0 0 20,0 0-20,104 130 16,-60-77-16,-4-13 16,12 3 0,-20 1-16,-4-8 17,-4-22-17,-12 9 15,0-23-12,-12 0 14,0 0-1,-40-50-16,16 3 16,-16-9-16,0 6 16,0 0 0,-4-3-16,4 6 16,4 7 3,8 20-19,12-13 17,12 19-17,4 1 16,12 6-16,8 7 16,8-10 1,12 10-17,0 10 15,0-3 4,-4 13-19,-20 20 17,-4 3-17,-12 4 16,-8 0-16,4-7 15,-8-4 1,-4-3-13,4-19 10,8-8-7,-8-6 13,4 0-19,20 0 12,12 0 4,16-40-16,4 24 15,20 6 1,-8-7 0,0 14-16,8 0 21,-20 3-21,4 3 2,-16 4 12,4-14 2,-20 10-16,-12-9 17,4 2-3,-8-9-12,-24-27 13,24 40 5,0 0-20,0 0 16</inkml:trace>
    </iact:actionData>
  </iact:action>
  <iact:action type="add" startTime="287727">
    <iact:property name="dataType"/>
    <iact:actionData xml:id="d76">
      <inkml:trace xmlns:inkml="http://www.w3.org/2003/InkML" xml:id="stk76" contextRef="#ctx0" brushRef="#br0">22256 11686 0,'0'0'3,"0"0"23,0 0-26,68 100 0,-36-57 25,4-3-25,8 0 48,-4-3-46,-4-7 10,-8 7-12,0 13 0,-12 6 0,-4 11 2,-12-11 22,-4 24-24,-8-10 14,12-70-10,0 0 16,0 0-20</inkml:trace>
    </iact:actionData>
  </iact:action>
  <iact:action type="add" startTime="294387">
    <iact:property name="dataType"/>
    <iact:actionData xml:id="d77">
      <inkml:trace xmlns:inkml="http://www.w3.org/2003/InkML" xml:id="stk77" contextRef="#ctx0" brushRef="#br0">20805 14454 0,'52'17'25,"-52"-17"-25,0 0 17,96 13-1,-20-10-16,-20 7 15,0 0-14,4-6 13,-4 9 2,-12-6-16,-4 3 14,0-17 3,4 27-17,8-33 23,4 3-23,12 6 16,-4 4-16,3-6 14,-11-1 2,-4 7-16,0 3 31,-12-3-31,4 4 0,8-4 23,12 0-23,4 0 16,-8-4-16,0 1 15,0 0 1,-8 6-16,-8-3 13,-4-3-2,12-1 4,0 4 9,4 0-24,0-10 0,-1 20 6,-7-10 9,-8 4 1,4-1-16,-4-3 25,0 3-24,0-6 12,0 6-10,16-6 7,8 0 8,4-1-18,0-9 14,-12-7 2,-4-3-15,0-1 29,-12-2-30,0-11 0,-8 4 11,4-14 0,-4 1 7,8 2-18,-4 4 13,-9 0 3,1 0-16,-4 4 14,-16 9 2,4-3-16,-4 3 25,-8 4-25,-8-20 15,4 3-15,-8 0 16,-4-7-1,-8-3-15,-3 7 25,-1 3-25,4 10 13,-4 0-11,-12-7 11,8 17 4,-8-3-17,4-7 15,-8 7-1,4-4-14,-12-3 14,0 4 1,-20-8-14,-20-6 10,-16 4 3,12 19 2,0-10-16,4 11 16,-15-4-13,-9 13 9,8-6 13,20-4-25,-4 14 15,0-4-15,-4 7 13,-12 0 12,0 0-25,24 7 0,-7-1 22,11 8-21,-20-8 8,8 4 8,0-6-17,12 9 11,20 0 5,-4-3-2,8 17-14,-12-7 18,-12 20-15,4 0 8,16 0 16,-4 3-27,21 14 0,-5 3 12,8 0 3,0-17 0,8 7-15,-8-7 17,4 14-3,4-14-14,4 14 28,4 9-28,20-12 0,-4 2 11,8-9 5,20 0 1,0-4-17,4-6 14,8-1 0,16 4-14,-8 13 11,0 1 4,4 12-12,-4-16 8,12 0 4,-9 10 9,9-20-24,0 0 0,16-13 22,0-1-22,0-9 26,16 0-26,-4-4 0,-12-13 13,8 0 3,-16 0 2,4 0-18,16 0 15,0 0-15,-1-7 12,-7-16-2,4 16 5,-20-9-13,4-8 10,4 8 14,0-4-26,4-3 0,4 6 14,-8-3 3,4-3-17,0-14 15,-68 37-3,0 0 6,0 0-18</inkml:trace>
    </iact:actionData>
  </iact:action>
  <iact:action type="add" startTime="296693">
    <iact:property name="dataType"/>
    <iact:actionData xml:id="d78">
      <inkml:trace xmlns:inkml="http://www.w3.org/2003/InkML" xml:id="stk78" contextRef="#ctx0" brushRef="#br0">24074 14431 0,'0'0'28,"0"0"-28,0 0 0,0 0 15,0 0 2,96-14-17,-68 14 16,16-13-2,20 10-14,-4 3 18,12 0 2,-12-4-20,-4 4 0,8-6 15,16-1 3,-1 10-18,13-19 15,-4 16-13,4 0 11,-8 13 1,12-23-8,20 10 11,-4 0-17,-8 10 17,-4-10-4,-12 17 5,11-7-18,17-4 2,-8 4 10,-8-10 6,4 0 3,0-16-21,20 2 0,-4 1 14,-12 0 2,-13 3-16,13 13 20,4 0-19,8 14 10,-12-4 4,0-6-8,0 6 8,12 1-15,-12-1 16,-9-3 0,5 7-16,-12-4 16,8-3-13,4-3 9,0 6 5,-8-3 4,-12-13-21,8 3 0,-4 3 17,4 0-16,-1 4 28,-11-7-29,0-3 15,4 3-15,-4-4 17,0 4 3,4 0-20,-8-6 0,-16-1 17,4 0-15,-12-6 27,16 6-29,-8 4 3,4 3 9,-9-10 5,-3 10-17,-24-7 21,-4 1-21,-4-4 15,-20 3 1,0 7-16,0 0 18,0 0-18</inkml:trace>
    </iact:actionData>
  </iact:action>
  <iact:action type="add" startTime="299993">
    <iact:property name="dataType"/>
    <iact:actionData xml:id="d79">
      <inkml:trace xmlns:inkml="http://www.w3.org/2003/InkML" xml:id="stk79" contextRef="#ctx0" brushRef="#br0">30092 13448 0,'136'-66'26,"-136"66"-26,0 0 7,180-130 14,-76 50-21,-12 13 10,0 10 6,-8 14 0,-1 10-16,9 10 16,-24 6-16,-4-3 22,-20 13-22,-4 1 20,-24 2-20,-4 4 10,-12-3 7,-40-10-2,0 6-15,-4-3 17,-12 3-17,-4-9 21,0-4-21,8-10 16,9 0-2,7 6-14,8-6 17,16 17-15,8-4 11,4 17 3,0 0-16,40 7 15,-8-7-7,12-7 7,7 7 1,1-6-16,0 6 16,-8 0-16,-8 13 14,-8 0 3,-12 4-17,-4 13 33,-12 7-33,4 9 0,-8 11 20,-8 13-20,8-7 16,-8-6-16,12-11 15,-8-6 1,16-6-16,-8-11 14,16-13 5,8-3-19,-8-7 20,24-40-20,-40 40 18,0 0-18,0 0 14</inkml:trace>
    </iact:actionData>
  </iact:action>
  <iact:action type="add" startTime="300727">
    <iact:property name="dataType"/>
    <iact:actionData xml:id="d80">
      <inkml:trace xmlns:inkml="http://www.w3.org/2003/InkML" xml:id="stk80" contextRef="#ctx0" brushRef="#br0">31791 12552 0,'0'0'12,"0"0"9,0 0-21,0 0 16,0 0-16,0 0 15,67 117 1,-35-87-16,4 6 23,4-19-23,0 3 15,4-10-15,-4-10 25,0-10-25,-4-17 6,-4-6 9,-4-10 1,-4-4-16,4 4 22,-16 0-22,4-4 17,-8 7-17,-16-3 25,-8 13-25,-8-4 15,-16 8-12,-4-4 11,-4 0 5,0 13-19,-12 4 7,0 13 10,8 0-17,-11 13 13,3-3 4,12 17-17,4-4 15,16 4 1,16 13-16,-4-10 23,16 6-23,16-9 16,8 6-16,8 1 14,28-8 3,8 14-17,3 0 20,-3-10-20,-16 7 10,-12-1 5,-40-36-7,0 0 20,0 0-28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8T07:00:13.5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684">
    <iact:property name="dataType"/>
    <iact:actionData xml:id="d0">
      <inkml:trace xmlns:inkml="http://www.w3.org/2003/InkML" xml:id="stk0" contextRef="#ctx0" brushRef="#br0">4585 8482 0,'0'0'17,"0"0"-1,0 0-16,0 0 16,0 0-16,0 0 17,0 0-2,0 0-15,0 0 16,0 0 4,0 0-20,112-30 0,-44 17 15,28-1 2,-16 11-17,12-4 22,-8 1-22,8 19 25,16-3-25,-8 13 7,3-9 8,-7 16-14,0-4 15,0-6-3,8 0-10,4 4 15,0-14-18,-4 13 11,8-3 6,7-13-13,1 16 14,-20-3-18,4 7 14,4-7 4,4-4-18,16-3 17,-28-6-17,8 3 13,12-10 1,11-10-6,-11-3 7,-8 6-15,-4 4 15,24 6 2,-8-3-17,0 4 16,-4-4-13,3 3 9,5 3 4,-16 1 5,8-14-21,-12 1 0,16 3 14,0-1 4,-4 4-18,-12 4 16,11-4 0,13 3-16,-4 3 17,-8 11-17,-4-10 19,8-7-19,0 6 15,-4-2 2,-13-8-17,13 4 16,-8 4-2,8-8-13,-12-2 15,0 6-14,0-17 21,16 10-23,-16-2 15,-5 9-15,-7-14 16,20 1 0,-4 6-16,-4-3 20,-12 4-20,-16 6 11,0 0 7,4 6-18,12-6 14,-9 0 3,-7-6-17,-8 6 16,-4 6 1,0-6-17,12 0 15,0 4-13,0-8 17,-12 4-19,0-6 15,-16-1 1,0-3-16,-4 7 17,-8-7-3,0 0-14,8 6 17,-8-12-14,-5 2 14,1 1-16,0 10 13,-16-11 3,4 8-17,0 2 17,-8 1-3,0 0-14,-16 3 18,0 0-18,0 0 20</inkml:trace>
    </iact:actionData>
  </iact:action>
  <iact:action type="add" startTime="32299">
    <iact:property name="dataType"/>
    <iact:actionData xml:id="d1">
      <inkml:trace xmlns:inkml="http://www.w3.org/2003/InkML" xml:id="stk1" contextRef="#ctx0" brushRef="#br0">12358 9338 0,'0'0'6,"0"0"11,0 0-3,0 0-14,96 123 17,-56-69-2,-4 19-15,7 3 17,-3-6-17,0 0 22,4 0-22,-4-13 14,-4 6 2,-4-13-16,-8-20 17,-8-17-3,-4-6-14,-12-7 16,0 0 0,-44-76-16,8 29 7,-4-20 9,-12-3-2,8 4-14,-8 9 17,-3-3-3,-9-3-14,-4-4 17,8 11-17,0 6 22,16-10-22,4 3 16,0 10-2,24 1-14,12 3 17,8 3-15,12 3 11,8 7 3,16 13-16,16-3 22,12 7-22,12 13 16,-12 0-2,-5 10-14,-7 30 19,0-7-19,-16 24 13,0 13 3,-12 3-16,-12 17 15,-8-7-8,-8-6 9,-24-27 11,-16-4-27,-12-9 0,-32-14 19,-7-23-19,91 0 16,0 0-16,0 0 23</inkml:trace>
    </iact:actionData>
  </iact:action>
  <iact:action type="add" startTime="38283">
    <iact:property name="dataType"/>
    <iact:actionData xml:id="d2">
      <inkml:trace xmlns:inkml="http://www.w3.org/2003/InkML" xml:id="stk2" contextRef="#ctx0" brushRef="#br0">14971 7320 0,'0'0'7,"0"0"15,124 16-22,-32-6 14,-8 7 1,-12 0-15,4-1 17,-8 4-16,4-3 13,7-4 2,1 11-16,-4-11 14,-16 10-6,0-6 8,-16-1-1,0-6-15,4 7 17,8-7-17,4 10 14,12-10 2,0 7-16,-4-4 22,0 0-22,-12-3 16,4-3 0,-1 6-16,9-13 16,8 10-16,-8 4 14,0-1 3,-8 4-17,4-1 22,-8-2-22,24 16 16,4-14-1,8 18-15,-12-8 16,0-6-16,-8 7 14,3-14 3,17-6-17,4-1 31,12-6-31,-12 0 0,8 10 22,-4-3-22,4-7 16,-8 7-15,0-1 24,-16 8-25,-13 2 5,-3-9 26,-4-4-31,20 4 0,0-7 32,-12 7-32,12-7 0,-16 10 7,-8-4 7,4-2 2,0-4-16,-4 3 14,12-3 3,0-3-17,-4-7 21,-5 0-21,-3 3 18,4 0-18,-4 4 15,16-10 0,4 13-14,4 0 23,-8 0-24,-4-17 6,8 7 8,-4 3 5,4-3-19,8-6 17,-4 9-17,-12-6 14,11-7 21,-19 7-35,4-1 0,4-19 0,12 0 25,12-7-25,0-4 17,-16 4-17,0-10 13,-20 17 3,-4 3-16,0-7 13,-8 1 4,-4 6-17,-12-13 12,8-14 1,-16-10 2,3-9-15,-19-4 16,8-7-2,0 7-14,-4 0 26,-16-6-26,-8-4 14,-7-3-14,-17-1 14,-16 11-5,-24-4 8,0-3-17,-12 7 14,-8-3 5,-8-1-19,-16 10 13,-8 17 1,12 7-13,-3 3 12,-9 10 3,-16-3-16,-4 0 16,16-4 0,-28 0-16,-8 1 27,9-8-27,-21 11 0,-8 3 11,16 14 6,4 2-4,-16 4-13,21 4 16,-17 16 0,-4-14-16,20 21 10,0-7 5,-11 7-12,3 6 8,-12 4 4,-4-4-1,16 4-14,8-7 17,-7 0-2,11 13-15,16-17 25,-4 4-25,-8 7 3,24-10 9,12 6-3,-11 10 16,-1 1-24,4 2 1,24 8 11,0 6 0,-8 13 6,4 10-18,16 1 18,4 2-18,13-9 10,7-4 7,-4-3-18,20 17 14,16 3-11,12 20 8,16 3-1,0 7 5,12 0-13,20-14 10,-4-6 3,8 3-11,8 4 11,4-7-1,24 0-11,4-4 7,20 1 15,7 13-25,9-7 3,0 11 8,12-1 5,12-17 2,8 4-18,-24-16 15,0-8-15,-4-12 13,11-11-3,5-16 6,0-14-16,0-23 13,16 3 3,-136 17-16,0 0 18,0 0-3</inkml:trace>
    </iact:actionData>
  </iact:action>
  <iact:action type="add" startTime="41018">
    <iact:property name="dataType"/>
    <iact:actionData xml:id="d3">
      <inkml:trace xmlns:inkml="http://www.w3.org/2003/InkML" xml:id="stk3" contextRef="#ctx0" brushRef="#br0">17644 3892 0,'0'0'19,"0"0"-19,80-50 17,-36 14-16,4 2 13,-4-2 1,-4 22 7,-12-2-22,-16 2 0,-8 14 15,-4 0 0,0 0-15,0 7 17,0-7-1,0 7-16,0 9 15,-44-9-2,32 0-13,0-7 24,8 6-24,4-2 16,-12-1-16,0 0 16,8 4 0,-8 0-16,4-7 17,4 6-17,0-6 13,-4 4-8,-4-4 12,8 0-1,-12 6-16,-8-6 16,-4 7 0,-8 10-16,-4-4 17,1 10-17,-5-6 20,0 26-20,-8 7 15,0 14 1,-16 2-16,-4 11 18,-16-11-18,16-12 15,4-4 1,12-17-16,20-10 17,20-13-16,4-6 16,12-8-1,0-2-16,0-8 16,64 1-14,-44 3 12,-4-3 2,8-11-16,0 11 18,16-14-16,-8-3 15,4 4-2,-4-18-15,4 11 17,-8 3-17,-12 10 15,8-6 2,-12 19-17,-8 0 17,8 7-15,-8 7 15,4 10-2,8 3-15,0 19 16,8 1-14,0 4 13,4 12 1,12-2-16,-8 12 18,4-6-18,8 7 18,3-7-3,-3 3-15,0-20 16,4-6-14,-8-14 12,-12-6 2,-12-10-14,-4-7 15,-12 0-17,0 0 18,0 0-2,0 0-16</inkml:trace>
    </iact:actionData>
  </iact:action>
  <iact:action type="add" startTime="41992">
    <iact:property name="dataType"/>
    <iact:actionData xml:id="d4">
      <inkml:trace xmlns:inkml="http://www.w3.org/2003/InkML" xml:id="stk4" contextRef="#ctx0" brushRef="#br0">17481 4765 0,'0'0'13,"0"0"-13,0 0 17,0 0-2,0 0-15,-40 103 16,40-79-1,0-14-15,0-4 18,0 1-18,0-7 17,52-7 2,-32-9-19,8-8 16,12 11-16,19-10 15,9-4 1,4-6-16,4-1 16,-4-6-14,-8-3 15,-8-4-17,-12-6 18,4 10-3,-16 3-15,-4 3 17,-12 7-17,-4 20 15,-12 0 4,-4 10-19,4 0 12,-12 0 6,0 0-18,-4 44 10,4-38 1,-4 1 5,-8 23-16,24-30 14,0 0 3,0 0-17</inkml:trace>
    </iact:actionData>
  </iact:action>
  <iact:action type="add" startTime="45471">
    <iact:property name="dataType"/>
    <iact:actionData xml:id="d5">
      <inkml:trace xmlns:inkml="http://www.w3.org/2003/InkML" xml:id="stk5" contextRef="#ctx0" brushRef="#br0">27826 7659 0,'0'0'21,"0"0"-21,164-10 16,-44 4-16,-8-1 24,-8 0-24,-12 7 14,-4-3 11,0-4-25,8 7 1,-12 0 4,-5-10 20,-3 20-24,-16-6 4,8-4 9,-4 3-5,8-3 6,-4 0-1,-4-3-14,-8 6 17,-4-6-17,-12-1 14,0-9 3,-12 13-17,0 0 22,12 0-22,12 0 17,12 0-3,4 0-14,3 3 16,-3-13-16,8 7 25,0-10-24,16-14 4,12 10 17,-4 1-22,0-21 17,-16 7-2,8-30-15,4 0 16,-1-13-16,-3 0 15,-8-7 1,-16 7-16,0-4 31,-16-16-31,-8-11 0,-8 8 22,-20-14-21,-16 10 14,-28-3-15,-24 9 24,-12-5-24,-4-5 7,-8 8 15,-32 12-21,-11-5 14,-17 5-12,-8-6 9,-4 0 5,-40 14-17,0 16 13,-31 0 4,-21 17-17,-4 13 13,-12 3 3,29 10-16,-9-6 25,-4 13-25,12-10 16,-16 7-16,29 3 14,-29-20 2,0 30-16,-12 0 25,5 0-25,-9 0 16,16 0-16,16-4 14,-15 4 1,27 4-15,-12 2 15,8 11 1,20 0-16,-11 16 30,7 0-30,-4 11 0,-4 2 9,24 4 6,-3 3 0,7 7-14,32 14 13,8 9 1,4 14-14,16 2 10,16-9 3,17 24 0,-5-1-14,-8 13 16,12-6-1,16-13-15,16 3 15,32-7 0,24 4-15,20 16 28,12-10-27,24-10-1,16 4 11,40 20 5,12-8-2,12-9-14,-5-3 15,21-4 12,12 4-27,4-1 0,8-22 16,20-14-16,7-10 12,1-17 4,4-3-1,4-20-15,16 3 15,7-13 0,-15-3-15,16 3 27,-16 0-27,-17-10 0,13 0 12,-4-20 5,-8 3-4,4-16-13,-17-10 16,17 3-1,-4-4-15,-24-6 11,12 4 5,-12-8-16,-25 18 12,-19-14 5,0 10-4,-16-10-13,-8 7 17,-8-7-2,-28 6-15,-8-2 26,-64 46-26,0 0 0,0 0 12</inkml:trace>
    </iact:actionData>
  </iact:action>
  <iact:action type="add" startTime="49414">
    <iact:property name="dataType"/>
    <iact:actionData xml:id="d6">
      <inkml:trace xmlns:inkml="http://www.w3.org/2003/InkML" xml:id="stk6" contextRef="#ctx0" brushRef="#br0">27371 4275 0,'0'0'28,"0"0"-28,104 34 0,-36 2 14,0-9 3,-4 0-17,-4-4 15,3-16 2,-7-7-17,12-17 15,0-10-13,-4-6 18,8-17-20,4-7 15,-16 4 1,4-27-16,-24-6 14,-12 2 4,-16-2-18,-8-4 16,-8 7-15,-20 3 19,-4 3-20,-4 4 22,-8 6-22,-20 7 9,-12 13 11,-12 18-20,-8 12 12,0 10 5,1 7-17,11 7 20,8 20-20,4-1 15,-8 24 1,0 10-16,12 7 20,-4 6-20,12 14 12,4-11 4,12-3-15,24-3 19,4-10-20,12 4 15,16-4 1,0 10-16,12 3 20,8-3-20,0-4 12,8-12 3,12-8-13,8-9 18,4-14-20,0-6 15,4-10 1,-12-14-16,-16 7 14,-44 0 4,0 0-18,0 0 17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8T07:00:13.5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846">
    <iact:property name="dataType"/>
    <iact:actionData xml:id="d0">
      <inkml:trace xmlns:inkml="http://www.w3.org/2003/InkML" xml:id="stk0" contextRef="#ctx0" brushRef="#br0">5161 7903 0,'24'23'26,"-24"-23"-26,0 0 16,0 0 5,0 0-21,0 0 0,0 0 20,-16 110-20,16-77 10,16 17 10,-4 7-20,0 26 12,4 13 4,0 1-14,8 0 18,0 3-20,-8 0 21,0-4-21,8-6 11,-8 0 2,-4-3 5,-8-27-18,8-1 15,0-9-12,0-23 15,-12 3-17,4-20 13,4-10 2,-4 0-16,-8 0 21,4-60-21,-12 30 12,12-30 4,0 60-16,0 0 21,0 0-21</inkml:trace>
    </iact:actionData>
  </iact:action>
  <iact:action type="add" startTime="22392">
    <iact:property name="dataType"/>
    <iact:actionData xml:id="d1">
      <inkml:trace xmlns:inkml="http://www.w3.org/2003/InkML" xml:id="stk1" contextRef="#ctx0" brushRef="#br0">4993 8136 0,'0'0'17,"0"0"-17,0 0 16,-80-40 0,68 13-16,-4 0 16,16-19-1,0-34-15,16-3 16,12-1 5,8-16-21,-8 17 0,16-3 16,-4 19-1,16-10-15,24 4 14,16 0 5,12 23-19,-5 13 15,5 27-13,-12 13 17,24 41-19,-24 22 15,-16 31 1,-12-4-16,-16 17 14,-28-7 4,-16 14-18,-16 10 15,-28-1-12,-28-9 16,-20-7-19,-24-20 15,-4 3 1,-4-3-16,8-10 14,13-30 4,15-17-18,12-16 16,12-27-15,28-17 19,16-13-20,24-33 21,20-11-21,28 1 9,-60 83 8,0 0-2,0 0-15</inkml:trace>
    </iact:actionData>
  </iact:action>
  <iact:action type="add" startTime="23109">
    <iact:property name="dataType"/>
    <iact:actionData xml:id="d2">
      <inkml:trace xmlns:inkml="http://www.w3.org/2003/InkML" xml:id="stk2" contextRef="#ctx0" brushRef="#br0">6288 8838 0,'0'0'0,"0"0"14,0 0 3,0 0-17,-24-96 14,12 63 3,-4-1-17,0 8 16,4-4 2,0 6-18,12 18 3,-4-1 12,4 0 2,-8 7-17,8 0 14,0 0 3,0 57-17,8-24 16,-4 27 6,4 30-22,0 7 0,4-21 14,12-9 3,0-24-17,8-13 17,8-13-3,12-24-14,4-16 16,7-37 1,9-30-17,-16-7 5,-4-3 9,-12 7 4,-16 7-18,-8 6 19,-20 23-19,-16 14 13,4 29 2,-12 14-14,0 27 19,16 0-19,0 33 19,8 13-20,-4 4 10,16 6 6,4-3 0,4-4-15,12-9 15,12-10-16,4-7 20,8-27-19,0-20 14,-8-16 1,-8-37-16,-8-20 15,-28 70-13,0 0 12,0 0 3</inkml:trace>
    </iact:actionData>
  </iact:action>
  <iact:action type="add" startTime="23851">
    <iact:property name="dataType"/>
    <iact:actionData xml:id="d3">
      <inkml:trace xmlns:inkml="http://www.w3.org/2003/InkML" xml:id="stk3" contextRef="#ctx0" brushRef="#br0">7071 7589 0,'0'0'8,"0"0"19,0 0-27,0 0 15,0 0-14,0 0 6,0 0 10,52 137-2,-36-24-15,-12 20 17,4 41-17,4 16 15,-8 6 2,8 11-17,-12-18 20,4-19-20,4-37 16,4-33-1,-8-23-15,0-34 17,-4-33-17,0-10 15,-4 0 2,4-113-17,4-7 20,16-46-20,8-1 16,16 11-1,12 6-15,4 23 17,7 14-17,-11 30 14,0 29 4,8 18-18,-20 36 11,8 16 12,-12 51-23,-16 23 17,-16 23-17,-12 17 17,-12 20-17,-32-7 22,-8 7-22,-28-23 10,-8-24 12,-11-20-22,15-33 16,0-13-16,20-34 26,20-10-26,24-16 5,8-7 16,4-17-20,24-19 8,20-17 6,4-21-9,-36 104 11,0 0-17,0 0 15</inkml:trace>
    </iact:actionData>
  </iact:action>
  <iact:action type="add" startTime="24660">
    <iact:property name="dataType"/>
    <iact:actionData xml:id="d4">
      <inkml:trace xmlns:inkml="http://www.w3.org/2003/InkML" xml:id="stk4" contextRef="#ctx0" brushRef="#br0">8230 8399 0,'0'0'15,"0"0"0,0 0-15,0 0 23,28 110-23,-4-67 15,-8 20-14,0 24 14,-4 9 1,0 24-16,-12 0 15,0-20 1,-8-17-15,8-33 21,0-26-22,0-21 15,-4-3-15,16-50 14,4-30 3,8-43-17,4-24 16,16 1-1,23-1-15,-3 17 11,0 34 1,-8 16 3,-12 43-15,-4 41 15,-16 39 1,-8 33-16,-4 8 16,-12 6-1,-12 0-15,-4-14 23,0 1-23,4-27 15,-12-20-15,12-30 15,12 0 1,0-67-16,24 1 16,4-18-1,12-32-15,16-1 11,-4 14 1,12 33 4,-4 3-16,-4 44 15,-4 23 0,-12 17-15,-12 33 16,-4 26-1,0 7-15,-4 14 29,0-7-29,-4-7 0,0-16 14,0-1 1,8-12-15,0-24 14,4-14 2,-8-9-16,11-14 16,-11-9 3,8-8-19,0-6 16,12 0-16,8-6 15,8 13 0,0-7-15,8 3 17,-8 10-16,-4-6 12,0-10-2,-8 13 2,8-20 2,-24 0-15,4 0 15,-8-4 0,-16-2-15,-28-4 17,-8-7-15,-16 14 11,-4 20 10,-8 9-23,-4 34 14,8 4-14,-12 29 17,12 13 10,8 4-27,16 20 0,4-3 5,24 20 8,24-14-2,8 3 2,20 8 2,12-28-15,16-22 16,4-14 0,24-34-16,0-46 16,-12-36-16,-4-21 23,-24-23-22,-1 30 13,-67 90-1,0 0-13,0 0 18</inkml:trace>
    </iact:actionData>
  </iact:action>
  <iact:action type="add" startTime="25801">
    <iact:property name="dataType"/>
    <iact:actionData xml:id="d5">
      <inkml:trace xmlns:inkml="http://www.w3.org/2003/InkML" xml:id="stk5" contextRef="#ctx0" brushRef="#br0">10472 8619 0,'0'0'3,"0"0"10,0 0 0,83 100-13,-43-57 17,20-13-2,0-24-15,16-19 17,-16-27-17,0-3 14,-12-24 11,-12-3-24,-12-16-1,-20-4 11,-32 0 6,-8 20-15,-24 10 11,-32 27 3,-16 23-16,4 36 16,17 41 7,11 26-23,20 17 14,16 17-14,16 3 16,24 3-14,24-10 12,20-26 1,32-31-15,15-19 15,21-47-7,-4-57 8,0-43-13,-16-13 18,-20-37-21,-8-33 21,-36-17-20,-12-3 14,-16-10-15,-4 3 16,-8 17 6,0 3-22,0 20 14,0 20-14,8 37 17,-12 36-16,8 24 12,4 33 4,4 20-17,-4 0 23,8 97-23,-4-7 16,4 40-3,4 39-13,4 25 18,-4 19-18,16 20 15,-8 7 0,4 16-15,-4-29 16,12-11 9,12-26-25,4-30 0,8-44 22,0-49-22,-12-37 8,-12-53 4,-28 23 5,0 0-17,0 0 16</inkml:trace>
    </iact:actionData>
  </iact:action>
  <iact:action type="add" startTime="30305">
    <iact:property name="dataType"/>
    <iact:actionData xml:id="d6">
      <inkml:trace xmlns:inkml="http://www.w3.org/2003/InkML" xml:id="stk6" contextRef="#ctx0" brushRef="#br0">5988 11097 0,'0'0'14,"0"0"1,-88-80-15,4 33 15,-8 4 0,0 26-15,8 4 16,-8 3-14,9 10 11,-21 10 13,16 3-26,-4 20 12,20 14-11,-4 16 14,8 21-1,-12 9-14,12 10 18,-16 24-18,20 29 25,8 14-25,20 13 15,32 40-3,32-9-12,28-5 17,32-12 8,20-24-25,4-33 1,24-27 4,12-43 20,12-50-25,3-36 15,-19-31-2,-20-46-12,0-47 14,-16-10 1,-40 3-16,-28 14 15,-28 23-15,-28 27 14,-32 13 12,-32 30-26,-16 27 12,-12 26-12,12 14 18,12-1-3,8 4-15,28-16 16,13-4-16,19 0 14,4-10-4,12 0 5,0-24-3,56 1-12,-33-20 18,9 9-3,4 1-15,4 6 16,-12-3-16,4 0 14,0 14 12,-12-11-26,-4 21 12,-4 6-12,-4 0 17,-4 69-2,4-29-14,0 10 14,4 7-15,12 16 14,0 1-4,20 6 6,0 13-2,8-3-14,0 3 15,-8-3-1,4-23-14,-16 9 17,8-26-17,0-7 15,-16 4 10,4-20-25,4-4 18,4-20-18,-8-16 2,8 3 23,-20-33-25,-16 43 15,0 0-15,0 0 15</inkml:trace>
    </iact:actionData>
  </iact:action>
  <iact:action type="add" startTime="31583">
    <iact:property name="dataType"/>
    <iact:actionData xml:id="d7">
      <inkml:trace xmlns:inkml="http://www.w3.org/2003/InkML" xml:id="stk7" contextRef="#ctx0" brushRef="#br0">6519 12532 0,'0'0'2,"0"0"12,0 0-1,0 0-13,28 113 21,8-59-21,-8 16 25,12 0-25,4-10 17,20-27-17,16-3 24,-8-20-24,8-10 25,-12-20-25,-12-20 0,-16-17 29,-4-29-29,-20-1 0,-16-10 17,-24 14 12,-4 17-28,-28-1-1,-16 20 7,-20 11 8,8 22 3,-16 28-18,28 22 12,16 8-9,4 2 10,28 1 2,20 20-15,4-17 17,20 9 6,0 1-23,8-6 0,0-8 16,4-16-2,4 0-13,-8-20 14,0-10-1,-12 7-14,16-17 18,-32 10-11,0 0 8,0 0-15</inkml:trace>
    </iact:actionData>
  </iact:action>
  <iact:action type="add" startTime="32520">
    <iact:property name="dataType"/>
    <iact:actionData xml:id="d8">
      <inkml:trace xmlns:inkml="http://www.w3.org/2003/InkML" xml:id="stk8" contextRef="#ctx0" brushRef="#br0">7411 12509 0,'0'0'2,"0"0"17,0 0-4,0 0-15,0 0 15,0 0 6,0 0-21,0 0 0,0 0 33,87 37-33,-71-11 0,12 4 16,12 0 0,-12 20-16,12-13 15,0-1 5,0-9-20,4-7 0,-8-33 13,-8-1 8,0-19-21,0-14 16,-16-3-16,0-3 16,-24-3-2,0-4-11,-16 3 14,0 14-17,-12 3 11,0 20 11,-12 3-22,8 10 17,-8 14-17,8 20 15,-4 13 2,16-4-17,-3 11 16,23 0-3,8-7-12,20 9 22,-4-9-23,15 4 15,1-11-15,12 0 16,0-26 1,4-20-17,44-4 14,-88 17 3,0 0-17,0 0 19</inkml:trace>
    </iact:actionData>
  </iact:action>
  <iact:action type="add" startTime="33126">
    <iact:property name="dataType"/>
    <iact:actionData xml:id="d9">
      <inkml:trace xmlns:inkml="http://www.w3.org/2003/InkML" xml:id="stk9" contextRef="#ctx0" brushRef="#br0">8086 12396 0,'0'0'0,"0"0"15,0 0-15,0 0 15,0 0 2,0 0-17,0 0 17,36 96 0,4-86-17,-8 14 19,4-24-19,4-7 17,-12-10-17,4-3 13,8-13 4,-4-20-16,-20-11 15,-4-6 1,-16 0-17,-16-6 18,-12 13-18,-8 6 17,-24 17-17,-4 23 15,0 34 3,0 16-17,12 14 14,20 30-14,20 9 12,28-9 8,16-11-21,16-2 17,8-21-17,12-16 15,-12-17 1,-4-7-16,4-26 16,-16-1-12,-8-9 7,0 0 11,-4-7-22,-8 13 16,-4-13-16,-8 3 20,-4-6-20,0 13 12,8-13 3,-4 16-12,-8 11 9,4-4 10,-8 13-22,8 7 15,-4-3-15,-4 3 17,4 0-1,4 0-16,0 0 16,0 0 0,-12 0-16,12 0 5,0 0 15,0 0-20,0 0 10,0 63 7,0-56-1,12 9-16,12 34 17,7 10-17,9 0 15,0 17 4,16-1-19,-16 14 17,4 37-17,4 6 15,-8 10 2,-8 34-17,4 23 16,-8-27-15,-4-10 15,-20-13-11,-20-14 9,-8-6 3,-20-23-17,-20-37 19,-20-7-19,-24-20 13,-23-26 2,-17-17-15,0-7 16,0-16 5,24-34-21,16-2 15,40-28-14,28-36 15,40-41-15,28-35 13,-28 199 3,0 0-17,0 0 17</inkml:trace>
    </iact:actionData>
  </iact:action>
  <iact:action type="add" startTime="34306">
    <iact:property name="dataType"/>
    <iact:actionData xml:id="d10">
      <inkml:trace xmlns:inkml="http://www.w3.org/2003/InkML" xml:id="stk10" contextRef="#ctx0" brushRef="#br0">8877 11416 0,'0'0'22,"0"0"-22,0 0 0,0 0 28,0 0-28,0 0 0,0 0 19,0 0-19,0 0 16,0 0-16,84 164 16,-48-51-10,8 23 10,8 11-2,-12 13-14,16-10 20,-12-10-20,16-30 13,-16-17 3,-4-23-16,-12-14 16,8-22 5,-16-11-21,-8-23 28,-12 0-28,0 0 0,0 0 4,0 0 17</inkml:trace>
    </iact:actionData>
  </iact:action>
  <iact:action type="add" startTime="34644">
    <iact:property name="dataType"/>
    <iact:actionData xml:id="d11">
      <inkml:trace xmlns:inkml="http://www.w3.org/2003/InkML" xml:id="stk11" contextRef="#ctx0" brushRef="#br0">9353 12159 0,'0'0'17,"0"0"-17,0 0 15,0 0 1,120 83-16,-57-53 15,9-23 7,4-34-22,4 1 15,-8-34-15,-16 0 19,-8-3-19,-16 6 13,-20 0 3,-8 7-16,-8 0 16,-24 7 5,-8 10-21,-12 3 15,-24 23-15,0 21 17,-8 9-17,0 37 15,13 13 2,11 17-17,20 30 16,20-4-12,32-2 12,24-18 0,35 1-16,25-31 17,28 1-17,0-30 15,28-27 0,-4-27-15,-8-36 16,-144 53 6,0 0-22,0 0 0,0 0 15</inkml:trace>
    </iact:actionData>
  </iact:action>
  <iact:action type="add" startTime="35428">
    <iact:property name="dataType"/>
    <iact:actionData xml:id="d12">
      <inkml:trace xmlns:inkml="http://www.w3.org/2003/InkML" xml:id="stk12" contextRef="#ctx0" brushRef="#br0">12058 10940 0,'0'0'2,"0"0"14,0 0-1,-136 3-15,48 11 16,4 9 0,8-6-15,4 26 15,8 0-16,17 11 21,11 9-21,8-6 15,16 2 0,16-2-15,20-17 17,16 7-2,23-1-15,37-9 16,20 0-16,0-7 15,0-20-8,4-4 14,-4 14-21,0 4 9,-8 9 8,-17 7-1,-27 10-16,-16 16 16,-28-2-16,-40 9 21,-32-3-21,-32 0 16,-31 10 0,-9-10-16,-16-14 17,4-22-17,4-8 14,-16-26 2,20-10-16,16-16 14,33-18-6,31-19 8,16-4-16,20-9 15,28-11 1,-20 87-16,0 0 15,0 0 2</inkml:trace>
    </iact:actionData>
  </iact:action>
  <iact:action type="add" startTime="36115">
    <iact:property name="dataType"/>
    <iact:actionData xml:id="d13">
      <inkml:trace xmlns:inkml="http://www.w3.org/2003/InkML" xml:id="stk13" contextRef="#ctx0" brushRef="#br0">13549 11040 0,'0'0'16,"0"0"-16,-88-37 17,-4 14-2,-16-4-15,0 17 16,0 24-16,-12 16 15,24 13 1,16 10-16,24 14 22,16 6-22,40 10 16,28 17-14,40 14 11,16-1 3,20 10-16,4-10 16,24-19-1,8-14-14,12-17 13,-13-20-8,-15-20 11,-12-29-16,-8-31 13,-8-33 2,-28-53-16,-68 123 16,0 0 0,0 0-16,204-316 22,-296 32-22,8 45 16,4 16-16,20 16 14,0 14 3,12 53-17,8 33 15,4 51 1,20 39-16,4 17 32,12 0-32,0 97 0,16 16 6,20 23 8,16 24 3,4 37-17,12-1 14,-12 1 3,8-24-17,-8-10 14,-12-33-5,-4-27 6,-16-26-15,0-34 15,-16-29 2,4-14-17,0 0 15,-4-114 8,-4 21-23,8-20 14,16 13-14,12-3 16,12 19-15,4 11 13,-1 13 2,-3 20-16,4 27 16,-4 16-1,-12 31-15,-8-1 13,8 20-4,0 7 8,0 10-17,12 20 24,0-13-24,-8-17 6,4 0 10,-16-17 0,-16-27-16,8-16 22,-12 0-22,0-49 16,-8 15-16,-4 34 14,0 0 3,0 0-17</inkml:trace>
    </iact:actionData>
  </iact:action>
  <iact:action type="add" startTime="37502">
    <iact:property name="dataType"/>
    <iact:actionData xml:id="d14">
      <inkml:trace xmlns:inkml="http://www.w3.org/2003/InkML" xml:id="stk14" contextRef="#ctx0" brushRef="#br0">15567 11346 0,'0'0'1,"0"0"10,0 0-1,0 0 3,135 134 2,-79-78-15,8-12 15,4-14-1,4-24-14,8-29 17,12 6-16,-12-23 13,0-13 11,-24-7-25,-28 0 13,-16-10-13,-36-16 16,-20 2 0,-36 8-16,-28 26 16,-12 33-16,12 17 14,8 33 11,0 34-25,16 10 13,29-1-13,15-3 17,28-3-2,36 4-15,28-4 16,19-14-16,13-12 26,20-38-26,4-16 14,-108 10 7,0 0-21,0 0 0</inkml:trace>
    </iact:actionData>
  </iact:action>
  <iact:action type="add" startTime="38070">
    <iact:property name="dataType"/>
    <iact:actionData xml:id="d15">
      <inkml:trace xmlns:inkml="http://www.w3.org/2003/InkML" xml:id="stk15" contextRef="#ctx0" brushRef="#br0">16270 10214 0,'0'0'1,"0"0"3,0 0 5,68 117 7,-32-21-16,-4 37 15,16 7 10,-4-13-25,8-7 15,8 3-15,19 4 17,-11-31-17,8-13 22,-20-29-22,-4-4 6,-24-37 9,-28-13-5,-16-63 5,16 63-12,0 0 9,0 0 6</inkml:trace>
    </iact:actionData>
  </iact:action>
  <iact:action type="add" startTime="39947">
    <iact:property name="dataType"/>
    <iact:actionData xml:id="d16">
      <inkml:trace xmlns:inkml="http://www.w3.org/2003/InkML" xml:id="stk16" contextRef="#ctx0" brushRef="#br0">17213 11200 0,'0'0'17,"0"0"-17,0 0 27,108 87-27,-44-58 16,-4-15-16,-8-11 15,12-13 7,-4-20-22,7-13 0,1-10 15,-4-14 2,-24-6-17,-16 6 15,-24-10-12,-24 11 9,-16 6 4,-12 17-9,-32 13 7,5 23-14,-1 20 16,8 21 2,4 16-18,8 16 15,16 4-13,20 7 19,20 19-21,32-6 13,12-10 3,16-10-16,12-33 15,12-21 2,4-22-17,7-28 15,-11-26 3,-12-23-18,-16 0 13,-24-17 9,-16 0-22,-12 4 0,0 19 16,-12 17 0,12 23-16,-12 27 16,20 10 1,0 47-17,12 13 13,0 10-7,16 16 11,16 8-17,4 2 13,8-36 5,-4-3-18,8-37 16,-16-20-14,-24-43 11,-20-31 2,-20-12 8,-16-4-23,-12-7 0,0-3 14,4-3 3,12 16-17,20 31 16,0 36-14,8 16 11,12 4 2,20 67-8,-4 0 8,16 16-15,-4-3 15,-4 7 2,-4-4-17,-8-3 16,-12-30-15,0-17 13,-16-30 1,0-3 7,0-56-22,8-14 0,-4-14 15,8-9 4,4-20-19,8-10 17,0 23-17,-4 7 9,7 26 7,1 7 8,4 33-24,-4 14 1,-28 13 16,0 0-16,0 0 12</inkml:trace>
    </iact:actionData>
  </iact:action>
  <iact:action type="add" startTime="41141">
    <iact:property name="dataType"/>
    <iact:actionData xml:id="d17">
      <inkml:trace xmlns:inkml="http://www.w3.org/2003/InkML" xml:id="stk17" contextRef="#ctx0" brushRef="#br0">19519 9112 0,'0'0'5,"0"0"13,0 0-18,96 133 13,-60-37 5,-5 18-16,-3-4 14,0-14-16,-4-16 33,-12-23-33,4-27 0,-16-30 18,0 0-18,0 0 13,0 0 4</inkml:trace>
    </iact:actionData>
  </iact:action>
  <iact:action type="add" startTime="41377">
    <iact:property name="dataType"/>
    <iact:actionData xml:id="d18">
      <inkml:trace xmlns:inkml="http://www.w3.org/2003/InkML" xml:id="stk18" contextRef="#ctx0" brushRef="#br0">19942 9228 0,'0'0'1,"0"0"15,48 157-16,-20-34 15,12-3 1,0-20-14,4-20 16,-16-27-18,-28-53 17,0 0-17,0 0 16</inkml:trace>
    </iact:actionData>
  </iact:action>
  <iact:action type="add" startTime="42108">
    <iact:property name="dataType"/>
    <iact:actionData xml:id="d19">
      <inkml:trace xmlns:inkml="http://www.w3.org/2003/InkML" xml:id="stk19" contextRef="#ctx0" brushRef="#br0">3283 10700 0,'0'0'18,"0"0"-18,0 0 9,84 104 4,-25-11 3,-11 10-16,4 20 21,4 1-21,-20-28 10,-8-19 5,-4-24 2,-24-36-17,-12-17 22,-32-24-22,-4-22 14,-12-38-14,-4-2 15,-11-11 2,7 1-17,0 32 16,20 11 0,-12 16-16,20 37 7,24 7 7,12 40 2,24 36-16,28 10 15,4 4 1,4-11-16,-4 4 16,-20-30-1,4-16-15,-16-11 23,0-20-23,-20-13 15,0 0-15,0 0 16</inkml:trace>
    </iact:actionData>
  </iact:action>
  <iact:action type="add" startTime="42727">
    <iact:property name="dataType"/>
    <iact:actionData xml:id="d20">
      <inkml:trace xmlns:inkml="http://www.w3.org/2003/InkML" xml:id="stk20" contextRef="#ctx0" brushRef="#br0">3822 14667 0,'0'0'1,"0"0"20,0 0-21,92 7 15,-40-17-15,4 0 17,12 0-2,16 3-15,12-3 17,8 4-17,-9-1 14,13 4-7,12-4 9,28 4-2,0 3-14,16-10 17,24 0-15,-1 20 10,29-27 6,16 10-18,36-19 14,3-4 9,-3-7-23,0 0 14,-8-3-14,7-6 17,-19 2-16,8 1 13,-16 3 2,3 10-16,1-10 16,12 10-9,8-6 8,11 19-1,-3-13-14,-4 7 17,0-4-15,-9-3 11,9 0 4,-12-10-17,28 3 15,-33-22 7,13 15-22,4 4 28,27-13-28,1 10 0,4 6 19,8-10-19,-13 4 16,17-4-16,-16-6 15,15-10 8,-31-10-23,-4 13 15,-20 10-15,11-10 16,-3 10-16,8 3 14,-28 7 3,11-10-17,-11-6 15,0 6-8,-12-4 9,-29 8-14,-3 9 11,-36 17 3,-32 10-16,-36-3 16,-28 6-1,-68 7-14,0 0 14,0 0 7</inkml:trace>
    </iact:actionData>
  </iact:action>
  <iact:action type="add" startTime="56601">
    <iact:property name="dataType"/>
    <iact:actionData xml:id="d21">
      <inkml:trace xmlns:inkml="http://www.w3.org/2003/InkML" xml:id="stk21" contextRef="#ctx0" brushRef="#br0">24282 6973 0,'148'233'17,"-68"-109"-17,-52-81 15,-20-30 1,-4 17-16,-4-6 19,4-1-19,-8-16 22,4-7-22,-12 3 9,0-3 11,0-57-20,-4 4 13,16 53 3,0 0-16,0 0 21</inkml:trace>
    </iact:actionData>
  </iact:action>
  <iact:action type="add" startTime="59715">
    <iact:property name="dataType"/>
    <iact:actionData xml:id="d22">
      <inkml:trace xmlns:inkml="http://www.w3.org/2003/InkML" xml:id="stk22" contextRef="#ctx0" brushRef="#br0">24861 7596 0,'0'0'17,"0"0"-2,108-80-15,-52-30 7,8-33 15,-32 0-22,-8 6 8,-12 1 8,-24 12 11,-20 8-27,-20 16 0,-24 27 13,-4 29 2,-16 34-15,-11 27 14,11 43 1,4 37-15,20 29 16,4 17 0,24 1-16,20 9 16,24-10-15,28-20 14,28-26 7,12-27-22,20-27 13,20-33-12,3-17 16,1-16-2,-12-24-15,-24-6 16,-12 7-14,-24-21 11,-16-6-5,-24-4 7,0 77-1,0 0-14,0 0 17</inkml:trace>
    </iact:actionData>
  </iact:action>
  <iact:action type="add" startTime="60303">
    <iact:property name="dataType"/>
    <iact:actionData xml:id="d23">
      <inkml:trace xmlns:inkml="http://www.w3.org/2003/InkML" xml:id="stk23" contextRef="#ctx0" brushRef="#br0">25261 5824 0,'0'0'14,"0"0"-14,0 0 15,0 0 0,0 0-14,0 0 21,0 0-22,0 0 14,96 150-14,-52-80 17,0 27-2,8 22-15,0 8 17,0 10-17,-8 12 14,-4 11 10,-4-20-24,-16-10 13,3-10-13,-19-10 18,4-20-17,-20-37 12,-3-30 4,-1-23-17,-8-59 16,-12-38-10,16-16 10,-4-24-2,20-26-14,-4-4 17,20 11-16,16 23 13,12 23 3,31 20-17,5 23 14,8 21 9,4 26-23,-4 20 15,-16 30-15,12 13 16,-12 27 8,0 20-24,0 10 0,-24 16 7,-8 11 15,-32-4-22,-20-3 16,-28-23-14,-24-14 11,-8-33 4,-8-10-17,4-10 14,-16-20 2,-8-10-15,8-4 20,16-6-21,21-23 18,23 0-18,24-4 13,24-13 4,28 4-17,-40 46 17,0 0-4,0 0-13</inkml:trace>
    </iact:actionData>
  </iact:action>
  <iact:action type="add" startTime="61073">
    <iact:property name="dataType"/>
    <iact:actionData xml:id="d24">
      <inkml:trace xmlns:inkml="http://www.w3.org/2003/InkML" xml:id="stk24" contextRef="#ctx0" brushRef="#br0">26760 6417 0,'0'0'0,"0"0"13,0 0 4,0 0-17,111 13 16,-63-29-1,0-18-15,12-19 15,-16-14 9,-12-6-24,0-3 0,-24-1 13,0 4 4,-20 13-16,-16 10 13,-12 10 2,-4 23-16,-8 21 20,-28 15-20,12 15 13,-11 32-7,15 8 18,20 46-24,4 6 7,28 1 8,8-7 1,32-7-16,16-20 20,24-20-20,51-36 18,1-30-18,4-31 24,-8-26-24,-8-10 7,-20-29 16,-8-15-23,-80 104 7,0 0 9,0 0 0</inkml:trace>
    </iact:actionData>
  </iact:action>
  <iact:action type="add" startTime="61551">
    <iact:property name="dataType"/>
    <iact:actionData xml:id="d25">
      <inkml:trace xmlns:inkml="http://www.w3.org/2003/InkML" xml:id="stk25" contextRef="#ctx0" brushRef="#br0">27926 5268 0,'0'0'22,"0"0"-22,0 0 0,0 0 14,-44 97 3,4-41-17,-4 11 16,-7 16-1,-5 20-15,8-19 15,4-1 8,16-23-23,24-24 0,20 1 14,28-34 3,8-13-17,12-13 22,7-20-22,25-7 9,20-3 6,-20 6 1,-16 10-16,-12 14 7,-36 23 18,-8 23-25,-24 21 17,-28 22-17,-12 4 17,-12 13-16,-16 1 13,0 16-3,12-7 4,16-27-15,4-6 15,24-26 2,8-34-17,4 0 16,12-60-3,-12 60-13,0 0 18,0 0-18</inkml:trace>
    </iact:actionData>
  </iact:action>
  <iact:action type="add" startTime="62136">
    <iact:property name="dataType"/>
    <iact:actionData xml:id="d26">
      <inkml:trace xmlns:inkml="http://www.w3.org/2003/InkML" xml:id="stk26" contextRef="#ctx0" brushRef="#br0">28514 5228 0,'0'0'16,"0"0"6,0 0-22,0 0 0,68 123 14,-28-70 3,0 14-17,4-7 15,4 23 0,-4 1-15,-13-14 16,5-21-14,-8-2 19,-4-10-21,-12-4 14,-4-23 2,0-3-16,-8 3 17,0-10-2,0 0-15,0 0 16,-16-60 7,-8 43-23,8-10 0,16 27 14,0 0 13,0 0-27</inkml:trace>
    </iact:actionData>
  </iact:action>
  <iact:action type="add" startTime="62607">
    <iact:property name="dataType"/>
    <iact:actionData xml:id="d27">
      <inkml:trace xmlns:inkml="http://www.w3.org/2003/InkML" xml:id="stk27" contextRef="#ctx0" brushRef="#br0">28258 4782 0,'0'0'15,"0"0"-15,0 0 15,0 0-15,0 0 16,0 0-16,0 0 13,0 0-4,0 0 7,0 0-1,0 0-15,0 0 16,0 0-16,0 0 14,0 0 3,0 0-17,0 0 22,0 0-22,0 0 16,0 0-1,0 0-14,0 0 14,0 0-14,0 0 13,0 0 3,0 0-17,0 0 29,0 0-29,0 0 0</inkml:trace>
    </iact:actionData>
  </iact:action>
  <iact:action type="add" startTime="63025">
    <iact:property name="dataType"/>
    <iact:actionData xml:id="d28">
      <inkml:trace xmlns:inkml="http://www.w3.org/2003/InkML" xml:id="stk28" contextRef="#ctx0" brushRef="#br0">28714 4382 0,'0'0'14,"0"0"1,0 0-15,0 0 21,0 0-20,84 123 15,-57-40 0,1 11-16,-4-1 16,16 4-16,-8 16 24,16-3-24,-4-17 6,20-3 7,-8-17 5,0-20-18,-12-9 23,-4-14-23,-16-14 16,0-2-16,-20-14 14,-4-20 3,0 3-17,-60-13 24,60 30-24,0 0 15,0 0-15</inkml:trace>
    </iact:actionData>
  </iact:action>
  <iact:action type="add" startTime="63410">
    <iact:property name="dataType"/>
    <iact:actionData xml:id="d29">
      <inkml:trace xmlns:inkml="http://www.w3.org/2003/InkML" xml:id="stk29" contextRef="#ctx0" brushRef="#br0">28638 5245 0,'0'0'1,"0"0"28,0 0-29,0 0 0,104 0 14,-48-17-14,-1-10 12,13 4 7,-4-14-19,16-9 11,-8 9 1,4-3 8,-8 7-20,0-7 11,-12 10 5,-4 0-16,-8 3 28,-4 1-28,-12 12 0,-20 11 12,-8 3 4,0 0-3,0 0-13,0 0 16,0 0 0</inkml:trace>
    </iact:actionData>
  </iact:action>
  <iact:action type="add" startTime="63696">
    <iact:property name="dataType"/>
    <iact:actionData xml:id="d30">
      <inkml:trace xmlns:inkml="http://www.w3.org/2003/InkML" xml:id="stk30" contextRef="#ctx0" brushRef="#br0">29409 4582 0,'0'0'15,"0"0"-2,0 0-12,0 0 15,0 0-1,0 0-15,0 0 25,0 0-25,0 0 15,88 123-15,-56-80 16,16-9-1,0-8-15,4-19 15,4-4 0,-4-19-15,-13-14 10,-3-27 5,-16-20-1,-8-23-14,-4 4 17,-16-7 6,-4 19-23,0 14 0,4 10 21,-12 17-21,16 30 25,0 10-25,4 3 15,4 46-15,8 7 16,8 17 5,12 40-21,-4 10 0,0 13 11,4 1 2,8-4 12,16 6-25,8 7 0,12-13 13,-4-13 4,8-17-5,-12-14-12,-16 8 18,-8-21-16,-16-13 20,-16-10-22,-24-7 15,-8-10 0,-16-9-15,-4-1 15,-4-20 6,-8 7-21,0-10 0,-16-3 25,0-7-25,0 3 26,4-16-26,-8-4 0,72 27 14,0 0 0,0 0 1</inkml:trace>
    </iact:actionData>
  </iact:action>
  <iact:action type="add" startTime="64951">
    <iact:property name="dataType"/>
    <iact:actionData xml:id="d31">
      <inkml:trace xmlns:inkml="http://www.w3.org/2003/InkML" xml:id="stk31" contextRef="#ctx0" brushRef="#br0">28770 8582 0,'0'0'3,"0"0"26,0 0-29,0 0 0,-40 103 14,0-63 4,-40-3-18,-16 6 20,-12 10-20,-16-13 16,-24-3-13,-20-14 12,12-16 1,-27-20-16,-9-21 13,4-26 5,12-23-18,16 0 16,21-20-2,23-61-14,32 5 17,48-1 3,36-10-20,36 10 0,24 20 15,32 27 3,27 30-18,-7 33 16,4 23-2,-20 37-14,-16 13 17,0 44 5,-20 23-22,0 46 3,-16 28 27,0 9-30,-4 30 0,-4 0 18,-8 0-18,-4 14 14,-8-7 3,-16-41-17,0-2 18,0-7-18,0-10 12,12-40 1,-8-24 2,12-36-15,4-26 17,-4-24-2,-4-30-15,12-7 27,-9-23-27,1-13 0,12-34 14,-4-19 4,4-4-18,0-14 16,0 5-14,-4 2 11,4 0 3,4 11-11,0 16 11,0 13-16,-4 21 14,0 12 5,-4 21-19,0 13 17,-8 17-17,-4 13 13,0 13 3,-8 11 5,-4-11-20,-12 17-1,8-10 19,-8 13-19,12-6 12,0-27 5,0 0-17,0 0 15</inkml:trace>
    </iact:actionData>
  </iact:action>
  <iact:action type="add" startTime="69400">
    <iact:property name="dataType"/>
    <iact:actionData xml:id="d32">
      <inkml:trace xmlns:inkml="http://www.w3.org/2003/InkML" xml:id="stk32" contextRef="#ctx0" brushRef="#br0">26468 13768 0,'0'0'7,"0"0"8,0 0 0,0 0-15,-12-110 21,4 40-21,-16-37 11,0-62 4,4-18-7,-16-46 7,8-7-15,0-30 15,-8 1 1,24-15-16,12-2 15,24 33 0,20 16-15,32 44 24,4 47-24,4 49 15,-4 50-15,-16 54 14,-4 50 3,-1 93-17,-11 46 21,16 87-21,-8 47 10,8 30 2,4-27-1,0-10 4,-4-60-15,-4-63 16,8-80 0,8-60-16,8-60 15,8-54 0,-24-52-15,-12-47 23,-56 153-23,0 0 15,0 0-15</inkml:trace>
    </iact:actionData>
  </iact:action>
  <iact:action type="add" startTime="69970">
    <iact:property name="dataType"/>
    <iact:actionData xml:id="d33">
      <inkml:trace xmlns:inkml="http://www.w3.org/2003/InkML" xml:id="stk33" contextRef="#ctx0" brushRef="#br0">26368 12502 0,'0'0'0,"0"0"9,192-10 4,-60-23 3,15-14-15,5-23 12,-16-33 14,-136 103-26,0 0-1,0 0 19</inkml:trace>
    </iact:actionData>
  </iact:action>
  <iact:action type="add" startTime="70169">
    <iact:property name="dataType"/>
    <iact:actionData xml:id="d34">
      <inkml:trace xmlns:inkml="http://www.w3.org/2003/InkML" xml:id="stk34" contextRef="#ctx0" brushRef="#br0">27411 10371 0,'0'0'10,"0"0"4,0 0 1,84 96-15,-36 4 16,4 27-2,-8 19-14,8 27 17,-8 27-15,12 27 11,3 9 11,-3-16-24,-4-33 15,-8-18-15,-4-29 15,-12-40 13,0-30-28,-4-40 0,-4-20 4,-8-10 10,0 0 10,-4-60-24,-16 37 14,-4-10-14,-4-1 17,-12 18-15,0-8 27,0 18-29,0-18 0,0 1 23,28 23-23,0 0 15,0 0 0</inkml:trace>
    </iact:actionData>
  </iact:action>
  <iact:action type="add" startTime="70709">
    <iact:property name="dataType"/>
    <iact:actionData xml:id="d35">
      <inkml:trace xmlns:inkml="http://www.w3.org/2003/InkML" xml:id="stk35" contextRef="#ctx0" brushRef="#br0">28258 11603 0,'0'0'1,"0"0"-1,0 0 19,0 0-19,0 0 12,0 0 3,0 0-15,0 0 16,92 17 6,-48-44-22,12-3 15,36-7-15,4-9 16,-4-4-13,-9 26 10,-27-9 2,-20 30-15,-32 23 23,-8 46-23,-32 28 22,-12 42-22,-3 4 19,11 20-19,4 10 10,20-27 4,12-16 11,12-27-25,16-47 0,16-20 8,0-30 8,-1-16-1,1-47-15,-12-23 18,0-44-18,8-29 14,-4-21 2,4-49-16,-32-14 16,-4-13 7,-16 10-23,0 6 3,-8 14 7,0 17 8,8 39-18,4 44 15,12 43 0,0 50-15,12 20 16,-8 10-9,32 83 11,4 17-18,16 67 13,12 56 3,-4 63-15,-4 7 12,-8 0 4,-4-29-17,-20-38 14,-12-56 13,0-47-27,0-56 0,-4-44 12,0-23 4,0-73-16,12-4 15,-4-23 1,16-50-16,4-9 15,4-5-7,8 21 10,-8 36-18,8 24 13,-5 33 2,-15 40-15,-4 27 15,-4 16 1,4 34-16,-4 16 14,-4 14 12,4-21-26,4-19 0,12-30 14,4-27 2,20-34-16,4-26 24,8-30-24,-20-16 7,-12-7 7,-8 3 12,-20 0-26,-28 23 0,-4 14 15,-32 30-1,0 33-14,-28 16 14,-8 44 3,0 50-17,20 13 14,12 31-7,36-18 11,28 11-18,40-17 16,36-14-1,16-46-15,4-43 13,-12-27 4,-16-43-17,-16-31 16,-28-29 8,0-7-24,-12-13 0,-20 3 15,-4 3-8,-12 21 10,12 39-17,8 37 14,-4 30 3,24 50-17,24 63 12,16 31 6,-1-1-18,-11-17 15,4-32 1,-16-28-16,-16-49 13,-16-40 3,-20-107-16,8 130 16,0 0 9,0 0-25</inkml:trace>
    </iact:actionData>
  </iact:action>
  <iact:action type="add" startTime="72097">
    <iact:property name="dataType"/>
    <iact:actionData xml:id="d36">
      <inkml:trace xmlns:inkml="http://www.w3.org/2003/InkML" xml:id="stk36" contextRef="#ctx0" brushRef="#br0">30408 10174 0,'0'0'16,"0"0"0,0 0-16,0 0 14,0 0 11,0 0-25,0 0 0</inkml:trace>
    </iact:actionData>
  </iact:action>
  <iact:action type="add" startTime="72299">
    <iact:property name="dataType"/>
    <iact:actionData xml:id="d37">
      <inkml:trace xmlns:inkml="http://www.w3.org/2003/InkML" xml:id="stk37" contextRef="#ctx0" brushRef="#br0">31011 10507 0,'0'0'2,"0"0"11,0 0 2,56 177-15,-20-87 15,4-7-1,0 17-14,16 23 16,0 4-5,-4-11-10,-8-26 11,-8-23 4,-8-21-1,-16-39-15,-12-7 14,0 0 1,-24-90-15,-4-7 17,0-42-16,0-15 22,0-2-23,4-17 16,36 29-12,16 24 7,12 51 4,12 29-2,-4 36-13,12 41 17,-16 39-16,-4 14 21,0 0-21,-8-13 15,-8-14-3,12-39-13,-8-1 17,-12-23-4,8-60-13,-20-23 19,8-21-19,-8-2 21,3 16-19,9 23 18,12 24-20,8 26 17,8 34-7,8 26-10,0 17 14,-8 17-1,20-7 14,-8-27-27,12-23 0,0-33 41,-12-44-40,-8-6-1,-20-14 0,-16-6 10,-24-20-4,-24-4 14,-16 11-20,8 19 21,-8 17-21,8 43 9,-4 34 13,4 53-22,12 30 13,12 20-9,20 20 7,28 0 2,40-4 21,12-33-34,12-43 0,-8-30 0,-4-43 23,-12-54-23,-20-33 22,-20-13-22,-24-20 10,-8-17 7,-8-6-17,-16 16 22,0 16-21,4 38 13,12 36 13,8 30-26,4 20-1,16 53 4,12 14 13,12 49-7,12 14-8,-12-3 12,0-7 10,-16-24-24,-20-19 5,0-44 2,-8-23 5,-8-10 3,8-50 16,-8-26-31,12-68 0,16-35 6,8-21 3,27-20 7,21 10-1,4 17-14,-4 16 16,-4 11-17,-24 69 28,-44 97-28,0 0 0,0 0 10</inkml:trace>
    </iact:actionData>
  </iact:action>
  <iact:action type="add" startTime="73763">
    <iact:property name="dataType"/>
    <iact:actionData xml:id="d38">
      <inkml:trace xmlns:inkml="http://www.w3.org/2003/InkML" xml:id="stk38" contextRef="#ctx0" brushRef="#br0">28286 13921 0,'0'0'14,"0"0"-14,0 0 10,0 0 4,68 130 3,-28-67-17,16 17 16,12 27 1,-4 3-17,-8-4 12,-4-12 4,-12-18-16,-8-26 24,-20-17-24,0-33 15,-28 0-13,-8-93 14,-40-17-16,-4-26 12,-4-4 5,-8 3-3,12-6-14,24 10 23,8 10-23,20 19 16,20 8-16,20 19 16,28 4 1,32 6-17,24-16 14,12 13 0,3 10-14,-3 33 9,28 34 3,-12 36 6,-12 41-18,-4 12 16,-16 17-14,-32 4 11,-20 23 4,-28 16 4,-36-19-21,-28 13 0,-24-14 15,-8-12 2,-20-11-17,-16-23 15,-28-27 2,0-26-17,16-31 15,16-12 8,33-34-23,19-13 0,24-31 13,28 84 3,0 0-16,0 0 16</inkml:trace>
    </iact:actionData>
  </iact:action>
  <iact:action type="add" startTime="74517">
    <iact:property name="dataType"/>
    <iact:actionData xml:id="d39">
      <inkml:trace xmlns:inkml="http://www.w3.org/2003/InkML" xml:id="stk39" contextRef="#ctx0" brushRef="#br0">30040 13332 0,'0'0'1,"0"0"15,0 0 0,0 0-16,80 133 16,-40-73 3,16 3-19,-4 4 17,12 6-17,-8-3 17,-12-14-17,-8-29 16,-36-10 0,0-17-16,0 0 16,0 0-16</inkml:trace>
    </iact:actionData>
  </iact:action>
  <iact:action type="add" startTime="74772">
    <iact:property name="dataType"/>
    <iact:actionData xml:id="d40">
      <inkml:trace xmlns:inkml="http://www.w3.org/2003/InkML" xml:id="stk40" contextRef="#ctx0" brushRef="#br0">29908 12879 0,'0'0'24,"0"0"-23,0 0 4,0 0 12,0 0-17,0 0 17,0 0 0</inkml:trace>
    </iact:actionData>
  </iact:action>
  <iact:action type="add" startTime="74969">
    <iact:property name="dataType"/>
    <iact:actionData xml:id="d41">
      <inkml:trace xmlns:inkml="http://www.w3.org/2003/InkML" xml:id="stk41" contextRef="#ctx0" brushRef="#br0">30512 12669 0,'0'0'14,"0"0"-9,0 0 11,0 0 3,0 0-19,0 0 17,0 0-17,0 0 15,0 0-3,0 0 7,0 106-19,0-79 0,-12-4 18,8 4-3,4-7-15,0 10 16,4-10-14,4 7 12,0-14 2,4 7-15,8-3 16,-4 6 3,0-10-20,8 10 1,-8-6 12,0 13 4,-4-10-17,4 13 15,-8-3 2,4 7-17,-8-14 18,-4 14-18,0-10 19,0-27-18,0 0 13,0 0 2</inkml:trace>
    </iact:actionData>
  </iact:action>
  <iact:action type="add" startTime="75508">
    <iact:property name="dataType"/>
    <iact:actionData xml:id="d42">
      <inkml:trace xmlns:inkml="http://www.w3.org/2003/InkML" xml:id="stk42" contextRef="#ctx0" brushRef="#br0">31415 13148 0,'0'0'13,"0"0"3,0 0-16,0 0 16,0 0 0,0 0-16,0 0 17,36-110-16,-32 94 18,-4-7-19,0-11 15,4 14 1,-4-13-16,0 13 16,-4-7 0,4 4-16,-4 6 16,-4 4-1,-4-4-15,0 4 7,4 10 7,-12-1 14,4 8-28,0 6 0,4 3 20,0 0-20,-4 7 16,4 7-14,12 3 18,0-7-20,4 11 14,4-4 3,8-4-17,0 1 15,8-1 1,-8-12-16,12-4 17,-4-10-17,0 0 21,4-7-20,0-6 13,-12-11 3,8 8-16,-8-7 17,8 3-18,-8 6 12,8 4 4,-8 4-16,8 2 15,4-2-9,-4-1 8,-4-10 2,8 11-16,-4-11 17,0-10-2,-8 11-15,-1-11 17,-3 0-17,0 4 21,0-4-21,-12 1 15,4 9 1,4 4-16,-4-1 16,0 8-1,4 6-15,4 0 16,0 0-15,-4 26 14,12-19-9,-4 0 8,0-4 3,8-3-17,-8-7 16,-4 1-1,0-11-15,0-6 18,-8-7-18,8 3 20,-12-9-20,4 6 21,4 3-21,-8 7 9,12 0 8,-4 10-1,12 3-16,-4 7 15,8 0-13,-4 0 18,4-3-20,4 3 15,0-13 1,0-7-16,8 0 14,-12-7 3,-4-6-17,4 6 18,-8-23-18,0 17 20,-4-21-19,0 15 18,-4 2-19,-4 4 11,0-1 5,-4 8 0,0 16-16,0-4 15,0 11-15,8 3 23,-8 0-23,4 0 15,8 0-1,0 63-14,0-39 17,8 2-15,4 4 12,4 7 2,0-7-16,8 10 15,-8 3-8,0 4 8,0 3 0,0 0-15,-4 10 17,-8 0-16,-4 6 13,-16-6 3,-16 13-17,0-13 21,20-60-21,0 0 16,0 0 4</inkml:trace>
    </iact:actionData>
  </iact:action>
  <iact:action type="add" startTime="77803">
    <iact:property name="dataType"/>
    <iact:actionData xml:id="d43">
      <inkml:trace xmlns:inkml="http://www.w3.org/2003/InkML" xml:id="stk43" contextRef="#ctx0" brushRef="#br0">26899 14974 0,'0'0'8,"0"0"6,0 0 1,0 0-15,0 0 21,0 0-21,0 0 10,-112 63 6,73-36-11,-13-1 14,-68 31-18,-68 23 11,-68 20 4,-44 6-16,-39-12 16,-1-21 0,8-30-16,21-36 15,31-27 8,24-37-23,12-9 0,25-14 15,31 13 1,40 17-16,24 7 16,36 6-2,28 7-14,60 30 17,0 0 6,-8 0-23,8 0 0,0 0 14,0 0 4,0 0-18,0 0 16,0 0-16,0 7 15,48-1 1,-32 1-16,-4 0 20,0 3-20,0 0 15,-4 10 1,4-14-16,0 18 16,0-8-2,4 4-14,-4 4 17,0 2 6,0 1-23,0 0 0,-8-1 14,8-6 2,0 7-16,-8-7 16,4 6-1,-4-12-15,0 9 16,-4-10-14,0 1 19,0-4-21,-4-7 14,-8-3 2,8 0-16,-8 0 16,0-67 0,-4 38-16,-4-8 16,4 0-16,0-3 22,-8 4-22,8-1 15,0 0 0,-8 4-15,8 13 16,4-10 0,8 3-16,4 14 16,4-14-16,8 14 22,8 0-22,12-7 16,8 10-2,4 0-14,48-20 17,-48 27-2,-44 3-15,0 0 16,0 0-16</inkml:trace>
    </iact:actionData>
  </iact:action>
  <iact:action type="add" startTime="79578">
    <iact:property name="dataType"/>
    <iact:actionData xml:id="d44">
      <inkml:trace xmlns:inkml="http://www.w3.org/2003/InkML" xml:id="stk44" contextRef="#ctx0" brushRef="#br0">17537 15150 0,'-176'237'14,"56"-87"-7,80-97 10,24-53-17,8 0 16,4-60-1,4 37-15,12-4 13,4-3 4,12 13-17,-4 11 14,16 12 11,0 18-25,0 26 0,4 23 16,-4 17-1,0 10-15,-4 13 14,0 13 3,12 8-17,-5-14 15,21 3 8,-4 0-23,16-3 0,-8-17 16,0-16-1,-4-14-15,4-33 14,4-13 2,16-27-16,0-30 16,16-24-11,-8-25 13,-1-35-18,-3-19 16,0-10-9,-8 6-1,-28-16 10,-28 10 0,-16 10-16,-12 133 16,0 0 9,0 0-25</inkml:trace>
    </iact:actionData>
  </iact:action>
  <iact:action type="add" startTime="80164">
    <iact:property name="dataType"/>
    <iact:actionData xml:id="d45">
      <inkml:trace xmlns:inkml="http://www.w3.org/2003/InkML" xml:id="stk45" contextRef="#ctx0" brushRef="#br0">17688 16183 0,'0'0'2,"0"0"8,0 0 7,0 0 6,88-67-23,-32 14 0,16-14 17,-8-23-2,0 7-14,-16-4 12,4 4 2,-12 3-15,0-3 16,0 16 7,-12 1-23,-28 66 0,0 0 16,0 0-1</inkml:trace>
    </iact:actionData>
  </iact:action>
  <iact:action type="add" startTime="80478">
    <iact:property name="dataType"/>
    <iact:actionData xml:id="d46">
      <inkml:trace xmlns:inkml="http://www.w3.org/2003/InkML" xml:id="stk46" contextRef="#ctx0" brushRef="#br0">18372 14524 0,'0'0'15,"0"0"9,0 0-24,0 0 0,0 0 15,0 0 0,96 87-15,-40-34 15,0 20 1,8 37-16,11 3 15,13 11-10,20 9 13,-4 7-17,-8-4 15,-12-6-2,4-17-14,-16-19 14,-16-28 3,-8-16-17,-8-17 16,-20-9-16,4-18 22,-20-6-22,-4 0 16,0 0 0,-16-69-16,4 39 13,-4-17 2,16 47-15,0 0 17,0 0-16</inkml:trace>
    </iact:actionData>
  </iact:action>
  <iact:action type="add" startTime="80976">
    <iact:property name="dataType"/>
    <iact:actionData xml:id="d47">
      <inkml:trace xmlns:inkml="http://www.w3.org/2003/InkML" xml:id="stk47" contextRef="#ctx0" brushRef="#br0">19507 15413 0,'0'0'1,"0"0"15,0 0 9,0 0-25,0 0 0,0 0 15,0 0 0,84 57-15,-48-44 15,-4 11-1,3-8-14,5-12 17,0-11-8,12-26 6,4-14-14,-4-6 13,-8-17 1,-8-4-15,-20-6 15,-16 1-2,-36-15-13,-20 1 18,-24 6-17,-4 7 21,-8 24-22,-3 19 16,-13 21-2,0 32-14,24 24 16,16 30-2,28 30-14,32 10 17,44 17-16,36 2 20,24-15-21,12-11 17,-4-26-2,3-38-15,1-25 14,-16-37 1,-20-24-15,-24-20 17,-32-13-14,-28-26 18,-40-41-21,-32-19 16,-12-14-11,-8-10 3,-19-13 7,3 13 1,-4 20-16,20 7 16,36 46-15,12 31 20,28 59-21,16 24 17,12 3-3,68 126-14,28 7 16,28 41-1,20 36-15,8-4 15,23-13-13,9-16 21,-32-31-23,-20-16 21,-12-47-21,-24-36 9,-24-44 5,-20-36 1,-28-40-15,-36-20 17,-16 3-16,-12 3 21,0 14-22,0 36 16,12 17 0,16 0-16,8 17 14,4 3 0,80 10-14,-20-17 17,4-13-15,-5-36 17,-11-11-18,-16-50 16,-8-9-3,-28 3-14,-16 9 24,-12 18-24,-20 22 16,-11 31-16,-9 17 19,-4 55-19,8 21 12,24 27 1,16 33 4,28 30-17,24 10 7,32-24 15,16-22-21,8-21 11,12-43 5,-1-14-17,-7-52 13,-4-21 5,-24-49-18,-16-28 19,-28-2-19,-36-1 12,-20-13 3,-20 4-1,4 9-14,-4 11 20,12 16-19,20 20 14,13 26-2,27 31-13,11 23 17,29 23-15,32 27 20,28 17-22,4 40 7,-4 16 16,0 3-23,-28 1 14,-28-27 3,-8-23-17,-32-14 15,-12-47-12,-12-16 8,-16-36 6,-12-17-17,-16-44 10,0-53 2,-24-20 5,0-23-3,0-20-14,24-4 16,8 18-13,16-5 8,20 41 5,0 40-16,12 50 24,-4 29-24,8 34 16,8 10-10,4 0 1,24 100 9,24 3-1,8 21-15,16 29 17,-8 17-17,4 13 23,20-16-23,-4-18 14,8-35 3,-17-54-16,-11-37 14,-24-40-13,-16-29 9,-16-21 6,-16-30-17,-12-6 10,-20-3 3,8 16 2,0 30 8,8 23-23,8 20 0,12 17 10,28 70 5,12 4-1,16-21-13,0 4 21,8-31-22,-16-26 15,-8-33 9,-24-24-24,-24-26 0,-12 3 9,-28-10 6,-8-20 0,-24 7-15,0 0 22,4 23-22,24 27 15,24 19 8,8 28-23,8 6 0,92 79 10,-8 5 14,8-1-24,16 14 7,24 16 14,16 20-21,3 20 16,9 4-11,4-7 11,0 36-16,-4 14 27,-28 0-27,-24 3 15,-40-6-15,-37-21 8,-39-16 8,-43-10-2,-37-17-12,-48-33 15,-52-33-16,-8-37 10,-44-27 6,-3-30-1,23-23-15,8-33 18,36-30-19,40-20 10,40-11 10,60-39-20,48-27 20,52-9-20,-64 219 15,0 0-2,0 0-12</inkml:trace>
    </iact:actionData>
  </iact:action>
  <iact:action type="add" startTime="84326">
    <iact:property name="dataType"/>
    <iact:actionData xml:id="d48">
      <inkml:trace xmlns:inkml="http://www.w3.org/2003/InkML" xml:id="stk48" contextRef="#ctx0" brushRef="#br0">23135 12745 0,'200'-3'33,"-284"6"-32,156 1-1,-16-1 11,-8 0 6,-28 1-17,-12 2 14,-8-6 14,0 4-28,0-4 0,0-4 9,-52-16 12,40 10-21,8-6 11,4-4 5,4 10 0,8-17-16,4 17 7,-4 10 7,0 0 1,0 10-15,-8 13 16,8-6 1,-16 16-17,4-33 16,0 0-16,0 0 14</inkml:trace>
    </iact:actionData>
  </iact:action>
  <iact:action type="add" startTime="84825">
    <iact:property name="dataType"/>
    <iact:actionData xml:id="d49">
      <inkml:trace xmlns:inkml="http://www.w3.org/2003/InkML" xml:id="stk49" contextRef="#ctx0" brushRef="#br0">23391 11483 0,'0'0'1,"0"0"13,0 0-14,0 0 16,0 0-1,108 93-15,-40-19 16,12 12 1,15 11-17,-3 23 7,4 16 8,-4 14 0,0-13-15,-8-21 15,0-16 2,-20-23-17,-20-27 16,-20-27-16,0-30 14,-24 7 9,0 0-23,0 0 14</inkml:trace>
    </iact:actionData>
  </iact:action>
  <iact:action type="add" startTime="85173">
    <iact:property name="dataType"/>
    <iact:actionData xml:id="d50">
      <inkml:trace xmlns:inkml="http://www.w3.org/2003/InkML" xml:id="stk50" contextRef="#ctx0" brushRef="#br0">22807 11473 0,'0'0'1,"-92"-23"13,-15-27-14,-25-20 16,24-37-8,12-19 21,28-8-29,12-2 1,32-21 14,12 1 1,36 16-16,20 7 16,36-4 21,48 4-33,36 6-4,11 7 0,45 30 1,20 31 8,-8 19 12,8 33-21,-25 30 13,-23 24 3,-8 39-16,-20 48 19,-28 12-19,-40 4 20,-40 23-20,-36 30 14,-44 14 2,-60 33-16,-88 13 14,-84 53 3,-92 27-17,348-343 16,0 0 7,0 0-23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C116D-0217-49CA-AC82-71AACECA6434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9809C-9D35-463A-8F2B-F6095B286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17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DD76C-47F0-01F2-2A89-92D6F548D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40470A-1BF3-C62B-9B5D-7F027ECC4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60846-E22F-256A-5BB9-200CEC10D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1571-F853-4179-9591-662D28408B2B}" type="datetime1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8D780-57DE-168E-5950-D67FBD2A6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B43C7-5593-D113-A222-369AAD0C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27FB-B773-4823-8EC4-5866CF0C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2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388F1-35B1-55E0-4895-E6D7FDE31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03C5B-5657-2049-BC12-A83441099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D6C85-311E-9F1B-EEAB-D19D043DE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847C1-4062-42CB-B1EC-1D2DEF6C6A16}" type="datetime1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CCD41-51F7-459E-721D-45F408B0A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D8140-FDF3-3A1A-EAED-DFDFB99E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27FB-B773-4823-8EC4-5866CF0C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76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B325AA-5421-4714-D133-9AE8D4110F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039DC0-6A2E-E7C2-86AC-4D8F31663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62C6E-AF16-EBEE-CCA5-8E1B564D9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81CF-7DD5-4C2F-BC5E-B83C7FBFFD8C}" type="datetime1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4A6E2-DE48-BEB6-287F-BBEDC349F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205F9-F9E8-A077-94B3-748F5EE6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27FB-B773-4823-8EC4-5866CF0C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68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7181-4963-C98D-525D-0F790B34D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EF9EB-21CB-E530-7E9D-75967C2D0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08DCB-444F-B96A-1641-091B1F19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7318-CF3A-43F3-9751-44626A0D8805}" type="datetime1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80825-DBF7-D75A-AE02-AF215CE1E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8B329-5E7F-03DE-2843-0BC5DCDAF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27FB-B773-4823-8EC4-5866CF0C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8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09413-20D6-CD96-1A29-1FA0E3A2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474B6-3180-318F-E215-A649AF53E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6BED2-A24B-8ADB-694B-4028F6DCA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C2717-30C6-4FB3-B23F-337CA6EFA769}" type="datetime1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57918-D347-2CF0-EE48-942F3C1B1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DB87D-0BA2-91DC-FDC0-88D8895A7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27FB-B773-4823-8EC4-5866CF0C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7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B7728-13FE-6F1C-A707-3FE8BC5D4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6EB-085A-557D-42DE-813A3AAA8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F183B-9DF2-CD42-194C-31F3FE8A4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F0929-F39E-C532-8377-98CCA0D3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FEA7-EC35-4535-8F33-4A73D4383855}" type="datetime1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C88EB-2DB2-75C9-C114-6BB9CE289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4824-973F-3284-A069-EF9DEB4F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27FB-B773-4823-8EC4-5866CF0C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77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9A2D-DB1B-7FD1-9F4D-505314E5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18619-9645-D7A0-C451-34FEDED7F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1F30D-EF3F-0960-78B0-5BA90F647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E3D2BB-BB58-4F27-8B7F-2F6E15342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91A29-765F-907F-C5F0-5626843B0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4895E9-B422-9CE0-7550-32B703D37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16B3-6BE7-4481-BFC9-EAAAE3464B5B}" type="datetime1">
              <a:rPr lang="en-US" smtClean="0"/>
              <a:t>7/8/2025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0BF9FA-2475-1969-4121-0944004E3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0A92DD-42A1-72AC-5C2D-17FD79615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27FB-B773-4823-8EC4-5866CF0C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6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A2EDB-BB84-3CEC-5D34-0B8970BCC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2305C7-5C60-84F0-7D10-FE8FE76F0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77D7-51BD-4984-8286-775DB486199F}" type="datetime1">
              <a:rPr lang="en-US" smtClean="0"/>
              <a:t>7/8/2025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DB93-0D0F-3DBB-D612-5BF5D794F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64505-BB3F-8471-A0B7-FF9A17B2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27FB-B773-4823-8EC4-5866CF0C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46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4ABEA8-91B6-A070-2456-0A504F56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A7F0-AC13-4CFA-916D-B985DFF43872}" type="datetime1">
              <a:rPr lang="en-US" smtClean="0"/>
              <a:t>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7D544D-D962-814C-050C-6993762B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7B277-065F-5CCE-D708-B36788F9E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27FB-B773-4823-8EC4-5866CF0C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91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58E55-1F76-4FF8-45EA-06B960DE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E976D-C89D-1733-7F13-1D0E27AF2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3B51A-8793-AEBD-17E0-A41E33027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DF950-E509-0E05-B77E-DF6ED654B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3D1C-13C2-4442-B356-B5770A430A4C}" type="datetime1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CAF12-6063-F39E-B03E-2A7C3BF8C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CE5EC-560B-399E-B49F-BA7742AE9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27FB-B773-4823-8EC4-5866CF0C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5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96F62-BF42-AE5A-3887-201985E7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4D4766-84FF-9BCD-C94A-1848218E9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EFC9B5-2C4C-1E70-0617-47C70890F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5CAD2-0438-E836-C0D0-9931F9947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215C5-B5B9-4C49-B580-E13DED5B3726}" type="datetime1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E971C-0F4C-3F56-18F0-5C96B6173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D6E41-E7E7-66D4-9CBC-5341CD2F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27FB-B773-4823-8EC4-5866CF0C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17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5E5427-1B67-19BF-6420-38C931E6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BAACC-71C7-CABC-6CC4-934D33C1E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77DCC-AC52-28E3-3886-9DE7725E4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C4D2B-33DE-4CA8-9981-E6BADB447922}" type="datetime1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B4076-F8C9-8C54-9FDD-471E24A908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Moslem Taheri Soodejani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5CE49-718A-21FD-938D-5CD0D01E4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127FB-B773-4823-8EC4-5866CF0C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7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microsoft.com/office/2011/relationships/inkAction" Target="../ink/inkAction1.xml"/><Relationship Id="rId4" Type="http://schemas.openxmlformats.org/officeDocument/2006/relationships/hyperlink" Target="mailto:Moslem.taheri2009@yahoo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2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11/relationships/inkAction" Target="../ink/inkAction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microsoft.com/office/2011/relationships/inkAction" Target="../ink/inkAction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11/relationships/inkAction" Target="../ink/inkAction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microsoft.com/office/2011/relationships/inkAction" Target="../ink/inkAction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BF1D9-6E16-C87E-8188-40361426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Methods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6B7E8-C59B-3BFB-2D54-5A8A8FA0D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Moslem Taheri Soodejani</a:t>
            </a: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 in Epidemiology</a:t>
            </a:r>
          </a:p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 address: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Moslem.taheri2009@yahoo.com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Healthcare Data Modeling, Departments of Biostatistics and Epidemiology, School of Public Health, Shahid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Sadoughi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 of Medical Sciences, Yazd, Iran</a:t>
            </a:r>
          </a:p>
          <a:p>
            <a:pPr marL="0" indent="0" algn="ctr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883AF-8E36-59EF-F820-EC080F30E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3146333-5C7E-397B-E287-865F1E61966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12640" y="1959840"/>
              <a:ext cx="3956400" cy="1462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3146333-5C7E-397B-E287-865F1E6196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03280" y="1950480"/>
                <a:ext cx="3975120" cy="14810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BC7DE6B-E669-E6B3-0510-2A4723431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9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08"/>
    </mc:Choice>
    <mc:Fallback>
      <p:transition spd="slow" advTm="4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61914-C963-B42E-4DD5-E551F74E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C3F9B4-B36E-C082-F44A-E76198B83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7554" y="1540365"/>
            <a:ext cx="11095539" cy="4636598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44569-01ED-05B4-9FD8-A280FBF4A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B605146-CFB2-4709-43CF-FDDD1328D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9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32"/>
    </mc:Choice>
    <mc:Fallback>
      <p:transition spd="slow" advTm="13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ADF5-9DD2-C05F-44B8-2C9F95C0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5D188-5914-EA87-DF6A-B3246E2B7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776"/>
            <a:ext cx="10515600" cy="461818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(research question)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design (Epidemiological approach)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analysis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6470F0-D7CA-3E3D-0F4B-BE7E7979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23C99F4-5FBA-A518-EABA-8C5D785C72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887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39"/>
    </mc:Choice>
    <mc:Fallback>
      <p:transition spd="slow" advTm="31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A1AD0-FD1E-93D7-59E2-9E0C9316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  (Research question)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067E2-ABA1-90BD-9C0B-891D8B8FC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research question in medicine is a precise, clear, and focused inquiry that guides the investigation of a specific health-related issue or phenomenon.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defines the scope of the study, guiding the selection of methodology, data collection, and analysis.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418C7-4410-7190-C535-38090E74C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1478372-5D54-0A57-0962-48EE50DB5BF1}"/>
                  </a:ext>
                </a:extLst>
              </p14:cNvPr>
              <p14:cNvContentPartPr/>
              <p14:nvPr/>
            </p14:nvContentPartPr>
            <p14:xfrm>
              <a:off x="10672200" y="6040440"/>
              <a:ext cx="11880" cy="28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1478372-5D54-0A57-0962-48EE50DB5B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62840" y="6031080"/>
                <a:ext cx="3060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6E6DB86-7D83-A268-C084-7B90CCB92B8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2440" y="3484080"/>
              <a:ext cx="11736360" cy="2934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6E6DB86-7D83-A268-C084-7B90CCB92B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3080" y="3474720"/>
                <a:ext cx="11755080" cy="295308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2E17EF45-4A78-D0CE-A1F2-9A0307CC5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617"/>
    </mc:Choice>
    <mc:Fallback>
      <p:transition spd="slow" advTm="208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135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3D18-EFFD-5092-FB90-C27693E5F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generate a good research question?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2C1C-21FE-296D-44EB-61F710140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Low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good research question is those address a real gap in knowledge, specific, feasible, and relevant to clinical practice. Following a structured approach helps ensure your question is both meaningful and achievable.</a:t>
            </a:r>
          </a:p>
          <a:p>
            <a:pPr marL="0" indent="0" algn="justLow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FF8AE-1646-24DB-C971-7513A03D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53183CE-C5B7-F727-06BD-65427A50A20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97280" y="3724920"/>
              <a:ext cx="6010920" cy="15040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53183CE-C5B7-F727-06BD-65427A50A2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87920" y="3715560"/>
                <a:ext cx="6029640" cy="15228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5B4D7BC-D9D2-DBDF-9FB0-0CFC14268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8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081"/>
    </mc:Choice>
    <mc:Fallback>
      <p:transition spd="slow" advTm="202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F9A64-7FB1-F1D9-3D8F-6ABB51D3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A3FA2-9634-CB0B-771C-C21CD2A4C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Cardiology: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"What is the effectiveness of beta-blockers in reducing mortality among patients with heart failure with reduced ejection fraction?"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Oncology: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"Does the addition of immunotherapy improve survival rates in patients with advanced melanoma compared to chemotherapy alone?"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Health: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"What is the association between smoking cessation and the risk of developing chronic obstructive pulmonary disease (COPD)?"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F10FF-6666-869F-AECD-AE3E1797A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861BA22-4C9A-CBE8-D83C-3D145148473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47120" y="15120"/>
              <a:ext cx="10710720" cy="65844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861BA22-4C9A-CBE8-D83C-3D14514847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7760" y="5760"/>
                <a:ext cx="10729440" cy="660312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226A794-8A15-6A84-98A3-ED9A9B428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5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808"/>
    </mc:Choice>
    <mc:Fallback>
      <p:transition spd="slow" advTm="3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ADC8D-B1C3-29EA-44DB-610756191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(con.)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03963-FB17-6946-A8A0-932464C7B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Infectious Diseases: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"What is the efficacy of the new antiviral drug in reducing viral load in patients with hepatitis C?"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Neurology: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"Is cognitive-behavioral therapy effective in managing symptoms of depression in patients with multiple sclerosis?"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Endocrinology: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"Does continuous glucose monitoring improve glycemic control in adolescents with type 1 diabetes?"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94D0F-CD74-0DD7-C364-EA1214CB7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C141776-F88B-131B-31AA-025AB146DAD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50600" y="1161360"/>
              <a:ext cx="9620280" cy="24728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C141776-F88B-131B-31AA-025AB146DA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1240" y="1152000"/>
                <a:ext cx="9639000" cy="24915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7AE8D9C-695A-596E-0484-10A4AA6FC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4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63"/>
    </mc:Choice>
    <mc:Fallback>
      <p:transition spd="slow" advTm="66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2A1B6-1575-6D56-5230-AD50D83CA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(con.)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FC1B5-FA4A-D4EF-B53A-F176332C3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Pediatrics: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"Does early nutritional intervention reduce the incidence of developmental delays in preterm infants?"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Orthopedics: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"What are the long-term outcomes of minimally invasive knee replacement surgery compared to traditional techniques?"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Epidemiology: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"What is the prevalence of hypertension among adults aged 40-60 in urban versus rural populations?"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Psychiatry: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"Does early intervention with antidepressants reduce the severity of depression symptoms in adolescents?"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476D1-436A-677E-67BF-1D5B75E6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F2DBF6-24AF-BA1B-5744-AFBFA086E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41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2"/>
    </mc:Choice>
    <mc:Fallback>
      <p:transition spd="slow" advTm="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85451-C97A-19DE-FAEE-3277BD53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658A4-909E-986E-5CA9-73EAB1DD0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five research questions in your field.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AB17B1-7F54-F4F2-4064-5649A39F3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D36D098-BCAE-A0C9-EE21-5CAF6815A30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02680" y="1463760"/>
              <a:ext cx="10868760" cy="4641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D36D098-BCAE-A0C9-EE21-5CAF6815A3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3320" y="1454400"/>
                <a:ext cx="10887480" cy="46605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F6F1AC-A527-6C6F-9EBB-A316FA150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2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47"/>
    </mc:Choice>
    <mc:Fallback>
      <p:transition spd="slow" advTm="102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445</Words>
  <Application>Microsoft Office PowerPoint</Application>
  <PresentationFormat>Widescreen</PresentationFormat>
  <Paragraphs>50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Research Methods Course</vt:lpstr>
      <vt:lpstr>REFERENCE</vt:lpstr>
      <vt:lpstr>Table of contents</vt:lpstr>
      <vt:lpstr>Title  (Research question)</vt:lpstr>
      <vt:lpstr>How to generate a good research question?</vt:lpstr>
      <vt:lpstr>Example</vt:lpstr>
      <vt:lpstr>Example (con.)</vt:lpstr>
      <vt:lpstr>Example (con.)</vt:lpstr>
      <vt:lpstr>Home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Moslem Taheri Soodejani</dc:creator>
  <cp:lastModifiedBy>Moslem Taheri Soodejani</cp:lastModifiedBy>
  <cp:revision>7</cp:revision>
  <dcterms:created xsi:type="dcterms:W3CDTF">2025-07-05T20:35:05Z</dcterms:created>
  <dcterms:modified xsi:type="dcterms:W3CDTF">2025-07-08T09:34:15Z</dcterms:modified>
</cp:coreProperties>
</file>