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68" r:id="rId3"/>
    <p:sldId id="270" r:id="rId4"/>
    <p:sldId id="271" r:id="rId5"/>
    <p:sldId id="272" r:id="rId6"/>
    <p:sldId id="273" r:id="rId7"/>
    <p:sldId id="275" r:id="rId8"/>
    <p:sldId id="276" r:id="rId9"/>
    <p:sldId id="277" r:id="rId10"/>
    <p:sldId id="278" r:id="rId11"/>
    <p:sldId id="279" r:id="rId12"/>
    <p:sldId id="280"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8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lem Taheri Soodejani" userId="5d723ae12d8c4b89" providerId="LiveId" clId="{D34B4E4E-0BB0-41D9-BDFE-5AFEC6729D44}"/>
    <pc:docChg chg="undo custSel addSld modSld">
      <pc:chgData name="Moslem Taheri Soodejani" userId="5d723ae12d8c4b89" providerId="LiveId" clId="{D34B4E4E-0BB0-41D9-BDFE-5AFEC6729D44}" dt="2025-07-06T13:15:45.322" v="408" actId="27636"/>
      <pc:docMkLst>
        <pc:docMk/>
      </pc:docMkLst>
      <pc:sldChg chg="modSp add mod modAnim">
        <pc:chgData name="Moslem Taheri Soodejani" userId="5d723ae12d8c4b89" providerId="LiveId" clId="{D34B4E4E-0BB0-41D9-BDFE-5AFEC6729D44}" dt="2025-07-06T13:15:45.322" v="408" actId="27636"/>
        <pc:sldMkLst>
          <pc:docMk/>
          <pc:sldMk cId="3968870295" sldId="268"/>
        </pc:sldMkLst>
        <pc:spChg chg="mod">
          <ac:chgData name="Moslem Taheri Soodejani" userId="5d723ae12d8c4b89" providerId="LiveId" clId="{D34B4E4E-0BB0-41D9-BDFE-5AFEC6729D44}" dt="2025-07-06T13:15:45.322" v="408" actId="27636"/>
          <ac:spMkLst>
            <pc:docMk/>
            <pc:sldMk cId="3968870295" sldId="268"/>
            <ac:spMk id="3" creationId="{9445D188-5914-EA87-DF6A-B3246E2B71B5}"/>
          </ac:spMkLst>
        </pc:spChg>
      </pc:sldChg>
      <pc:sldChg chg="add">
        <pc:chgData name="Moslem Taheri Soodejani" userId="5d723ae12d8c4b89" providerId="LiveId" clId="{D34B4E4E-0BB0-41D9-BDFE-5AFEC6729D44}" dt="2025-07-06T09:05:05.084" v="0"/>
        <pc:sldMkLst>
          <pc:docMk/>
          <pc:sldMk cId="942096645" sldId="269"/>
        </pc:sldMkLst>
      </pc:sldChg>
      <pc:sldChg chg="modSp new mod">
        <pc:chgData name="Moslem Taheri Soodejani" userId="5d723ae12d8c4b89" providerId="LiveId" clId="{D34B4E4E-0BB0-41D9-BDFE-5AFEC6729D44}" dt="2025-07-06T09:21:47.977" v="35" actId="1076"/>
        <pc:sldMkLst>
          <pc:docMk/>
          <pc:sldMk cId="3933026311" sldId="270"/>
        </pc:sldMkLst>
        <pc:spChg chg="mod">
          <ac:chgData name="Moslem Taheri Soodejani" userId="5d723ae12d8c4b89" providerId="LiveId" clId="{D34B4E4E-0BB0-41D9-BDFE-5AFEC6729D44}" dt="2025-07-06T09:21:44.104" v="34" actId="1076"/>
          <ac:spMkLst>
            <pc:docMk/>
            <pc:sldMk cId="3933026311" sldId="270"/>
            <ac:spMk id="2" creationId="{63EFF213-458D-5B3F-A4BE-9A7679DE2D69}"/>
          </ac:spMkLst>
        </pc:spChg>
        <pc:spChg chg="mod">
          <ac:chgData name="Moslem Taheri Soodejani" userId="5d723ae12d8c4b89" providerId="LiveId" clId="{D34B4E4E-0BB0-41D9-BDFE-5AFEC6729D44}" dt="2025-07-06T09:21:47.977" v="35" actId="1076"/>
          <ac:spMkLst>
            <pc:docMk/>
            <pc:sldMk cId="3933026311" sldId="270"/>
            <ac:spMk id="3" creationId="{76177274-AF29-A14C-D862-98B8C859E906}"/>
          </ac:spMkLst>
        </pc:spChg>
      </pc:sldChg>
      <pc:sldChg chg="modSp new mod">
        <pc:chgData name="Moslem Taheri Soodejani" userId="5d723ae12d8c4b89" providerId="LiveId" clId="{D34B4E4E-0BB0-41D9-BDFE-5AFEC6729D44}" dt="2025-07-06T09:26:15.851" v="67" actId="13900"/>
        <pc:sldMkLst>
          <pc:docMk/>
          <pc:sldMk cId="2428323571" sldId="271"/>
        </pc:sldMkLst>
        <pc:spChg chg="mod">
          <ac:chgData name="Moslem Taheri Soodejani" userId="5d723ae12d8c4b89" providerId="LiveId" clId="{D34B4E4E-0BB0-41D9-BDFE-5AFEC6729D44}" dt="2025-07-06T09:25:51.775" v="65" actId="113"/>
          <ac:spMkLst>
            <pc:docMk/>
            <pc:sldMk cId="2428323571" sldId="271"/>
            <ac:spMk id="2" creationId="{B7A52D73-07CB-3155-4AB4-AF945779F084}"/>
          </ac:spMkLst>
        </pc:spChg>
        <pc:spChg chg="mod">
          <ac:chgData name="Moslem Taheri Soodejani" userId="5d723ae12d8c4b89" providerId="LiveId" clId="{D34B4E4E-0BB0-41D9-BDFE-5AFEC6729D44}" dt="2025-07-06T09:26:15.851" v="67" actId="13900"/>
          <ac:spMkLst>
            <pc:docMk/>
            <pc:sldMk cId="2428323571" sldId="271"/>
            <ac:spMk id="3" creationId="{B50BFDF0-F37B-6481-FD13-0D5D6DC348DE}"/>
          </ac:spMkLst>
        </pc:spChg>
      </pc:sldChg>
      <pc:sldChg chg="addSp delSp modSp new mod">
        <pc:chgData name="Moslem Taheri Soodejani" userId="5d723ae12d8c4b89" providerId="LiveId" clId="{D34B4E4E-0BB0-41D9-BDFE-5AFEC6729D44}" dt="2025-07-06T09:25:40.498" v="63" actId="20577"/>
        <pc:sldMkLst>
          <pc:docMk/>
          <pc:sldMk cId="2636664800" sldId="272"/>
        </pc:sldMkLst>
        <pc:spChg chg="mod">
          <ac:chgData name="Moslem Taheri Soodejani" userId="5d723ae12d8c4b89" providerId="LiveId" clId="{D34B4E4E-0BB0-41D9-BDFE-5AFEC6729D44}" dt="2025-07-06T09:25:40.498" v="63" actId="20577"/>
          <ac:spMkLst>
            <pc:docMk/>
            <pc:sldMk cId="2636664800" sldId="272"/>
            <ac:spMk id="2" creationId="{36342CA8-C7D8-A40B-85E9-14C24DC7683E}"/>
          </ac:spMkLst>
        </pc:spChg>
        <pc:spChg chg="del">
          <ac:chgData name="Moslem Taheri Soodejani" userId="5d723ae12d8c4b89" providerId="LiveId" clId="{D34B4E4E-0BB0-41D9-BDFE-5AFEC6729D44}" dt="2025-07-06T09:25:24.692" v="59"/>
          <ac:spMkLst>
            <pc:docMk/>
            <pc:sldMk cId="2636664800" sldId="272"/>
            <ac:spMk id="3" creationId="{9DB84293-9032-5050-1C62-DE362A53C2A3}"/>
          </ac:spMkLst>
        </pc:spChg>
        <pc:picChg chg="add mod">
          <ac:chgData name="Moslem Taheri Soodejani" userId="5d723ae12d8c4b89" providerId="LiveId" clId="{D34B4E4E-0BB0-41D9-BDFE-5AFEC6729D44}" dt="2025-07-06T09:25:28.759" v="60" actId="14100"/>
          <ac:picMkLst>
            <pc:docMk/>
            <pc:sldMk cId="2636664800" sldId="272"/>
            <ac:picMk id="5" creationId="{1F4A068A-850A-F503-BE53-DAF5CA8533CE}"/>
          </ac:picMkLst>
        </pc:picChg>
      </pc:sldChg>
      <pc:sldChg chg="modSp new mod">
        <pc:chgData name="Moslem Taheri Soodejani" userId="5d723ae12d8c4b89" providerId="LiveId" clId="{D34B4E4E-0BB0-41D9-BDFE-5AFEC6729D44}" dt="2025-07-06T09:28:20.573" v="90" actId="27636"/>
        <pc:sldMkLst>
          <pc:docMk/>
          <pc:sldMk cId="394803642" sldId="273"/>
        </pc:sldMkLst>
        <pc:spChg chg="mod">
          <ac:chgData name="Moslem Taheri Soodejani" userId="5d723ae12d8c4b89" providerId="LiveId" clId="{D34B4E4E-0BB0-41D9-BDFE-5AFEC6729D44}" dt="2025-07-06T09:28:05.082" v="86" actId="2711"/>
          <ac:spMkLst>
            <pc:docMk/>
            <pc:sldMk cId="394803642" sldId="273"/>
            <ac:spMk id="2" creationId="{1FC70511-D076-E6CE-6961-8A2E8600030B}"/>
          </ac:spMkLst>
        </pc:spChg>
        <pc:spChg chg="mod">
          <ac:chgData name="Moslem Taheri Soodejani" userId="5d723ae12d8c4b89" providerId="LiveId" clId="{D34B4E4E-0BB0-41D9-BDFE-5AFEC6729D44}" dt="2025-07-06T09:28:20.573" v="90" actId="27636"/>
          <ac:spMkLst>
            <pc:docMk/>
            <pc:sldMk cId="394803642" sldId="273"/>
            <ac:spMk id="3" creationId="{5C4907A5-70E5-3DD7-4A89-6A0BCD04E542}"/>
          </ac:spMkLst>
        </pc:spChg>
      </pc:sldChg>
      <pc:sldChg chg="addSp delSp modSp new mod">
        <pc:chgData name="Moslem Taheri Soodejani" userId="5d723ae12d8c4b89" providerId="LiveId" clId="{D34B4E4E-0BB0-41D9-BDFE-5AFEC6729D44}" dt="2025-07-06T09:35:06.150" v="126" actId="20577"/>
        <pc:sldMkLst>
          <pc:docMk/>
          <pc:sldMk cId="1556339970" sldId="274"/>
        </pc:sldMkLst>
        <pc:spChg chg="mod">
          <ac:chgData name="Moslem Taheri Soodejani" userId="5d723ae12d8c4b89" providerId="LiveId" clId="{D34B4E4E-0BB0-41D9-BDFE-5AFEC6729D44}" dt="2025-07-06T09:28:42.318" v="111" actId="2711"/>
          <ac:spMkLst>
            <pc:docMk/>
            <pc:sldMk cId="1556339970" sldId="274"/>
            <ac:spMk id="2" creationId="{3573AE74-F84F-F6B2-5CF0-E0369360B3A7}"/>
          </ac:spMkLst>
        </pc:spChg>
        <pc:spChg chg="add del mod">
          <ac:chgData name="Moslem Taheri Soodejani" userId="5d723ae12d8c4b89" providerId="LiveId" clId="{D34B4E4E-0BB0-41D9-BDFE-5AFEC6729D44}" dt="2025-07-06T09:35:06.150" v="126" actId="20577"/>
          <ac:spMkLst>
            <pc:docMk/>
            <pc:sldMk cId="1556339970" sldId="274"/>
            <ac:spMk id="3" creationId="{13A8AF3F-536A-6243-0EB9-01D6799E8F04}"/>
          </ac:spMkLst>
        </pc:spChg>
        <pc:spChg chg="add mod">
          <ac:chgData name="Moslem Taheri Soodejani" userId="5d723ae12d8c4b89" providerId="LiveId" clId="{D34B4E4E-0BB0-41D9-BDFE-5AFEC6729D44}" dt="2025-07-06T09:34:26.130" v="113"/>
          <ac:spMkLst>
            <pc:docMk/>
            <pc:sldMk cId="1556339970" sldId="274"/>
            <ac:spMk id="4" creationId="{D7DAA534-DCD9-A7BF-83F8-E7282A53C57D}"/>
          </ac:spMkLst>
        </pc:spChg>
      </pc:sldChg>
      <pc:sldChg chg="modSp new mod">
        <pc:chgData name="Moslem Taheri Soodejani" userId="5d723ae12d8c4b89" providerId="LiveId" clId="{D34B4E4E-0BB0-41D9-BDFE-5AFEC6729D44}" dt="2025-07-06T09:39:20.542" v="131" actId="2711"/>
        <pc:sldMkLst>
          <pc:docMk/>
          <pc:sldMk cId="3656967405" sldId="275"/>
        </pc:sldMkLst>
        <pc:spChg chg="mod">
          <ac:chgData name="Moslem Taheri Soodejani" userId="5d723ae12d8c4b89" providerId="LiveId" clId="{D34B4E4E-0BB0-41D9-BDFE-5AFEC6729D44}" dt="2025-07-06T09:39:12.395" v="130" actId="27636"/>
          <ac:spMkLst>
            <pc:docMk/>
            <pc:sldMk cId="3656967405" sldId="275"/>
            <ac:spMk id="2" creationId="{C3023EC1-94D7-6C55-999A-7E6896B89D23}"/>
          </ac:spMkLst>
        </pc:spChg>
        <pc:spChg chg="mod">
          <ac:chgData name="Moslem Taheri Soodejani" userId="5d723ae12d8c4b89" providerId="LiveId" clId="{D34B4E4E-0BB0-41D9-BDFE-5AFEC6729D44}" dt="2025-07-06T09:39:20.542" v="131" actId="2711"/>
          <ac:spMkLst>
            <pc:docMk/>
            <pc:sldMk cId="3656967405" sldId="275"/>
            <ac:spMk id="3" creationId="{0DF4737F-F192-64BE-5B2F-7099376AC5F0}"/>
          </ac:spMkLst>
        </pc:spChg>
      </pc:sldChg>
      <pc:sldChg chg="addSp delSp modSp new mod">
        <pc:chgData name="Moslem Taheri Soodejani" userId="5d723ae12d8c4b89" providerId="LiveId" clId="{D34B4E4E-0BB0-41D9-BDFE-5AFEC6729D44}" dt="2025-07-06T09:41:30.898" v="163" actId="1076"/>
        <pc:sldMkLst>
          <pc:docMk/>
          <pc:sldMk cId="1485578581" sldId="276"/>
        </pc:sldMkLst>
        <pc:spChg chg="mod">
          <ac:chgData name="Moslem Taheri Soodejani" userId="5d723ae12d8c4b89" providerId="LiveId" clId="{D34B4E4E-0BB0-41D9-BDFE-5AFEC6729D44}" dt="2025-07-06T09:41:25.018" v="162" actId="2711"/>
          <ac:spMkLst>
            <pc:docMk/>
            <pc:sldMk cId="1485578581" sldId="276"/>
            <ac:spMk id="2" creationId="{FA7D3D89-2109-5173-6CA3-62C74405771A}"/>
          </ac:spMkLst>
        </pc:spChg>
        <pc:spChg chg="add del mod">
          <ac:chgData name="Moslem Taheri Soodejani" userId="5d723ae12d8c4b89" providerId="LiveId" clId="{D34B4E4E-0BB0-41D9-BDFE-5AFEC6729D44}" dt="2025-07-06T09:41:30.898" v="163" actId="1076"/>
          <ac:spMkLst>
            <pc:docMk/>
            <pc:sldMk cId="1485578581" sldId="276"/>
            <ac:spMk id="3" creationId="{A9975895-76C1-C6E5-2F1A-BEF500954525}"/>
          </ac:spMkLst>
        </pc:spChg>
        <pc:spChg chg="add mod">
          <ac:chgData name="Moslem Taheri Soodejani" userId="5d723ae12d8c4b89" providerId="LiveId" clId="{D34B4E4E-0BB0-41D9-BDFE-5AFEC6729D44}" dt="2025-07-06T09:39:47.361" v="133"/>
          <ac:spMkLst>
            <pc:docMk/>
            <pc:sldMk cId="1485578581" sldId="276"/>
            <ac:spMk id="4" creationId="{CAC15F32-BB0D-D4C1-4A64-60ACC09DC173}"/>
          </ac:spMkLst>
        </pc:spChg>
      </pc:sldChg>
      <pc:sldChg chg="modSp new mod">
        <pc:chgData name="Moslem Taheri Soodejani" userId="5d723ae12d8c4b89" providerId="LiveId" clId="{D34B4E4E-0BB0-41D9-BDFE-5AFEC6729D44}" dt="2025-07-06T09:56:38.925" v="339" actId="12"/>
        <pc:sldMkLst>
          <pc:docMk/>
          <pc:sldMk cId="1435524570" sldId="277"/>
        </pc:sldMkLst>
        <pc:spChg chg="mod">
          <ac:chgData name="Moslem Taheri Soodejani" userId="5d723ae12d8c4b89" providerId="LiveId" clId="{D34B4E4E-0BB0-41D9-BDFE-5AFEC6729D44}" dt="2025-07-06T09:43:41.450" v="199" actId="255"/>
          <ac:spMkLst>
            <pc:docMk/>
            <pc:sldMk cId="1435524570" sldId="277"/>
            <ac:spMk id="2" creationId="{2B268D0A-F91B-BA82-63D0-A421AE2452EE}"/>
          </ac:spMkLst>
        </pc:spChg>
        <pc:spChg chg="mod">
          <ac:chgData name="Moslem Taheri Soodejani" userId="5d723ae12d8c4b89" providerId="LiveId" clId="{D34B4E4E-0BB0-41D9-BDFE-5AFEC6729D44}" dt="2025-07-06T09:56:38.925" v="339" actId="12"/>
          <ac:spMkLst>
            <pc:docMk/>
            <pc:sldMk cId="1435524570" sldId="277"/>
            <ac:spMk id="3" creationId="{93002861-E89B-FAA7-5B34-2CF7DD00CBA8}"/>
          </ac:spMkLst>
        </pc:spChg>
      </pc:sldChg>
      <pc:sldChg chg="addSp modSp new mod">
        <pc:chgData name="Moslem Taheri Soodejani" userId="5d723ae12d8c4b89" providerId="LiveId" clId="{D34B4E4E-0BB0-41D9-BDFE-5AFEC6729D44}" dt="2025-07-06T09:49:58.518" v="256" actId="20577"/>
        <pc:sldMkLst>
          <pc:docMk/>
          <pc:sldMk cId="3817592378" sldId="278"/>
        </pc:sldMkLst>
        <pc:spChg chg="mod">
          <ac:chgData name="Moslem Taheri Soodejani" userId="5d723ae12d8c4b89" providerId="LiveId" clId="{D34B4E4E-0BB0-41D9-BDFE-5AFEC6729D44}" dt="2025-07-06T09:45:22.613" v="216" actId="255"/>
          <ac:spMkLst>
            <pc:docMk/>
            <pc:sldMk cId="3817592378" sldId="278"/>
            <ac:spMk id="2" creationId="{8AE4F044-3999-BAB9-48AE-0A8F74ACDA4F}"/>
          </ac:spMkLst>
        </pc:spChg>
        <pc:spChg chg="mod">
          <ac:chgData name="Moslem Taheri Soodejani" userId="5d723ae12d8c4b89" providerId="LiveId" clId="{D34B4E4E-0BB0-41D9-BDFE-5AFEC6729D44}" dt="2025-07-06T09:49:58.518" v="256" actId="20577"/>
          <ac:spMkLst>
            <pc:docMk/>
            <pc:sldMk cId="3817592378" sldId="278"/>
            <ac:spMk id="3" creationId="{02E21C54-CCE4-12FF-71BF-305FBF971350}"/>
          </ac:spMkLst>
        </pc:spChg>
        <pc:picChg chg="add mod">
          <ac:chgData name="Moslem Taheri Soodejani" userId="5d723ae12d8c4b89" providerId="LiveId" clId="{D34B4E4E-0BB0-41D9-BDFE-5AFEC6729D44}" dt="2025-07-06T09:49:39.465" v="250" actId="1076"/>
          <ac:picMkLst>
            <pc:docMk/>
            <pc:sldMk cId="3817592378" sldId="278"/>
            <ac:picMk id="5" creationId="{F45C8475-DBE6-C7F6-B893-E7C65ADE2859}"/>
          </ac:picMkLst>
        </pc:picChg>
      </pc:sldChg>
      <pc:sldChg chg="modSp new mod">
        <pc:chgData name="Moslem Taheri Soodejani" userId="5d723ae12d8c4b89" providerId="LiveId" clId="{D34B4E4E-0BB0-41D9-BDFE-5AFEC6729D44}" dt="2025-07-06T09:53:02.379" v="290" actId="14100"/>
        <pc:sldMkLst>
          <pc:docMk/>
          <pc:sldMk cId="3438159335" sldId="279"/>
        </pc:sldMkLst>
        <pc:spChg chg="mod">
          <ac:chgData name="Moslem Taheri Soodejani" userId="5d723ae12d8c4b89" providerId="LiveId" clId="{D34B4E4E-0BB0-41D9-BDFE-5AFEC6729D44}" dt="2025-07-06T09:52:41.379" v="286" actId="1076"/>
          <ac:spMkLst>
            <pc:docMk/>
            <pc:sldMk cId="3438159335" sldId="279"/>
            <ac:spMk id="2" creationId="{43FFE510-4FA8-0A4F-990F-E74F91DF20DD}"/>
          </ac:spMkLst>
        </pc:spChg>
        <pc:spChg chg="mod">
          <ac:chgData name="Moslem Taheri Soodejani" userId="5d723ae12d8c4b89" providerId="LiveId" clId="{D34B4E4E-0BB0-41D9-BDFE-5AFEC6729D44}" dt="2025-07-06T09:53:02.379" v="290" actId="14100"/>
          <ac:spMkLst>
            <pc:docMk/>
            <pc:sldMk cId="3438159335" sldId="279"/>
            <ac:spMk id="3" creationId="{5D2F6ADA-E720-0109-EB5E-14D3A660A050}"/>
          </ac:spMkLst>
        </pc:spChg>
      </pc:sldChg>
      <pc:sldChg chg="modSp new mod">
        <pc:chgData name="Moslem Taheri Soodejani" userId="5d723ae12d8c4b89" providerId="LiveId" clId="{D34B4E4E-0BB0-41D9-BDFE-5AFEC6729D44}" dt="2025-07-06T09:55:23.025" v="332" actId="255"/>
        <pc:sldMkLst>
          <pc:docMk/>
          <pc:sldMk cId="436182154" sldId="280"/>
        </pc:sldMkLst>
        <pc:spChg chg="mod">
          <ac:chgData name="Moslem Taheri Soodejani" userId="5d723ae12d8c4b89" providerId="LiveId" clId="{D34B4E4E-0BB0-41D9-BDFE-5AFEC6729D44}" dt="2025-07-06T09:54:42.062" v="324" actId="2711"/>
          <ac:spMkLst>
            <pc:docMk/>
            <pc:sldMk cId="436182154" sldId="280"/>
            <ac:spMk id="2" creationId="{DD5D907F-FBE3-B0EF-5CB9-76D3907DA517}"/>
          </ac:spMkLst>
        </pc:spChg>
        <pc:spChg chg="mod">
          <ac:chgData name="Moslem Taheri Soodejani" userId="5d723ae12d8c4b89" providerId="LiveId" clId="{D34B4E4E-0BB0-41D9-BDFE-5AFEC6729D44}" dt="2025-07-06T09:55:23.025" v="332" actId="255"/>
          <ac:spMkLst>
            <pc:docMk/>
            <pc:sldMk cId="436182154" sldId="280"/>
            <ac:spMk id="3" creationId="{F489192A-CBEE-3497-8145-F647AAA75A6E}"/>
          </ac:spMkLst>
        </pc:spChg>
      </pc:sldChg>
      <pc:sldChg chg="modSp new mod">
        <pc:chgData name="Moslem Taheri Soodejani" userId="5d723ae12d8c4b89" providerId="LiveId" clId="{D34B4E4E-0BB0-41D9-BDFE-5AFEC6729D44}" dt="2025-07-06T09:57:52.363" v="406" actId="2711"/>
        <pc:sldMkLst>
          <pc:docMk/>
          <pc:sldMk cId="698208427" sldId="281"/>
        </pc:sldMkLst>
        <pc:spChg chg="mod">
          <ac:chgData name="Moslem Taheri Soodejani" userId="5d723ae12d8c4b89" providerId="LiveId" clId="{D34B4E4E-0BB0-41D9-BDFE-5AFEC6729D44}" dt="2025-07-06T09:57:52.363" v="406" actId="2711"/>
          <ac:spMkLst>
            <pc:docMk/>
            <pc:sldMk cId="698208427" sldId="281"/>
            <ac:spMk id="2" creationId="{C77BC5A0-C765-4E63-D9E3-F9E77051DAE7}"/>
          </ac:spMkLst>
        </pc:spChg>
        <pc:spChg chg="mod">
          <ac:chgData name="Moslem Taheri Soodejani" userId="5d723ae12d8c4b89" providerId="LiveId" clId="{D34B4E4E-0BB0-41D9-BDFE-5AFEC6729D44}" dt="2025-07-06T09:57:47.184" v="405" actId="2711"/>
          <ac:spMkLst>
            <pc:docMk/>
            <pc:sldMk cId="698208427" sldId="281"/>
            <ac:spMk id="3" creationId="{E27E4FFF-A825-5A60-2C40-927AB4DAA522}"/>
          </ac:spMkLst>
        </pc:spChg>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10T07:05:04.297"/>
    </inkml:context>
    <inkml:brush xml:id="br0">
      <inkml:brushProperty name="width" value="0.05292" units="cm"/>
      <inkml:brushProperty name="height" value="0.05292" units="cm"/>
      <inkml:brushProperty name="color" value="#FF0000"/>
    </inkml:brush>
  </inkml:definitions>
  <iact:action type="add" startTime="58771">
    <iact:property name="dataType"/>
    <iact:actionData xml:id="d0">
      <inkml:trace xmlns:inkml="http://www.w3.org/2003/InkML" xml:id="stk0" contextRef="#ctx0" brushRef="#br0">6260 13914 0,'0'0'6,"0"0"-3,0 0 21,28 127-24,-4-80 8,-8-1 16,0-19-24,-4 6 10,4-19 9,-4-4-19,-8 6 11,4-12 10,4 9-21,-8-3 10,-4-10-3,12 0 3,-24 0 2,12-67 10,-12 54-22,8-14 4,4 14 19,-8-7-23,4 3 14,4-9-11,-4-1 11,-4 0 5,-4-19-19,-4-41 12,0-9 2,-8-8-14,0-2 18,-4-8-15,12 1 26,-8-10-28,16 16-1,-4 11 17,-8 36-13,12 0 19,0 20-23,4 17 17,8-1-17,-4 21 14,-4 3 1,4 0-14,-8 0 20,16 0-20,-4 57 7,4-21 13,-4-2-21,0-11 13,4 4 2,-8-1-15,4 11 15,4-7 1,-4 20-16,8-4 14,0 4-9,0-10 7,4 0 5,-16-6-17,12-8 16,4 4 0,-16-30-16,0 0 18,0 0-18</inkml:trace>
    </iact:actionData>
  </iact:action>
  <iact:action type="add" startTime="59752">
    <iact:property name="dataType"/>
    <iact:actionData xml:id="d1">
      <inkml:trace xmlns:inkml="http://www.w3.org/2003/InkML" xml:id="stk1" contextRef="#ctx0" brushRef="#br0">6911 13848 0,'0'0'20,"0"0"-20,0 0 9,0 0 16,0 0-24,0 0 6,0 0 14,80 83-21,-64-56 11,12 6 11,12-10-22,12 1 11,-12-8 6,12-12-16,-8-11 3,4-13 8,-8-7 2,-8-6-9,-8-7 6,4 3 2,-16 4 0,-8-7-7,-4 14 3,-16-4 9,-12 0-17,0 6 16,-8 8-13,-8 12 4,4 4 10,0-6-16,0 19 8,12 0 7,12 11-14,-8-4 9,12 3 6,8-6-17,-4 6 17,20-10-17,-12 10 10,12-3 8,4 10-19,-4 4 11,4 2 1,8 1 10,0-14-22,-4 7 5,4-20 6,4-6-1,-4-8 9,-24-12-18,0 16 10,0 0 6,0 0-17</inkml:trace>
    </iact:actionData>
  </iact:action>
  <iact:action type="add" startTime="60533">
    <iact:property name="dataType"/>
    <iact:actionData xml:id="d2">
      <inkml:trace xmlns:inkml="http://www.w3.org/2003/InkML" xml:id="stk2" contextRef="#ctx0" brushRef="#br0">7986 13661 0,'0'0'21,"0"0"-21,0 0 7,0 0 16,0 0-23,-40 120 10,28-37 13,0-6-23,-4 10 14,4 6-14,8-6 13,-8 9 5,16-3-18,-4-6 10,8-17 12,-8-17-22,4-6 12,8 3 0,0-30-5,-8-7 2,4-10 12,-4-3-20,-4 0 12,0-46 0,4-27-13,-4 73 19,0 0-19,0 0 10</inkml:trace>
    </iact:actionData>
  </iact:action>
  <iact:action type="add" startTime="60942">
    <iact:property name="dataType"/>
    <iact:actionData xml:id="d3">
      <inkml:trace xmlns:inkml="http://www.w3.org/2003/InkML" xml:id="stk3" contextRef="#ctx0" brushRef="#br0">8609 14024 0,'0'0'0,"0"0"13,0 0 7,0 0-20,-28 90 10,28-56 12,16-4-21,8 0 9,16 0 3,0-14-12,0-2 18,-12-21-19,12-16 15,-12-14 4,0-16-19,0-17 10,-4 16 10,-24-16-20,-12-13 10,-16 20 7,-12 3-17,-12 17 22,0 9-22,-4 28 16,-12 22-12,0 24 16,13 20-19,27 23 11,8-3-5,20 4 11,24-24-14,15 6 5,25-12 4,-8-14-7,12-4 4,-4-36 3,-20-7-7,-12-32 5,-32 39 6,0 0-17,0 0 17</inkml:trace>
    </iact:actionData>
  </iact:action>
  <iact:action type="add" startTime="61492">
    <iact:property name="dataType"/>
    <iact:actionData xml:id="d4">
      <inkml:trace xmlns:inkml="http://www.w3.org/2003/InkML" xml:id="stk4" contextRef="#ctx0" brushRef="#br0">9393 14148 0,'0'0'13,"0"0"4,0 0-17,0 0 10,84 70 14,-49-70-23,9-24 8,-4 1 13,0 0-21,-4-17 12,-4 3-13,-8-13 30,-24-3-30,-4-11 0,-20 8 15,-4-4-9,-12 20 5,0 20 3,-4-3-9,4 23 6,9 6 1,-1 24 0,8 17-5,8 29 1,0-2 8,16-14-13,4 6 9,8-19 8,16-7-20,-4-10 21,16-17-21,-9 1 15,9 2-9,0-22 4,-12-11 5,-28 17-15,0 0 13,0 0 5</inkml:trace>
    </iact:actionData>
  </iact:action>
  <iact:action type="add" startTime="61983">
    <iact:property name="dataType"/>
    <iact:actionData xml:id="d5">
      <inkml:trace xmlns:inkml="http://www.w3.org/2003/InkML" xml:id="stk5" contextRef="#ctx0" brushRef="#br0">10116 14034 0,'0'0'22,"0"0"-22,0 0 19,0 0-19,96 107 9,-52-94 14,-4 1-23,0-24 10,-4 3 6,-8-10-16,0-23 19,-12-10-19,-16 17 17,-16-10-6,4-4 6,-16-6-17,-12 6 9,-12 7 12,-12 4-21,4 12 10,-4 24 8,12 7-18,20 33 18,16 13-18,16 24 16,20 3 2,16-4-17,20-9 9,20-17 11,-4-13-20,-4-27 8,-68-10 9,0 0-18,0 0 18</inkml:trace>
    </iact:actionData>
  </iact:action>
  <iact:action type="add" startTime="62673">
    <iact:property name="dataType"/>
    <iact:actionData xml:id="d6">
      <inkml:trace xmlns:inkml="http://www.w3.org/2003/InkML" xml:id="stk6" contextRef="#ctx0" brushRef="#br0">11926 13168 0,'0'0'18,"0"0"-18,0 0 14,0 0 9,0 0-23,0 0 9,-40 107 6,52-50-14,4 46 19,8-7-15,-4 24 0,4 10 6,0 10-2,4 10 4,-4-33 3,-8-1-16,0-16 11,0-7 11,-4-23-21,-12-26 14,0-11-15,-4-26 12,-8-7 4,0-60-12,0 10 7,-8-44 2,-4-26-6,24 120 4,0 0 13,0 0-21</inkml:trace>
    </iact:actionData>
  </iact:action>
  <iact:action type="add" startTime="63039">
    <iact:property name="dataType"/>
    <iact:actionData xml:id="d7">
      <inkml:trace xmlns:inkml="http://www.w3.org/2003/InkML" xml:id="stk7" contextRef="#ctx0" brushRef="#br0">11914 13308 0,'0'0'1,"0"0"20,0 0-21,-56-93 26,28 26-25,12-6 14,8-3-14,24-24 12,20-10-8,16 3 6,8 17 0,20 24 2,28 6-7,24 43 9,0 44-9,-8 23 11,-25 16-16,-7 41 8,-8 6 5,-36 7-4,-24 10 18,-32 6-28,-32-9 0,-20-11 11,-16-19 1,-20-20-6,-19-24 4,-1-26 4,0-17 8,4-20-22,32-4 7,12-12 3,32-11 9,24 7-19,12-3 21,32 3-21,0 0 13,32-7-6,-64 37 6,0 0-3,0 0 11</inkml:trace>
    </iact:actionData>
  </iact:action>
  <iact:action type="add" startTime="63612">
    <iact:property name="dataType"/>
    <iact:actionData xml:id="d8">
      <inkml:trace xmlns:inkml="http://www.w3.org/2003/InkML" xml:id="stk8" contextRef="#ctx0" brushRef="#br0">13129 14124 0,'0'0'19,"0"0"-18,0 0 8,0 0 5,0 0 5,88 10-19,-56-33 22,8-10-22,0-11 12,0 1-2,-12-4 14,-24-19-23,-8 16-1,-20 3 20,-8 7-19,-20 4 9,0 12 3,0 11-7,4 23 3,8 23 3,0 24 8,16 29-20,12 1 14,12 0-10,12-11 10,12-2-1,4-24-9,16-1 11,4-12-9,12-20 6,4-14 4,8-3-16,-8-17 14,-20-16-8,-44 33 5,0 0 0,0 0-1</inkml:trace>
    </iact:actionData>
  </iact:action>
  <iact:action type="add" startTime="64504">
    <iact:property name="dataType"/>
    <iact:actionData xml:id="d9">
      <inkml:trace xmlns:inkml="http://www.w3.org/2003/InkML" xml:id="stk9" contextRef="#ctx0" brushRef="#br0">14176 13112 0,'0'0'19,"0"0"-19,0 0 8,28 120 17,-12 6-25,8 4 17,-8-3-17,0 9 14,8 4-6,0 0 0,-4-3 5,4-21-7,0-26 4,-8-7 4,0-13-8,-4-20 6,0-16 1,0-24-7,-20-10 3,16 0 24,-16-80-33,-4 26 0,-4-29 17,0-20-17,16 103 14,0 0-4,0 0 13</inkml:trace>
    </iact:actionData>
  </iact:action>
  <iact:action type="add" startTime="65084">
    <iact:property name="dataType"/>
    <iact:actionData xml:id="d10">
      <inkml:trace xmlns:inkml="http://www.w3.org/2003/InkML" xml:id="stk10" contextRef="#ctx0" brushRef="#br0">14164 13158 0,'0'0'18,"0"0"-17,0 0 7,0 0 4,-28-126 10,20 56-22,8-20 11,12-7 15,4-16-25,20 17-1,-8 12 19,24 1-18,16 10 18,28 23-19,8 13 17,3 4-13,-7 33 12,-8 26-8,-24 24 4,-12 20 1,-28 37-13,-16 26 14,-28 10-6,-12-6 7,-24-10-9,-20-14 12,-16-17-18,-8-6 14,-11-13-7,3-17 6,20-24-8,16-19 12,12-20-10,28-27 11,16-17-18,28-9 23,8-28-22,-24 84 7,0 0 3,0 0 5</inkml:trace>
    </iact:actionData>
  </iact:action>
  <iact:action type="add" startTime="65831">
    <iact:property name="dataType"/>
    <iact:actionData xml:id="d11">
      <inkml:trace xmlns:inkml="http://www.w3.org/2003/InkML" xml:id="stk11" contextRef="#ctx0" brushRef="#br0">15782 13365 0,'0'0'1,"0"0"20,0 0-21,0 0 10,0 0 2,0 0 12,0 0-22,96 3-2,-68-3 11,16 0 20,20 4-31,28-4 0,16-7 14,4-6-7,20-7 5,20-7-4,23 7 2,-3-10 9,28 10-19,-8-7 20,-4 7-19,3-3 13,9 6-8,-24-13 6,0 0-5,-24 17 5,-8 10 5,-33-4-16,-23 4 15,-36 3-12,-20 10 9,-20-7-7,-12-3 5,0 7 1,0-14 7,-68 4-19,20 3 12,4-7-6,-12-10 6,5 4 2,-1-7-7,4-10 4,0-6-2,4-1 3,4 4 5,0 6-17,4-6 18,8 9-18,0 11 11,24 10 4,-8-1-12,12-6 10,0 17 7,40 10-20,-12-4 14,4 10-10,4 14 25,20-4-28,0 4-1,12-7 11,8 7 11,-5-14-22,5-7 11,-8 1 4,4-14-15,-8 1 17,-24-1-11,-12-3 1,-20-3 7,-8 13 0,-48-10-12,16 0 12,-20 10 2,-12 16-16,-20 8 16,0 16 2,5 6-18,15 18 16,20-1-16,16-10 14,8-3 0,28-17-9,8-6 7,12-14 2,12 1-9,-4-24 6,-36 0 4,0 0-14,0 0 19</inkml:trace>
    </iact:actionData>
  </iact:action>
  <iact:action type="add" startTime="68357">
    <iact:property name="dataType"/>
    <iact:actionData xml:id="d12">
      <inkml:trace xmlns:inkml="http://www.w3.org/2003/InkML" xml:id="stk12" contextRef="#ctx0" brushRef="#br0">20813 11620 0,'0'0'17,"0"0"-17,0 0 19,0 0-19,0 0 15,0 0 6,0 0-21,-36-94 8,32 78 12,4 12-20,0-9 10,0 13 11,0 0-21,0 0 15,32 50-15,-8 0 15,4 27 0,20 26-15,-8 20 17,4 34-3,-16 16-14,-12-23 13,8 0 7,0-34-20,-20-3 18,4-6-18,-8-30 12,0-17 7,4-27-19,-4-10 11,4-23 8,8 0-19,0-56 11,-8 6 7,8-27-17,16-23 9,12-13 12,8-7-22,4 17 15,4 9-15,4 28 30,16 16-30,8 26 0,-4 28 12,3 32 6,-7 31-18,-4 0 20,-20 33-19,12 26 11,-36 1 7,0-1-19,-40-22 14,-28-25-10,-20-9 8,-16-20-2,-20-13 13,-11-30-22,-9-11 3,0-12 9,0-24 11,20-14-24,16 4 3,36-6 11,16-4 2,32 10-16,24-3 12,24-14 6,-52 67-18,0 0 18,0 0-18</inkml:trace>
    </iact:actionData>
  </iact:action>
  <iact:action type="add" startTime="69299">
    <iact:property name="dataType"/>
    <iact:actionData xml:id="d13">
      <inkml:trace xmlns:inkml="http://www.w3.org/2003/InkML" xml:id="stk13" contextRef="#ctx0" brushRef="#br0">22284 12013 0,'0'0'14,"0"0"-14,0 0 20,0 0-20,0 0 10,0 0 12,0 0-22,0 0 14,84-7 7,-60 67-21,4 30 8,12 10 12,4 20-19,4-4 4,-4 44 6,0-17-1,4 1 2,-17-35 10,5-15-22,-8-28 7,0-19 3,-4-10 4,-8-31-10,-4-6 7,-12-46 3,-12 2-8,-4-32 5,16 76 2,0 0 4,0 0-17</inkml:trace>
    </iact:actionData>
  </iact:action>
  <iact:action type="add" startTime="69695">
    <iact:property name="dataType"/>
    <iact:actionData xml:id="d14">
      <inkml:trace xmlns:inkml="http://www.w3.org/2003/InkML" xml:id="stk14" contextRef="#ctx0" brushRef="#br0">23027 12865 0,'0'0'11,"0"0"7,0 0-18,0 0 12,84 84 11,-36-71-23,-4-13 8,8-7 12,0 1-20,-12-21 12,-8 7 9,8-20-18,-16-7-3,-12-9 11,-8-8 1,-4-9 1,-12 3-7,-4 14 8,-12 9-10,-12 7 7,-24 23 2,-8 21 4,-20 9-17,24 20 17,12 11-11,32-4 2,8 13 5,20-7 8,32 21-21,20-10 6,12-4 2,0-6 6,-4-17-1,4-17-9,-68-13 14,0 0-18,0 0 17</inkml:trace>
    </iact:actionData>
  </iact:action>
  <iact:action type="add" startTime="70207">
    <iact:property name="dataType"/>
    <iact:actionData xml:id="d15">
      <inkml:trace xmlns:inkml="http://www.w3.org/2003/InkML" xml:id="stk15" contextRef="#ctx0" brushRef="#br0">24010 12712 0,'0'0'1,"0"0"15,0 0-16,0 0 9,0 0 14,56 113-23,-28-103 10,20-16 11,8-21-21,0 0 13,-12-13 5,-4 4-18,-16-1 18,-28 4-18,-20 6 9,-12-3 10,-4-3-19,-8 13 9,-16-7 10,8 21-7,-12 6-12,4 6 27,8 11-26,4 6 0,8 4 32,4 6-33,12 7 0,9 10 11,19 3 1,19-16 2,1 3-14,20 3 21,12-16-20,0 0 10,-8-24 3,-4-6-3,16-34 7,-56 37-18,0 0 20,0 0-19</inkml:trace>
    </iact:actionData>
  </iact:action>
  <iact:action type="add" startTime="70723">
    <iact:property name="dataType"/>
    <iact:actionData xml:id="d16">
      <inkml:trace xmlns:inkml="http://www.w3.org/2003/InkML" xml:id="stk16" contextRef="#ctx0" brushRef="#br0">24606 12765 0,'0'0'10,"0"0"14,0 0-24,0 0 18,0 0-18,0 0 9,0 0 2,0 0 12,-4 97-23,20-87 10,12 17 14,0-17-23,28-10-1,19-10 31,21-17-31,-4-3 5,-8-17 2,-8-6 11,-20 0-18,-12-14 13,-20 11-1,-32-1-5,-20 10 3,-12 11 2,-4 6-6,-20 10 4,4 20 11,-4 16-21,-4 8 13,12 9-6,4 10 2,12 11 5,13 2 11,23 4-24,12-3-1,23-7 12,13 0 3,0-20-12,12-14 8,-4-9 4,4-17-10,-4-27 6,0-13 1,-8-23-6,-4-17 4,-4-13 4,-8-4 4,-4-26-18,-20-13 14,4 12-10,-28-2 9,-8-1 3,0 24-16,-12 30 15,12 23-10,0 36 6,16 24 4,12 20-9,0 20 3,16 37 13,8 13-21,12 26 16,8 11-17,0 43 19,4 13-19,-4 0 15,8 0-5,-8-13-3,8-26 12,-8-21-19,4-37 12,-4-42 5,-8-41-17,-36-3 14,0 0 3,0 0-17</inkml:trace>
    </iact:actionData>
  </iact:action>
  <iact:action type="add" startTime="71807">
    <iact:property name="dataType"/>
    <iact:actionData xml:id="d17">
      <inkml:trace xmlns:inkml="http://www.w3.org/2003/InkML" xml:id="stk17" contextRef="#ctx0" brushRef="#br0">27922 11506 0,'0'0'20,"0"0"-20,0 0 17,0 0-17,0 0 14,0 0 6,-80-63-20,36 60 19,-7 6-19,-17 14 13,-28 6 6,-12 20-18,12 7 6,4-3 10,12 20-17,28-4 12,24-3 8,28-4-20,12-12 21,28-4-21,16-7 10,48-6 2,20 6 6,0 4-18,-4 9 20,-13 1-20,1 19 12,-24 18 7,-20-4-19,-24-4 9,-16-9 12,-48 13-21,-16-14 18,-16-6-18,-12-3 13,-20-20 6,13-14-19,-25-3 9,-16-33 18,-12-14-27,8-23 0,20-17 11,32-9 0,16-17 7,36 13-18,32-4 12,24 4 3,24 0-11,-64 80 11,0 0-1,0 0-14</inkml:trace>
    </iact:actionData>
  </iact:action>
  <iact:action type="add" startTime="72458">
    <iact:property name="dataType"/>
    <iact:actionData xml:id="d18">
      <inkml:trace xmlns:inkml="http://www.w3.org/2003/InkML" xml:id="stk18" contextRef="#ctx0" brushRef="#br0">28354 12202 0,'0'0'0,"0"0"17,0 0-17,0 0 10,0 0 14,0 0-24,-64 107 9,60-67 11,4 3-20,0 1 11,12-1 8,12 10-19,-4-19 13,20 2 7,8-13-20,0-6 4,16-17 6,-8-20 5,-16-10-5,0-13 9,-24 3-19,-4-3 18,-16-11-18,-8 1 15,4 10-5,4 3-7,0 20 17,-8 20-19,4 0 8,16 66 6,4-19 1,4 6-16,12 7 16,12 4-14,0-5 16,3-5-16,9-18 8,-8-22 6,4-24-12,8-20 9,-4-24 3,-12 1-15,-12 0 9,-12 3 11,-4 10-21,-12 23 11,-4 17 4,-4 0-9,4 0 7,4 50 4,12-10-17,16 0 10,16-6 14,-4-8-24,12-13 5,-8-16 3,0-20 19,-4-20-27,-8-1 4,-28-6 7,-8 0 7,-28-13-18,-12 20 16,0 9-11,-24 21 6,-8 13 4,-8 17-11,16 19 8,4 31 6,24 0-17,24-1 9,28 1 12,20-4-21,20 0 9,16-13 5,12-30-15,0-3 15,-12-34-10,0-19 13,-12-14-13,0-14 2,-8-5 7,-8-5 2,-12 8-16,-12 9 13,0 34 3,4 6-16,-8 34 14,-4 33 6,4 3-20,12 37 18,4 30-18,11 16 15,1 8-4,0 19-8,4 13 11,-4 11 0,-12-14-11,-4-16 7,-24-1 5,-24-6 1,-20-43-16,-24-34 16,-24-17-15,-15-36 15,-13-33-1,8-24-15,16-39 17,28-24-14,16-13 9,28-14 5,24-13-17,36 4 16,24-21 1,44-26-17,20 20 13,-124 163 2,0 0-15,0 0 18</inkml:trace>
    </iact:actionData>
  </iact:action>
  <iact:action type="add" startTime="73693">
    <iact:property name="dataType"/>
    <iact:actionData xml:id="d19">
      <inkml:trace xmlns:inkml="http://www.w3.org/2003/InkML" xml:id="stk19" contextRef="#ctx0" brushRef="#br0">30268 12662 0,'0'0'0,"0"0"35,-12 103-35,24-26 0,-8-4 9,20 1 2,4-31 10,12-10-20,-4-26 11,-8-7-9,-12-34 12,-4 1-11,-24-17 6,0-13 6,-16-27-12,-12 7 10,-16-1 2,-8 28-16,8 16 28,0 33-28,8 21 14,16 52-13,20 21 15,12 9-11,28 4 6,12-23 4,16-21-15,8-22 18,4-31-12,0-30 0,0-6 9,-16-27 2,-8-20-17,-8 4 17,-8-4-16,-12 16 16,0 21-12,-8 20 19,-16 20-24,4 3 5,-12 0 7,4 76-2,8-29 12,20-1-22,0-12 10,8-11 8,-8-13-17,12-20 13,-4-13-11,8-14 11,20-16 4,-1-24-18,-11 11 9,0-4 9,-12-10-18,-4 6 20,-8 8-20,-4 22 11,0 24 8,-12 17-19,0 3 16,0 0-2,0 67-14,0-14 16,4 14-11,8 16 6,0 34 7,4 19-18,0 7 16,-16-23-10,0-23 3,-16-47 2,-8-10 7,4-30-18,0-10 13,8 0 5,20-97-18,8 7 14,28-40 8,32-30-22,32-3 6,28-10 4,0 16 2,12 28 3,12 45-15,-29 31 11,-131 53 7,0 0-17,0 0 18</inkml:trace>
    </iact:actionData>
  </iact:action>
  <iact:action type="add" startTime="74785">
    <iact:property name="dataType"/>
    <iact:actionData xml:id="d20">
      <inkml:trace xmlns:inkml="http://www.w3.org/2003/InkML" xml:id="stk20" contextRef="#ctx0" brushRef="#br0">31783 13998 0,'0'0'10,"0"0"6,0 0-16,-124-30 22,16 16-22,-40 4 12,-32 10 1,-8 4-9,-23 9 7,-17 4 9,-32-7-20,-24 16 15,-39 1-9,-5 6 5,-32-13 3,-7 0-8,-21 0 3,-40-6 5,-7-11-9,3 0 6,29 11 9,-17-4-20,1 3 11,15 4 8,12 13-18,1 9 15,55-9-15,0 20 13,29 4 2,31 6-16,48-14 15,64 4 0,60-16-15,72-8 12,32-9 11,100-7-22,32-7 4,44-9 7,-176 6-1,0 0 4,0 0-15</inkml:trace>
    </iact:actionData>
  </iact:action>
  <iact:action type="add" startTime="75373">
    <iact:property name="dataType"/>
    <iact:actionData xml:id="d21">
      <inkml:trace xmlns:inkml="http://www.w3.org/2003/InkML" xml:id="stk21" contextRef="#ctx0" brushRef="#br0">28002 14601 0,'0'0'17,"0"0"-16,-204-4 19,29-2-20,-41-1 17,-8 0-2,-20 14-15,13 10 8,-13-11 17,28 14-25,40 7 10,56-4 11,52-6-21,52-24 6,16 1 12,0 6-17,0 0 13,0 0 4</inkml:trace>
    </iact:actionData>
  </iact:action>
  <iact:action type="add" startTime="75673">
    <iact:property name="dataType"/>
    <iact:actionData xml:id="d22">
      <inkml:trace xmlns:inkml="http://www.w3.org/2003/InkML" xml:id="stk22" contextRef="#ctx0" brushRef="#br0">27611 15117 0,'0'0'20,"-148"16"-19,-68-12 8,-36-1 12,21 7-21,31-13 10,20 3 9,44-10-19,44 6 10,64-12 9,28 16-18,0 0 13,0 0 1,0 0-15</inkml:trace>
    </iact:actionData>
  </iact:action>
  <iact:action type="add" startTime="76589">
    <iact:property name="dataType"/>
    <iact:actionData xml:id="d23">
      <inkml:trace xmlns:inkml="http://www.w3.org/2003/InkML" xml:id="stk23" contextRef="#ctx0" brushRef="#br0">26240 15936 0,'-72'103'18,"72"-103"4,0 0-22,-84 97 13,-8-17 9,-16-10-22,-16-3 3,5-1 8,11-6 18,-24-3-29,-16 3 0,-4-14 10,-20 1 6,-19-4-12,3-9 10,-24-4 1,-20-11-14,4-15 15,-15 2-12,11 4 10,0-20 2,-8 7-16,13 0 15,-5-1-5,8-2-4,16-11 6,-8-6 1,25 10-7,-5-11 9,16-12-12,20-11 24,0 0-27,-16-19 5,1 2 10,-29 4-10,4 17 15,8 3-20,-8 17 18,13-10-18,27 19 13,-4-9 3,4 10-15,12-7 16,8 0-15,-20-7 29,-7-3-31,-5-20 0,-12 0 11,16 7 9,8-4-20,0 7 11,9-10 9,3 7-20,28 3 12,-12 0 7,16 3-19,0-3 18,20 14-18,4-21 10,9 11 6,-1-1-11,-4-6 3,20 9 9,0-6-12,12 7 9,4 3-8,20 10 21,8 7-26,0-1-1,20 14 12,-4 0 2,4 0-10,4 0 9,-4 0 0,4 0 7,0 0-19,0 0 14,0 0-15,0 0 12,56 0 10,-40 0-22,-4 4 5,4 6 16,0 0-21,-4-4 15,8 4-9,-4-10 4,0 0 4,-4 4-11,12 6 12,8-10-3,4 0-8,8 16 12,8-9-13,16-14 26,15 7-29,-3-10 1,-16-13 32,-8-7-33,-16 17 0,0-11 15,-12 1-5,0 3-6,-4-13 7,-4 13 12,4-4-22,-8 8 3,8 6 7,-12-3 1,-8 13 0,-4 0-7,0 0 9,-40 10 0,8-4-14,-16 1 16,-8 9-12,-44 11 7,-32-10 8,-3 9-19,-1-2 13,4-11 0,8-10 8,4-9-21,16-4 4,24-7 7,32 10 0,12 4 9,20 3-20,16 10 16,0 17-14,56 13 25,-16 6-27,16 31 4,32 3 8,12 3 1,32 4-9,4 3 7,40 3 9,-1 20-20,1 0 12,-16 14 7,0-20-18,4-4 18,-164-103-19,0 0 11,0 0 2</inkml:trace>
    </iact:actionData>
  </iact:action>
  <iact:action type="add" startTime="86997">
    <iact:property name="dataType"/>
    <iact:actionData xml:id="d24">
      <inkml:trace xmlns:inkml="http://www.w3.org/2003/InkML" xml:id="stk24" contextRef="#ctx0" brushRef="#br0">6276 16129 0,'84'67'23,"-84"-67"-23,0 0 9,175 63 14,-71-9-22,-8-8 12,12-9-8,8 16 7,12 7-1,-4-10 9,20 10-20,15 0 14,9-23-9,-12 3 4,8-4 12,12-13-21,-16-3 15,3-3-10,13-10 4,-4 3 2,-8-4 8,36 1-19,-8-7 10,23 0 10,1-7-20,12-3 17,4-3-2,-16 10-15,-1-7 17,1-10-17,-12 10 20,12-17-20,-5 11 12,9-11-2,16-16 11,-28-4-21,24 0 11,-21-13 8,-11-3-18,4-4 9,-16 11 11,-8 6-21,15 7 15,-27-7-15,-8-7 12,16-10 1,-12-6 8,-16-10-16,-1 3-4,-11 0 10,-4-3 1,-24-7 7,-12-23-19,12-7 18,4-4-18,-20-2 13,-12-7-1,4-11-7,7 1 3,-11 13 15,0 4-23,-16 2 12,-16-2 11,-8 6-21,-4-7-2,-12 1 12,-4-7-1,-8 9 2,-16 11 2,-4-3-15,-8-1 16,-12-10-12,0 21 7,-12 16 11,-12 0-21,0-13 11,-4-4-9,-8 7 8,-16 14 11,-3 6-22,-9 6 12,-4 1 0,12 3-7,-8-10 4,-4 14 11,-12 2-19,0 8 10,-4-1 13,-16 1-24,-19-4 4,-5 6 15,16-19-19,-24 20 23,-16-1-23,-4 1 12,-3 6 3,-21 8-15,16 5 14,-16 4 9,-8 7-22,5 3 1,-21-3 10,8 16 3,-8 0-13,-12 1 9,-3 9 4,-25 7-4,-4 10 7,1 0-18,15-3 14,-12-1-10,16 1 6,-7-4 11,3 1-21,-12-1 20,24 13-19,1-9 10,-1 16 2,0-9-11,-12 16 9,16-4 11,5 8-22,-1 9 13,-12 10 2,8 27-15,1-13 16,7 16-12,16-10 8,0 14 8,17 23-20,7 10 14,4 3-10,24 3 19,16 21-23,-12-7 18,21-10-18,23 20 11,8 13 9,28-13-19,20-14 9,24-2 9,20 12-19,28-6 12,20-7 5,20 4-17,24 9 18,8-19-18,12-11 19,-1 4-18,37 0 10,16-17 2,4-9 7,8-31-19,32-13 10,15 10-6,1-17 9,8 4 2,0-7-16,-16-4 12,3 8 2,-15-11-8,-12-13 13,-176-30-19,0 0 8,0 0 6</inkml:trace>
    </iact:actionData>
  </iact:action>
  <iact:action type="add" startTime="89254">
    <iact:property name="dataType"/>
    <iact:actionData xml:id="d25">
      <inkml:trace xmlns:inkml="http://www.w3.org/2003/InkML" xml:id="stk25" contextRef="#ctx0" brushRef="#br0">9944 16509 0,'0'0'17,"0"0"-17,0 0 10,0 0 13,0 0-22,0 0 12,0 0 4,0 0-16,0 0 8,0 0 12,0 0-21,-40 97 8,40-71 13,4 1-21,-4 6 10,-4 1 9,8 2-19,4 4 22,-4-17-22,8 11 9,-12-1 5,12 4-11,0 6 8,-8 0 10,8 7-21,4 14 10,8-1 8,4 7-18,-4-14 20,8-2-20,4-1 10,4-6 10,12-4-20,-8-3 11,8 0 5,-8 0-11,4-4 8,-4 11-8,0 0 5,7-1 5,1-2-10,8 6 10,16-10-1,8 10-14,4-17 11,-12 7 8,4-10-19,0 16 17,24-9-13,4 13 6,0-3 7,-13 9-15,9-6 27,4-10-28,16-3-1,0 6 12,-8-23 3,-4 7-9,8-7 2,8-7 9,-1-3-1,-3-3-16,0-1 16,12 4-16,-4-10 16,-24 0-1,0 4-15,12-1 15,-1 0-11,-11 4 8,-24-14 6,-4 7-18,0-3 16,-12-14-12,0 4 7,0 3 2,-24-3 5,-8-1-18,-4 4 16,-24-20-2,-8 7-14,-8 0 16,-20 3-12,0-3 8,-12-1 5,-4 11-17,0-4 11,-28 14 6,4-20-16,-4 3 16,-8-14-12,0-12 3,0-8 8,13 4-12,7 10 16,0 14-19,0 3 9,4 6 0,8 4 9,20 16-19,4 0 16,16 11-12,8-4 9,0 0 4,56 3-17,-24 0 28,16 0-28,8 14 4,12-4 7,4 11 8,3 6-19,9 6 10,-8-9 8,4 3-18,8-3 13,4-14 4,0 4-17,-20-7 19,4-7-18,-8 0 10,-12-3 8,0 0-19,-4-3 16,-8-7-12,-9 6 11,-11-6-5,-20 7 9,8 3-19,-12-3 11,0-1 5,0-2-15,-48-4 14,33 0-10,-9 0 8,8 0 4,-12 3-17,0 4 18,4 3-17,-4 6 10,-4 4 1,-4 14 5,4 2-16,-16 18 19,8 9-20,-4 4 12,4 6 0,-4-3 7,-4-14-19,16 1 17,8-14-17,12-23 17,12 0-16,0-10 12,0-6 5,0-4-18,48-4 13,-40-12 1,0-21-9,-8 37 5,0 0 8,0 0-18</inkml:trace>
    </iact:actionData>
  </iact:action>
  <iact:action type="add" startTime="95225">
    <iact:property name="dataType"/>
    <iact:actionData xml:id="d26">
      <inkml:trace xmlns:inkml="http://www.w3.org/2003/InkML" xml:id="stk26" contextRef="#ctx0" brushRef="#br0">16737 17189 0,'0'0'9,"0"0"12,0 0-21,0 0 9,0 0 14,0 0-22,0 0 10,0 0 10,0 0-21,0 0 10,0 0 8,0 0-18,0 0 10,0 0 11,0 0-21,0 0 21,-92 23-20,68-26 5,1-11 16,3 8-22,-20 2 9,0-2 11,-12 2-20,0-2 14,-4 12 2,-12-6-16,-16 0 13,-8 7 2,12-4-15,12 11 15,0-1-10,16-6 7,20 9 2,-4-3-10,20 4 7,8-7 11,4 13-22,4-6 12,4 10-7,8 3 11,0-7-12,0 14 21,4 16-25,4 17 5,-12 0 4,4 13 3,4-20 8,-8 14-19,4-24 12,-8-13 1,8-3-14,0-20 15,-8-17 4,16 3-19,-12-20 17,4 7-17,4-20 19,8 7-19,4-17 14,12 3-2,8 1-7,12-8 4,20 8 5,0 2 8,0 11-22,0 3 6,0 10 2,3 20 4,1 7 5,-8 3-17,-8 20 14,-24 6 8,-4 24-22,-24 10 13,-16 20-12,-16 23 29,-24 11-29,-4-14-1,-20-14 11,-4-16 11,-4-10-22,5-27 12,3-13-7,8-10 6,4-20 8,0-16-19,8-4 10,4-17 6,0-6-11,12-14 4,-8-6 14,20 3-22,4-17 12,24 7-8,4-6 15,24-8-20,-40 74 16,0 0-15,0 0 12</inkml:trace>
    </iact:actionData>
  </iact:action>
  <iact:action type="add" startTime="96395">
    <iact:property name="dataType"/>
    <iact:actionData xml:id="d27">
      <inkml:trace xmlns:inkml="http://www.w3.org/2003/InkML" xml:id="stk27" contextRef="#ctx0" brushRef="#br0">17469 18244 0,'0'0'9,"0"0"11,0 0-19,0 0 21,0 0-22,0 0 8,0 0 4,0 0 9,0 0-21,68 94 11,-40-88 11,12 4-21,11-10 6,5-10 13,0-6-20,-16-11 12,0-26 3,-16-1-15,-12 4 22,-20 4-22,-20 9 7,-4 21 3,-8-14 10,-12 13-20,-4 0 13,-7 11-1,19 2 2,-4 14-14,4 4 32,16 2-32,4 11 0,20-4 11,4 10 7,12 1-18,-4-11 15,16 0-10,-8-6 14,4 3-19,-4-3 12,8 3 0,-4-7 0,4 4 10,-8-7-22,-4-4 4,-8-6 22,8-6-26,11-21 5,-23 27 2,0 0 13,0 0-20</inkml:trace>
    </iact:actionData>
  </iact:action>
  <iact:action type="add" startTime="97809">
    <iact:property name="dataType"/>
    <iact:actionData xml:id="d28">
      <inkml:trace xmlns:inkml="http://www.w3.org/2003/InkML" xml:id="stk28" contextRef="#ctx0" brushRef="#br0">18240 18025 0,'0'0'22,"0"0"-22,0 0 17,0 0-17,0 0 12,0 0 11,0 106-23,8-66 9,8 10 13,12-10-21,4 3 9,16-6 8,-4-4-18,12-16 10,8-7 10,-12-17-20,0-6 16,-9-20-16,1-11 26,-4-2-26,-12-8 5,-8-6 5,-16 14 5,-20 3-11,-8 3 10,-28-4-8,8 8 6,-11 19 6,-9-13-18,4 17 11,-12-14 11,-12 17-22,0 10 10,8 3 7,20 21-17,16-1 12,12 17 5,12-3-16,16 6 17,24-3-17,-4 3 10,8-6 7,0-11-17,8 1 10,8-14 12,-44-13-23,0 0 11,0 0 8</inkml:trace>
    </iact:actionData>
  </iact:action>
  <iact:action type="add" startTime="98659">
    <iact:property name="dataType"/>
    <iact:actionData xml:id="d29">
      <inkml:trace xmlns:inkml="http://www.w3.org/2003/InkML" xml:id="stk29" contextRef="#ctx0" brushRef="#br0">16474 18867 0,'0'0'2,"0"0"17,0 0-19,92 34 8,-25-14 15,13-14-23,12 1 12,-4 3 0,16 3-7,4 0 7,32-3-1,8 10-4,-4-20 7,15 4 7,21-8-21,-8 4 3,20-16 20,8 6-23,-24-4 18,11-16-18,5-16 12,-8-24 6,-4-10-18,-4-7 11,-17-6 9,-23-3-20,-24-11 13,-8-16-1,-24-17-9,-16-7 15,-24 11-16,-32-31 9,-16-3 7,-24 4-17,-16-11 13,-32 11 3,-16 16-17,-24 20 13,-8-13 10,-39 6-23,-25 11 4,-8 12 7,-24 18 0,-8 6 2,-7 3 12,-21 14-25,4 16 0,-28 17 12,25 14-2,-33 16 12,8 16-21,-27 1 4,15 33 5,-12 27-1,36 19 12,-11 24-21,43 10 13,8 17 0,16 6-9,41 30 6,35-3 13,8-7-22,36 27 12,32 0-10,36-14 10,28 4-1,36 3-7,12-16 8,32-14 5,16 14-18,36-7 13,16-27 1,-1-17-14,17 4 13,24-20 9,16-17-22,20-23 12,7-13-7,-23-27 5,32-3 9,-12-11-19,3-12 13,9-11 6,-28 7-19,-16 7 13,4-21 3,-37 8-16,1 2 16,8-12 0,-36 6-16,-28-14 18,-12 1-18,-96 33 10,0 0 3,0 0 10</inkml:trace>
    </iact:actionData>
  </iact:action>
  <iact:action type="add" startTime="99971">
    <iact:property name="dataType"/>
    <iact:actionData xml:id="d30">
      <inkml:trace xmlns:inkml="http://www.w3.org/2003/InkML" xml:id="stk30" contextRef="#ctx0" brushRef="#br0">19722 17835 0,'0'0'17,"0"0"-17,0 0 11,0 0 11,0 0-22,0 0 11,0 0 10,80 43-21,-12-40 9,12 1 12,16 9-21,0 0 11,-4 1-5,32-11 3,20 4 10,-4-11-19,7 1 15,1-4-10,12-3 5,0-3 8,-24 3-15,0 0 25,-4 7-28,-17-14 1,-27 17 11,-16 0 7,-20 0-19,-24 7 10,-16-7 13,-12 10-23,0-7 9,-40-6 6,0-21-10,40 24 7,0 0 7,0 0-18</inkml:trace>
    </iact:actionData>
  </iact:action>
  <iact:action type="add" startTime="100439">
    <iact:property name="dataType"/>
    <iact:actionData xml:id="d31">
      <inkml:trace xmlns:inkml="http://www.w3.org/2003/InkML" xml:id="stk31" contextRef="#ctx0" brushRef="#br0">21217 17295 0,'0'0'13,"0"0"3,0 0-16,0 0 20,0 0-20,0 0 11,0 0 10,0 0-21,0 0 13,0 0 9,96 90-22,-56-87 9,4 1 5,4 9-14,8 4 14,-12-7 5,8 3-18,0 0 14,-8-3-12,-9 0 9,-15 0 4,4 7-16,-12-10 13,0-4 7,-12 10-19,0 7 17,0-13-18,-40 3 11,24-3 1,-16 16 13,1-3-25,-13 20 0,-20 20 13,-4-10 1,4 20-10,8-7 26,12 7-30,16-17 0,8-3 13,20-10 1,8-7-8,8-6 1,12-20 12,-28-7-19,0 0 12,0 0 3</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10T07:34:06.971"/>
    </inkml:context>
    <inkml:brush xml:id="br0">
      <inkml:brushProperty name="width" value="0.05292" units="cm"/>
      <inkml:brushProperty name="height" value="0.05292" units="cm"/>
      <inkml:brushProperty name="color" value="#FF0000"/>
    </inkml:brush>
  </inkml:definitions>
  <iact:action type="add" startTime="20800">
    <iact:property name="dataType"/>
    <iact:actionData xml:id="d0">
      <inkml:trace xmlns:inkml="http://www.w3.org/2003/InkML" xml:id="stk0" contextRef="#ctx0" brushRef="#br0">27191 6780 0,'300'13'20,"-156"-6"-20,-72 3 22,19-3-22,1-14 8,-8 7 13,0 0-21,8-10 11,28-7 10,-8-3-21,-4-20 12,16 0 8,8-6-20,-13 6 9,-11-10 9,-12 17-17,0-11 16,12-2-16,-4 9 12,-20-6 1,0-11-10,-8-12 8,-4-11 6,-8 7-18,-12 14 13,-21-4 7,-3-7-20,-4 20 14,-12-16-14,0 7 15,-12 2-2,-12-32-11,12 19 12,-16-16 5,-12 10-19,-19 9 15,7-2-12,-4-14 10,-24 0 3,0-10-16,0 7 13,-8 6 6,16 10-19,-4 1 14,-8-4 1,-4 13-15,-20-19 15,4 16 0,0-7-15,8 7 14,1 13 1,-25 1-15,-24-4 18,8 10-16,8-3 13,4-4-3,-12 4-8,-12-1 10,5 11 1,11 6-15,-16 11 14,0 6 7,4 13-21,-4-13 10,-12 17 6,12-4-16,1 10 20,15 11-20,-16-18 13,0 34 1,12 0-11,-4 7 12,20 0-1,-4 2-14,-7 11 16,11-3 3,12 16-19,-8-3 15,-4-3-15,8 29 15,20-12 0,0 12-15,24 1 14,4 3 2,0-7-16,20 24 14,4 9 7,4-6-21,24 3 15,4 11-15,16-4 12,12-7 7,16-13-18,0 0 13,20 3-9,8 13 6,8-29 2,8-4 4,20-9-17,20-18 14,0 1 0,-12-1-14,19-6 16,9-23-1,4 10-15,16-17 19,12-14-19,-8-9 15,-9-14 0,25-16-15,4 0 18,-4-14-16,12-10 16,-13-29-16,-19-18 8,-168 94 2,0 0 4,0 0 3</inkml:trace>
    </iact:actionData>
  </iact:action>
  <iact:action type="add" startTime="24653">
    <iact:property name="dataType"/>
    <iact:actionData xml:id="d1">
      <inkml:trace xmlns:inkml="http://www.w3.org/2003/InkML" xml:id="stk1" contextRef="#ctx0" brushRef="#br0">30556 3386 0,'0'0'10,"0"0"10,-116 60-20,28-20 12,4 0 8,4-3-19,12-4 8,12-20 15,16 17-24,16-13 4,20-7 7,16 10 2,4-7 1,0 4-11,20 3 6,-4 3 8,8 0-14,12 14 14,-12 10-12,0 39 3,4 14 8,-8-3-13,-8-4 10,0 4 5,-12-31-18,-4 8 12,0-38 6,0 4-17,-8-17 10,4-6 10,-4-10-21,-4-7 10,0-64 12,0 15-22,-4 2 12,-4 0-8,4-9 8,4-4 1,4 13 3,-4-10-15,12 1 12,0 3-10,0 9 11,4 4 2,12 7-16,12 10 14,12-1 3,4 18-17,8 6 16,-4 6 2,3 8-18,-3 12 19,-12 14-19,-8-6 12,-12 16 1,0 3-10,-4-7 9,-8 8 6,-4-11-18,4 0 16,-12 4-12,4 6 5,-24 21 8,-8-5-1,-4-9-16,0 24 21,-12-11-21,4-20 8,4 1 12,-8-18-19,0-2 10,0-8 8,-11-13-19,-1-9 12,8 9 5,-8-3-17,20-27 20,-4 17-20,8-6 12,0 2 7,16-9-19,-4 6 19,16-9-19,0 9 12,0 4 6,44 6-18,-44-3 10,0 0 12,0 0-22</inkml:trace>
    </iact:actionData>
  </iact:action>
  <iact:action type="add" startTime="25828">
    <iact:property name="dataType"/>
    <iact:actionData xml:id="d2">
      <inkml:trace xmlns:inkml="http://www.w3.org/2003/InkML" xml:id="stk2" contextRef="#ctx0" brushRef="#br0">31551 4096 0,'0'0'7,"0"0"11,0 0-18,0 0 21,0 0-21,0 0 10,0 0 5,-24 129 3,32-92-18,8 6 21,0-3-21,20-10 11,4 0 9,0-6-20,20-18 12,4-6-9,3-6 10,-3-34-2,-12-4-6,-20-9 5,-8-7 7,-24-3-12,-20 6 9,-12-26-9,-24 23 5,-12 7 5,-11 39-10,-9 11 4,12 20 10,12 19-18,0 28 16,32 2-14,8-6 7,8 0 17,28-7-27,4-6 4,12-10 6,8-14 11,-4-3-21,8-13 12,-12-1 10,-28-6-22,0 0 5,0 0 16</inkml:trace>
    </iact:actionData>
  </iact:action>
  <iact:action type="add" startTime="26383">
    <iact:property name="dataType"/>
    <iact:actionData xml:id="d3">
      <inkml:trace xmlns:inkml="http://www.w3.org/2003/InkML" xml:id="stk3" contextRef="#ctx0" brushRef="#br0">32238 3902 0,'0'0'13,"0"0"4,0 0-17,12 140 24,4-70-24,0-13 10,16-1 13,12-26-20,0-10-3,20-26 11,-8-24 2,-4-7-7,-20-16 7,-8-20-6,-12-4 13,-12 4-20,-12 3 15,-4 13-3,-12-3-8,-20 27 12,-8 6-12,-12 11 5,0 16 8,0 16-13,0 21 27,28 6-31,0 14 0,24 9 13,16 4 1,20-6-11,16-11 12,-36-53 0,0 0-15,0 0 19</inkml:trace>
    </iact:actionData>
  </iact:action>
  <iact:action type="add" startTime="26873">
    <iact:property name="dataType"/>
    <iact:actionData xml:id="d4">
      <inkml:trace xmlns:inkml="http://www.w3.org/2003/InkML" xml:id="stk4" contextRef="#ctx0" brushRef="#br0">32921 4825 0,'0'0'2,"0"0"5,0 0 15,-143 156-22,63-76 12,0 4 2,0-4-10,-16-7 8,-28-16 11,-12 9-23,-12-9 4,-28-21 9,1 4-3,3-16 2,-16 6 3,-4-7-15,4-16 20,-15-14-19,15-10 9,0-19 9,-4 12-19,-4-36 13,29-6 9,-9-7-22,4-14 15,8-23-15,20-3 13,4-17 0,4-13-8,21-27 10,19 3-11,24-13 16,24 1-20,32-8 16,24 14-11,24 13 9,20-7 1,20 11-15,20 13 15,31-1 1,37 11-15,4 7 11,20 9 6,32 20-18,-1 24 20,29 0-20,12 20 9,12 23 11,3 20-20,1 26 12,24 18 7,-12 16-19,11 26 15,-23 27-10,-12 7 4,-12 47 16,-17 9-25,-27 4 5,-40 30 8,-32-13-6,-36 2 13,-16 18-19,-52 6 11,-28 4 0,-32 9-8,-32-23 11,-16-29-3,-28-18-7,-12-13 23,-16-16-28,-24-21 0,-8-32 20,1-28-20,3-22 12,-16-18 0,-8-19 10,12-10-22,-7-1 5,7-12 5,176 36 1,0 0 2,0 0 5</inkml:trace>
    </iact:actionData>
  </iact:action>
  <iact:action type="add" startTime="30028">
    <iact:property name="dataType"/>
    <iact:actionData xml:id="d5">
      <inkml:trace xmlns:inkml="http://www.w3.org/2003/InkML" xml:id="stk5" contextRef="#ctx0" brushRef="#br0">32086 5684 0,'0'0'19,"0"0"-19,0 0 9,0 0 17,-24 133-26,12-93 8,0-3 5,-4 13 6,-12-10-19,-12 3 14,-4 17-14,-19 7 14,-5 9 5,0 8-19,0-1 11,4-10 7,8-3-17,0-13 14,8 13-11,0-4 22,-16 11-26,0 6 5,-4 1 6,8-11 9,8-13-20,0 6 11,20-19 9,0 3-20,12-3 13,8-17-11,8-7 8,4-10 6,-8-9 5,16-4-21,-4 0 4,0 0 19,4 0-22,8-50 16,-4 23-16,0 10 8,-8-16 10,8 23-17,-12-20 11,0 3 5,0 1-18,-4-4 10,4 0 10,0 0-20,4 0 16,-4 0-15,0-7 14,0 7-10,0 7 6,0-14 3,4 1-10,4 12 9,-8-9 1,4-4-11,8 14 13,0 6-12,-8 1 6,16 2 7,-12 14-14,4 0 28,0 0-31,0 0 0,-12 57 10,0-34 5,-4 27-9,-4 17 8,-4 10-3,-4 3 6,-8 13-17,4 3 19,-4-9-19,-4-7 13,16-13-8,-4-14 4,8-23 6,8 0 0,12-30-15,0 0 17,16-30-13,0 20 9,8-20 3,24-13-16,32 3 20,24-17-20,-4 4 12,-4 6 6,-4 4-18,-20 16 28,-4 20-28,-13 7 6,-15 24 0,-52-24 9,0 0 5,0 0-20</inkml:trace>
    </iact:actionData>
  </iact:action>
  <iact:action type="add" startTime="53969">
    <iact:property name="dataType"/>
    <iact:actionData xml:id="d6">
      <inkml:trace xmlns:inkml="http://www.w3.org/2003/InkML" xml:id="stk6" contextRef="#ctx0" brushRef="#br0">8625 9085 0,'0'0'9,"0"0"13,104 3-22,-32 4 12,-8-10 7,-12 3-19,16 6 11,4 8 12,-4-14-23,8 10 3,-4-4 12,-8-2-8,0-4 0,-8 0 5,-1 0 2,-3 0-2,16 0-8,0 0 7,24 0 9,-20 6-20,8 1 15,-12 3-12,12 3 8,0-9 8,16-4-19,0 0 17,-4 0-13,-13 0 5,5-10 10,0 3-18,-8-10 12,4 11-1,0-4-5,-8 3 2,-20-3 5,-8 3 7,-4 1-21,0-1 16,-4 0-16,-8 1 9,12-4 11,4-4-20,4-2 15,0 2 2,4 1-17,-8 3 15,3 3-12,-7-3 13,-12-3-5,0 13 2,0-7-13,12-9 15,0 9 1,0-6-16,16 9 20,-8-9-20,8 6 14,-12 7-10,8 0 11,-8 0 1,4 0-16,-8 14 26,0-8-26,4-2 5,-4-4 8,4 6 4,-4 8-17,-12-1 13,8-13 3,-8 3-16,-4 7 15,-8-6 4,-16-4-19,0 0 11,0 0 6</inkml:trace>
    </iact:actionData>
  </iact:action>
  <iact:action type="add" startTime="55712">
    <iact:property name="dataType"/>
    <iact:actionData xml:id="d7">
      <inkml:trace xmlns:inkml="http://www.w3.org/2003/InkML" xml:id="stk7" contextRef="#ctx0" brushRef="#br0">15267 9378 0,'0'0'20,"0"0"-20,140 17 23,-20 3-23,3 0 13,-7 3-8,-16-20 5,-8-3 2,8-6 5,16-1-17,-8-10 14,-12 7-1,-4-13-7,-12 3 11,-9 7-17,13-4 27,-4 10-27,0-3 4,-4 4 5,-16-8 8,0 4-12,-12 4 9,4-1-9,-4 0 4,8-16 8,0 16-12,-4 1 2,0-1 10,-16-6-13,0 9 8,-8-2 6,-4 6-18,-8-4 19,8-2-18,-20-1 20,8-3-20,-12-3 12,12 10 4,-12 3-17,0 0 19,0 0-19</inkml:trace>
    </iact:actionData>
  </iact:action>
  <iact:action type="add" startTime="56405">
    <iact:property name="dataType"/>
    <iact:actionData xml:id="d8">
      <inkml:trace xmlns:inkml="http://www.w3.org/2003/InkML" xml:id="stk8" contextRef="#ctx0" brushRef="#br0">18552 9132 0,'0'0'18,"0"0"-18,0 0 8,-112-4 17,60 4-25,-4 0 9,-20 0 14,0 4-22,-4 9 2,4-3 7,-8 7 10,4 16-20,-24-10 13,-4 4 2,1 13-13,7-30 11,-4 13 0,-4-10-9,-16-6 8,12 10 7,-4-7-19,8-7 11,-16-3 0,-11 0 7,3-3-18,-4-4 16,-8 4-13,16-14 26,-4 7-28,12 0-1,12-10 13,-3 10 1,3 0-9,0-7 14,12-6-19,-12 0 14,0 9 1,-8-9-15,8 7 13,24-11 0,1-3-8,3-7 5,-8-9 12,16 9-22,4-23 13,4 3-7,20-6 5,-4 3 1,16 7 2,8-14-13,12 14 19,8-4-19,4 4 13,12 3-3,4-23-6,12 13 8,-4-7 0,8 7-10,20-3 16,-4 13-19,24 3 11,12 4 11,20-7-22,15-6 12,5 2 1,12 4-9,28-6 5,8 12 13,4 4-22,35 20 12,-7-13 10,4 16-22,20 1 8,-12 6 11,-5 3-18,5-6 10,-12 13 9,12 6-20,-4 1 10,-9 3 6,-11 13-16,-4-9 19,-24 22-19,12-6 12,-12 10 10,-29 10-21,-3 4 11,-12 12 3,-12-2-15,-12 5 15,-16-5-11,-28 6 14,0 3-18,-20 0 32,4 14-32,-20 16 0,-16-10 11,-12 1 3,-12-11-9,-8-10 12,-36 4-13,-12 13 9,-24 10-8,-20-4 8,-24-13-5,-28-6 3,-11 0 10,-29-7-21,0 0 13,0-7-9,0 0 26,1-3-30,11-33 0,-8 6 14,28-16-1,8-11-9,176-6 11,0 0-1,0 0-13</inkml:trace>
    </iact:actionData>
  </iact:action>
  <iact:action type="add" startTime="93703">
    <iact:property name="dataType"/>
    <iact:actionData xml:id="d9">
      <inkml:trace xmlns:inkml="http://www.w3.org/2003/InkML" xml:id="stk9" contextRef="#ctx0" brushRef="#br0">25089 13681 0,'0'0'13,"0"0"5,0 0-18,0 0 21,0 0-21,-80-36 11,56 29 12,16-10-23,-16 11 7,8 2 6,-8-2 3,0 6-16,-4-10 13,0-7 6,-8 7-19,4 3 22,5-13-19,-9 10-3,4 0 15,4 0-7,-8-6 3,12 2 7,4-16-18,-4 27 19,8-17-17,-8-10 10,8 4-5,0-4 2,-4 0 4,4-4 6,0-6-18,4 17 11,-16-20-8,12 3 13,-8 16-11,8-12 9,-8-4-11,-4 7 6,0-11 5,-12 8-8,12-4 3,-12 3-3,16-26 7,-16-4-8,12-20 4,4 11 10,-4 13-20,8-7 9,0 6 14,8-2-22,8 6 10,-8-7 1,12 4 9,-4-4-21,8 4 5,4 6 19,-4 7-24,8 10 18,-12-6-18,0-11 11,0-3-7,0 7 8,-12-7 2,8 7-10,-16 13 9,16-4 4,4-2-16,0 19 14,4-9-11,8 12 10,12-16 2,0-3-16,8-24 17,8 1-13,16 2 22,12-2-26,24-11 5,4 17 16,8 7-21,-12 0 18,4 9-18,-12 14 17,11-10-11,1 10 1,-8 4 10,-8 9-13,-20 4 24,-4 13-28,-4 0 0,0-10 17,0 3-13,16 7 22,-8-10-26,4-3 5,4-14 12,-12 11-16,8-18 9,3-9 10,5 0-20,4-1 12,4-2-1,-8-8 8,-8 4-19,-8 10 10,0 7 8,4 7-18,-4 2 18,12 14-13,12 20 3,-8-10 8,8 24-12,-12-8 6,-1-6 9,-11 4-19,20-5 17,4-18-13,4-8 9,-4 7 1,0-13-12,-8-11 9,4 8 14,8-18-25,8 4 5,4-10 5,-5 14 2,-19-1 0,-4 0 0,0 7 4,20-3-16,-8 3 23,4 0-23,-16-6 4,0 19 8,0-20 0,0 24 0,0-14-8,8-3 7,8 17 9,-13 3-20,9 7 13,-4 3 3,8 10-13,8-4 11,-8 11-10,12 6 6,-16-9 9,8 2-18,-16-16 10,8 4 5,0 6-11,3-7 8,-3-3-9,-12 7 8,-4-1 3,-16 4-10,-8 4 4,-4-8 8,4 28-12,4 2 4,8 7 4,0 1 2,4-4-15,8 0 21,-16 0-21,16 6 14,4-16 2,8 10-15,4-16 13,-5 12 10,13 1-24,-20 16 1,0-3 13,-12 13 1,-16-13-15,0 17 12,0-10-2,0-7 12,-12 3-22,0 3 10,0 1 10,0 10-20,-4 3 11,0-4 9,4 8-20,-12-11 11,8-10-7,-8 4 12,0 9 0,-4 1-16,0 3 12,-12 3 5,-8-10-17,-8 4 16,0-14-12,-12 14 11,0-14-11,-8 11 6,8 6 9,-12-4-18,0-9 11,-4 3-1,-4-7 8,0-6-19,-16-14 11,0-3 8,4 10-18,-8-13 10,-12 19 13,1 7-24,-1-9 6,0 6 1,-4-27 5,28 4 1,-8-11-9,24-9 16,8-4-20,-4-9 30,-4-8-30,0 1 0,-24 3 13,-4-10 4,-4 3-17,-4 4 31,4-4-31,-8 17 0,9 7 14,-21 10 3,8 3-17,-16 10 10,16 3 9,0 0-19,-8 14 21,8-7-21,-8-7 11,8 17 1,-4-7 9,21 4-20,11-4 4,16-26 5,8 3 2,8-13 2,0 3-11,8-17 16,-12-3-19,0-10 16,0 23-13,-8 11 9,-8-11 4,4 4-12,0 3 7,4 13-2,4-6 10,-4 16-16,4-13 7,8 13 11,-8 1-21,-4-4 16,8-4-15,-12 7 13,-12 4-2,8 3-8,-4 3 6,4-3 9,4-3-19,-4 3 12,21-10 9,-9-10-20,8 13 11,-4-16 6,4 10-18,0-14 11,4 13 9,-16-6-20,4 7 11,-8 3-5,-8-7 6,4-3 9,0 4-21,-20-4 10,20-4 5,8-9-15,-4 16 21,12-13-21,0-3 12,4-14 2,4 24-11,-4-14 12,8 1-4,-8 2-7,12 8 10,-16 9 4,0-3-18,0 13 12,0-3 10,-8-6-22,4-5 4,-4-19 8,9 0-3,-1 0 8,0-6-12,0-4 9,4 0-10,-12 13 7,16-9-1,-4 6 8,-4 0-18,0 6 16,0 1 2,-12-7-17,0-7 10,-12-3-7,-4-16 10,4 12 6,0-2-20,8-4 16,-8 13-16,8 7 11,4 3 8,0 7-19,0-10 17,0 14-13,-16-11 6,4 7 0,1-7 10,-1-6-20,4 3 13,0-7 4,4 7-17,4 0 15,0 0-10,0 7 10,0 3-5,-4 23-6,-8-19 6,0-11 10,8-3-20,20-3 30,-8 3-30,0-7 1,24-3 15,-16 3-13,8 1 8,4 9 6,-4 0-14,-8 1 27,12 9-30,-4-3 0,4 6 14,-12-22 2,8-7-15,-24-11 9,40 24 5,0 0 0,0 0-15</inkml:trace>
    </iact:actionData>
  </iact:action>
  <iact:action type="add" startTime="100497">
    <iact:property name="dataType"/>
    <iact:actionData xml:id="d10">
      <inkml:trace xmlns:inkml="http://www.w3.org/2003/InkML" xml:id="stk10" contextRef="#ctx0" brushRef="#br0">28410 9565 0,'0'0'21,"0"0"-21,0 0 7,0 0 14,0 0-21,0 0 12,0 0 9,0 0-21,0 0 11,0 0 9,0 0-20,0 0 10,0 0 11,52 96-21,-40-89 20,4 9-20,8 8 9,-8-14 3,8 20 9,-4-10-21,16 3 15,0 7-15,-4-17 16,8 14-11,0-10 6,0 16-1,-1 0 10,1 1-20,0 6 12,-8-4-8,4-6 12,-4 13-11,8-13 6,12 4 1,0-11 7,-8 10-19,20-16 13,-8 13-8,8-17 22,-16 4-25,0 0-2,-8-11 12,4 11 8,-4-7-20,12 7 12,12-1 12,4-6-22,-1-3-2,1 0 13,-12 6-5,12 3 5,-12-9 4,8 0-17,-4 13 18,16-7-18,-8 4 20,12-1-20,-20 1 13,0 6 0,-4-3-9,12 4 8,0-11 6,11 4-18,-11-14 13,4 4 5,-12-1-18,-4-6 16,-12 7-12,4-7 8,-16 0 1,8 0-8,-12 0 8,12 0 4,-4 0-17,-4-7 10,4 7 6,-8 0-12,-8-6 10,4 2-2,-8 4-8,8-3 10,-16 0 1,0-11-15,0 18 16,4-4 2,-8-4-18,-4 18 16,0-11-16,4 4 16,4-7-4,-8 3-8,0-6 11,0 3-11,0 0 20,0 0-23</inkml:trace>
    </iact:actionData>
  </iact:action>
  <iact:action type="add" startTime="101788">
    <iact:property name="dataType"/>
    <iact:actionData xml:id="d11">
      <inkml:trace xmlns:inkml="http://www.w3.org/2003/InkML" xml:id="stk11" contextRef="#ctx0" brushRef="#br0">30308 10570 0,'0'0'30,"0"0"-30,0 0 0,-80 14 7,52-14 17,0 6-23,-8 4 10,8 0-2,-4-3 11,-4 0-20,4 9 20,-16 11-20,4 6 15,4-3-15,-4 7 14,-15-14-4,3 7 12,-12 17-22,-12-11 4,12 1 8,0 6-2,12 11 11,4 6-21,-4 0 10,8 6 11,4 1-20,0-11 11,4-2-7,-8 2 4,8-16 10,8 0-19,8 4 13,4-4 5,0 3-18,4 0 11,0 10 17,16 7-28,-8-16 0,4 6 10,0-7 18,4-3-28,-8-7 4,4-3 7,-8 0 7,4 4-17,4-1 24,4-10-25,-12 14 4,12-11 6,-3 4 6,-5-10-12,8 4 11,0-11 0,-4 7-14,4-3 15,0-1-12,0 1 10,0-7-4,0 3 7,0 7-16,4-20 10,4 10 10,-5 0-21,-3 4 17,0-1-17,12-3 14,-16 10-9,8-7 5,-4-13 4,-4 0 6,4 14-20,-8-11 5,8 10 19,0 4-24,0-11 16,0 1-15,0 10 14,0-11-11,0 1 6,0-4 4,12-3 6,-8 0-19,-4 0 10,0 0 4,0 0-15</inkml:trace>
    </iact:actionData>
  </iact:action>
  <iact:action type="add" startTime="102908">
    <iact:property name="dataType"/>
    <iact:actionData xml:id="d12">
      <inkml:trace xmlns:inkml="http://www.w3.org/2003/InkML" xml:id="stk12" contextRef="#ctx0" brushRef="#br0">29069 11336 0,'0'0'17,"0"0"-17,0 0 10,0 0 13,0 0-23,0 0 12,-92-20-2,88 20 9,-8 7-19,-12-7 21,-8 0-21,16 7 9,-12 9 12,-8 4-20,9-10 9,-1-10 10,-12 14-19,-12 6 9,-16-17-6,-4 14 6,-20-7 8,4 6-16,16-12 9,0 9 13,-4-13-24,4 0 9,-4-13 8,8 9-16,0-39 9,5 20 10,7-7-20,0 0 12,-8-13 5,4-14-17,-16-6 19,-8 3-19,4-10 14,-4-4-2,16 21-8,4-10 14,8 16-15,4 7 8,0-3 0,0 3 9,4-3-20,-4-7 13,13 0-8,-5 6 21,8-22-26,8 6 4,0 0 6,4 20 10,12-7-20,-4 21 11,16 6 8,-12 3-19,8-6 11,-8 19 11,4-9-22,4-7 10,4 10 6,-12 3-16,8 1 16,4-4 3,-12 3-19,12 7 4,0 0 9,-4 0 1,8 0-10,0 0 8,20 0 0,-12 0 4,-12 0-15,0 0 18,0 0-18</inkml:trace>
    </iact:actionData>
  </iact:action>
  <iact:action type="add" startTime="104062">
    <iact:property name="dataType"/>
    <iact:actionData xml:id="d13">
      <inkml:trace xmlns:inkml="http://www.w3.org/2003/InkML" xml:id="stk13" contextRef="#ctx0" brushRef="#br0">26963 10737 0,'0'0'13,"0"0"-13,0 0 21,0 0-21,0 0 9,-52 97 5,40-74 7,0 0-21,8 0 11,-12-6 10,-8 10-21,0-4 20,4 4-20,-7-7 11,-5 26 1,4-2-11,-4-1 12,-4 7 6,-4 0-18,0 6 11,-8 1-8,-16 0 14,-4-4-14,-8 0 7,0 1 1,-4 6 2,0 3-12,16-3 10,-16 6 8,0-16-19,-4 10 10,5-20 10,-5 10-21,16-16 4,-8-1 8,4-6-3,-20 16 13,-8-3-22,0-4 10,16 8 12,0-4-21,-8 3 11,8-6-9,-7-11 7,7 4 9,8-3-19,4-14 12,12 11 8,12-14-20,0-4 13,4-9 6,8 0-19,8 6 11,0-6 6,8 3-17,0-4 16,8 8-12,8-4 9,0 3 0,4-6-8,0 3 8,0 10 1,44-14-14,-20 4 17,8-6-11,8 2 4,-40 4 3,0 0 0,0 0-12</inkml:trace>
    </iact:actionData>
  </iact:action>
  <iact:action type="add" startTime="105217">
    <iact:property name="dataType"/>
    <iact:actionData xml:id="d14">
      <inkml:trace xmlns:inkml="http://www.w3.org/2003/InkML" xml:id="stk14" contextRef="#ctx0" brushRef="#br0">26056 11953 0,'0'0'19,"0"0"-19,0 0 9,0 0 14,0 0-23,0 0 9,0 0 5,0 0 5,0 0-19,0 0 21,0 0-21,76 50 18,-56-24-18,-8-6 13,4 14 0,0 2-13,8 11 20,-8-11-20,12 11 26,-4-4-26,8 4 6,8 6 5,0-3-2,0 0 1,0-6 4,0 5-8,0-9 4,-12 4 3,8 29 2,-8-13-15,-8 0 17,4-10-12,-8 3 6,4 7 2,-4-13-8,8-7 8,-9 6 1,-3-12-12,4 9 10,8-10 1,-16 4 3,12 16-16,-4-16 25,-4 3-24,0-14 3,0 8 8,4-4 1,-4-7-2,-8-3-7,8-17 9,-12 11 2,4-11 0,-4 4-15,8-1 17,-8 1-17,-8-7 11,20 3 4,-12-3 5,0 4-20,0-1 15,8 0-15,-4 4 19,-4 3-19,12-3 11,-12 3 9,4-10-20,8 3 9,-12-3 10,12 7-17,0 6 6,-8-13 12,8 0-19,-8-10 18,4 3-18,-8 7 29,16 0-30,0 0 0,4 4 10,-8-1 9,4-3-19,0 10 12,8-3 7,-24-7-19,0 0 11,0 0 11</inkml:trace>
    </iact:actionData>
  </iact:action>
  <iact:action type="add" startTime="108903">
    <iact:property name="dataType"/>
    <iact:actionData xml:id="d15">
      <inkml:trace xmlns:inkml="http://www.w3.org/2003/InkML" xml:id="stk15" contextRef="#ctx0" brushRef="#br0">30568 11373 0,'0'0'18,"0"0"-18,0 0 11,0 0 12,0 0-23,0 0 11,0 0 8,-52 93-19,48-39 11,-12 12 8,0 11-19,-8 3 13,12-20-8,0 16 6,-4-9 10,4-27-21,-4-3 12,8-17 1,8 3-13,0-16 17,8-7-3,-4 0-14,8 0 16,0 0-11,-8-44 8,4 28 3,-4-1-16,4 0 16,-4 1-12,8 6 18,-12-4-22,12 11 18,-12 3-18,0 0 20,0 0-19</inkml:trace>
    </iact:actionData>
  </iact:action>
  <iact:action type="add" startTime="109423">
    <iact:property name="dataType"/>
    <iact:actionData xml:id="d16">
      <inkml:trace xmlns:inkml="http://www.w3.org/2003/InkML" xml:id="stk16" contextRef="#ctx0" brushRef="#br0">30472 11610 0,'0'0'18,"0"0"-18,0 0 9,0 0 5,0 0 5,0 0-19,0 0 12,0 0 8,92 60-20,-80-54 23,4 8-23,8-1 7,-4-6 6,4 3 1,-8 6-13,8-16 17,-8 7-18,8-4 13,-8-3 5,-4 7-18,-8-4 14,8 4 6,0 6-20,0-30 16,12 17-16,-24 0 10,0 0 10,0 0-20</inkml:trace>
    </iact:actionData>
  </iact:action>
  <iact:action type="add" startTime="110303">
    <iact:property name="dataType"/>
    <iact:actionData xml:id="d17">
      <inkml:trace xmlns:inkml="http://www.w3.org/2003/InkML" xml:id="stk17" contextRef="#ctx0" brushRef="#br0">30336 9821 0,'0'0'29,"0"0"-29,0 0 0,0 0 9,0 0 14,0 0-23,0 0 11,-84 7 8,72-1-19,0-6 12,0 4 7,-4 2-19,-8 14 12,8 0 2,-12 17-14,4 6 20,0 7-20,4 7 24,8-7-24,-12-7 16,20 4-16,-12-14 20,8-13-20,-4 10 11,8-13 8,4-4-19,-8-13 17,8 7-12,8-7 3,-8 0 9,12 0-1,-8 0-16,4 0 18,-4 0-18,-4 0 12,12-50 2,-12 50 4,0 0-17,0 0 2</inkml:trace>
    </iact:actionData>
  </iact:action>
  <iact:action type="add" startTime="110793">
    <iact:property name="dataType"/>
    <iact:actionData xml:id="d18">
      <inkml:trace xmlns:inkml="http://www.w3.org/2003/InkML" xml:id="stk18" contextRef="#ctx0" brushRef="#br0">29956 9961 0,'0'0'21,"0"0"-21,0 0 19,0 0-19,0 0 10,0 0 2,0 0 9,0 0-21,0 0 19,0 0-19,0 0 11,0 0 8,92 10-18,-60 13 11,-4-13-2,20 14 14,-4-15-24,-4 15 0,-8-8 13,4-9 4,-12 3-17,-4 10 20,-8-7-19,0-9 12,-12-4-1,0 0 4,0 0-16,0 6 8,0-6 15,0 0-23,0 0 17</inkml:trace>
    </iact:actionData>
  </iact:action>
  <iact:action type="add" startTime="111481">
    <iact:property name="dataType"/>
    <iact:actionData xml:id="d19">
      <inkml:trace xmlns:inkml="http://www.w3.org/2003/InkML" xml:id="stk19" contextRef="#ctx0" brushRef="#br0">28502 10264 0,'0'0'19,"0"0"-19,0 0 17,0 0 3,0 0-19,0 0 6,0 0 9,0 0-15,0 0 15,0 0 0,0 0-15,-16 97 8,8-81 8,-4 14-16,4 7 18,-4 16-19,0 0 21,0 21-17,-4-14 2,8 0 7,0-4 4,0 1-17,8-11 14,-4-22-7,4 6 7,0-17-10,0 7 8,4-13 1,-4-7-6,12 0 18,-12-50-25,-12 16 5,12-5 10,16-41-10,-44 30 5,0 6 2,-4-2-6,-4 16 5,8 6 4,4 8-9,8 19 6,16 0 1,0 17-10,0-6 8,40-11 8,0 24-19,0-4 13,16 7 5,8-7-17,4 1 13,12-4-8,-8-4 9,-16-2-12,-4 9 13,-13-13-12,-15 3 8,-12 4 5,-12-17-17,0 0 17,0 0 1</inkml:trace>
    </iact:actionData>
  </iact:action>
  <iact:action type="add" startTime="112251">
    <iact:property name="dataType"/>
    <iact:actionData xml:id="d20">
      <inkml:trace xmlns:inkml="http://www.w3.org/2003/InkML" xml:id="stk20" contextRef="#ctx0" brushRef="#br0">27695 12113 0,'0'0'11,"0"0"9,0 0-20,0 0 9,0 0 15,0 0-24,0 0 8,0 0 13,0 0-21,-68 93 12,56-43 8,-4 16-20,0 4 12,4-10 4,0 7-16,8-7 20,-8-7-20,0-3 10,0-13 9,12-14-18,0 17 12,12-27 2,0-13-15,-8 0 16,-16 0-2,12 0-14,0 0 17,0 0-2</inkml:trace>
    </iact:actionData>
  </iact:action>
  <iact:action type="add" startTime="112582">
    <iact:property name="dataType"/>
    <iact:actionData xml:id="d21">
      <inkml:trace xmlns:inkml="http://www.w3.org/2003/InkML" xml:id="stk21" contextRef="#ctx0" brushRef="#br0">27343 12339 0,'0'0'0,"0"0"20,0 0-19,0 0 17,0 0-18,0 0 22,44 103-22,-8-93 13,16 0 5,16-3-18,24-10 13,-8 3 8,-5-4-21,1-6 4,-12 10 7,0 0-3,-12 10 6,-4-3 1,-12 6-15,-12-13 15,-4 10 5,-16-13-20,-8 3 15,0 0-14,0 0 11</inkml:trace>
    </iact:actionData>
  </iact:action>
  <iact:action type="add" startTime="113104">
    <iact:property name="dataType"/>
    <iact:actionData xml:id="d22">
      <inkml:trace xmlns:inkml="http://www.w3.org/2003/InkML" xml:id="stk22" contextRef="#ctx0" brushRef="#br0">25792 12945 0,'0'0'16,"0"0"-15,0 0 22,0 0-23,0 0 11,0 0 10,0 0-21,0 0 10,-28 127 11,5-77-20,3 16 12,0 1-12,4 3 14,0-13-10,0 2 6,4-15-2,12-11 5,-12 4 6,16-21-20,4-2 5,-8-14 17,12 0-21,-8 0 17,0-84-18,4 24 18,20-13-17,-16 17 10,4-1 2,-16 4 11,-28-7-23,-12-7-1,8 27 14,0 30 0,16 7-5,12 3-5,4 0 7,0 0 3,0 0-6,60 53 5,-8-23-6,12-20 0,19 7 8,-3 9-10,0-12 7,-8 6 12,-8-14-23,-8 4 3,-8 7 5,-16-10 4,-4-14 0,-4-16-8,-24 23 6,0 0 6,0 0-17</inkml:trace>
    </iact:actionData>
  </iact:action>
  <iact:action type="add" startTime="114033">
    <iact:property name="dataType"/>
    <iact:actionData xml:id="d23">
      <inkml:trace xmlns:inkml="http://www.w3.org/2003/InkML" xml:id="stk23" contextRef="#ctx0" brushRef="#br0">25425 10910 0,'0'0'1,"0"0"16,0 0-17,0 0 12,0 0 9,0 0-21,0 0 11,-52 130 0,48-63 14,-4-1-25,-4 11 0,8-11 30,4-9-29,0-4-1,12-6 15,-12-17-11,12 0 6,-4-20 6,4 10-11,0-17 5,0-3 5,0 0-9,-12 0 2,-12-70 9,12 70-11,0 0 2,0 0 7</inkml:trace>
    </iact:actionData>
  </iact:action>
  <iact:action type="add" startTime="114356">
    <iact:property name="dataType"/>
    <iact:actionData xml:id="d24">
      <inkml:trace xmlns:inkml="http://www.w3.org/2003/InkML" xml:id="stk24" contextRef="#ctx0" brushRef="#br0">25197 11207 0,'0'0'1,"0"0"14,0 0-15,0 0 19,0 0-19,0 0 11,0 0 13,0 0-24,132 0 11,-76-4-1,16 4 7,-4 10-16,-8-3 18,-12 13-19,-12-10 19,-4-3-19,-8-1 19,0 4-19,-5-3 12,13 6 5,-32-13-17,0 0 13,0 0-3</inkml:trace>
    </iact:actionData>
  </iact:action>
  <iact:action type="add" startTime="116116">
    <iact:property name="dataType"/>
    <iact:actionData xml:id="d25">
      <inkml:trace xmlns:inkml="http://www.w3.org/2003/InkML" xml:id="stk25" contextRef="#ctx0" brushRef="#br0">25737 11660 0,'0'0'29,"0"0"-29,0 0 0,0 0 9,0 0 4,0 0 8,-92 43-21,80-36 19,-4 3-18,-8-14 11,4 4 8,0 4-20,0-1 8,8 4 15,-12 9-23,12-9 8,4 16 8,-4-16-15,0-4 13,0 14 0,-4 6-14,4-13 20,0-3-20,-12 3 14,-4-7 3,-12-3-17,-4 0 11,4-13 9,-4-1-20,-4 4 18,16 10-18,4-6 31,4-4-31,0 10 0,8-10 27,4 3-27,8 10 4,-8 4 4,0 0 13,0-7-21,-4 16 20,4-16-20,-4 0 26,-8 0-26,8-6 4,-8 6 23,4 0-26,-12 0 0,0-10 14,-3-4 0,3 11-15,4-7 16,-8-10-12,8 10 7,0 0 5,0-6-12,12-1 6,-4 0 10,12 1-20,-4 6 10,0 0 11,0-14-21,8 8 11,-4-8 6,4-16-17,4 14 17,0-21-12,0 17 4,0-3 4,0-1 3,0 1-16,0 13 16,4-6-12,4 12 8,8-6 5,-12 7-16,8 3 35,0-10-36,-12 10 0,12 7 14,-8-7-14,4 10 31,-8-30-31,4 16 0,-4-2 10,0-8 5,8-9-10,-4 0 8,8-11 4,0 11-17,-8 3 14,12 0 0,8-3-14,4 16 20,0 1-18,24 6 10,-9-4 1,9-9 1,4 10-14,4-11 20,-16 14-20,-4 4 12,0-18 10,-12 11-22,0 6 12,0-16-7,-4 6 6,0-6 1,4 13 12,4 10-24,8-3 3,4-4 8,20 14-3,-8-7 10,8 0-16,-8 0 14,-8 0 1,-4-7-17,-12 0 18,0 7-18,-16-20 10,3 30 8,1-20-17,-8 7 29,4 16-30,0-13 0,8 0 17,16 0-13,-8-23 21,4 20-25,8-14 4,-8 4 7,-8 9 9,12-2-20,-20 6 14,4-10-5,-8 3 6,-4 14-14,4-7 21,8 0-21,-12 16 8,16-6 7,8-3-14,-4 13 17,8-13-18,0 9 11,4 1 2,4-7-10,-16-7 7,4 4 8,-8-4-19,0 11 20,-16-4-19,4-7 10,-4 0 1,0 11 6,0 9-18,-8-20 12,-4 31 4,-4-11-15,-4 4 15,4 6-11,-8-10 8,-4 4 2,-8 6-15,-4-10 13,0 14 9,-20-7-21,4 7 3,-12-7 9,0 23-3,-8-10 4,8 1-10,0-1 7,4 4 4,12-1-11,0-6 6,0-10 10,4 7-20,4-14 13,-4 0 7,20 14-20,-12-27 19,-4 13-18,0-3 11,4-3-7,-11 16 5,19 1 0,-8-4 5,-4-14-11,0 4 7,8-10 7,-4-3-17,0-7 12,0 3 4,0 0-17,4-6 17,8 0-14,-8 13 12,8 6-4,4-6-8,8 4 14,-8-4 0,4-10-17,4 13 11,-8-6 5,-4-1-13,-8-6 14,-4 0-15,-12 0 6,0 14 7,-4-14 4,4 3-19,4 14 16,16-11-15,20-6 12,0 0 0,0 0 7</inkml:trace>
    </iact:actionData>
  </iact:action>
  <iact:action type="add" startTime="118906">
    <iact:property name="dataType"/>
    <iact:actionData xml:id="d26">
      <inkml:trace xmlns:inkml="http://www.w3.org/2003/InkML" xml:id="stk26" contextRef="#ctx0" brushRef="#br0">27830 13035 0,'0'0'10,"0"0"8,0 0-18,0 0 22,-83-7-22,43 4 13,12-7-3,-12-6 12,0-11-22,-16 14 9,-8-7 12,4-10-21,-4-14 4,-4-6 6,0-6 5,16-1 7,-4-10-22,-8-6 13,8 3-13,-8-10 13,8-3 6,0 10-19,17-11 13,3 1-9,28 17 7,8-4 5,16 16-2,8-2-14,15 32 17,9-9-14,12 6 7,0 4 13,-4 7-23,12-4 10,0-4 1,-4 4 11,-8 0-22,-4 4 4,-12-1 7,-4 0 2,-4 1 1,8-11-13,4 10 21,4-6-22,-4 6 12,4 4 0,-4 6-8,0-3 11,3 10 0,-3 0-15,-4 4 14,4 9 4,8 10-17,16 7 17,0-10-18,-4 0 11,-4-6 10,0 9-21,-16-10 10,-4-3 11,-12 4-20,-4 2 10,-12-2-5,-4 6 2,0-4 9,4 21-14,-8 6 8,8-10 5,0 1-13,0 9 17,4-16-20,8 6 12,-8 7 1,0 0 5,-4-7-18,-8 4 10,-4-14 8,0 20-18,-4-3 15,8 0-9,-4-6 2,8 2 7,-4-19 2,8 10-17,0-11 17,0-2-17,0-1 18,-4 4-13,0 6 4,-8-3 6,0 3-11,-16-6 9,-4 6 3,0-6-15,-20 19 11,0-12 8,-8 9-20,4 0 13,4 1 5,0 6-18,0-7 9,12 7 13,-12-7-22,12-9 11,-12 12 12,0-12-21,-4-1-2,4-6 12,-16-14-2,4-6 9,0 3-19,8-4 14,8 18 2,8 12-16,1-13 19,-1 24-19,4-20 12,8 9 2,4-6 9,-12-6-23,4-8 1,-4-6 28,24 0-29,0 0 0,0 0 29</inkml:trace>
    </iact:actionData>
  </iact:action>
  <iact:action type="add" startTime="120417">
    <iact:property name="dataType"/>
    <iact:actionData xml:id="d27">
      <inkml:trace xmlns:inkml="http://www.w3.org/2003/InkML" xml:id="stk27" contextRef="#ctx0" brushRef="#br0">26572 13322 0,'0'0'1,"0"0"16,0 0-17,0 0 21,0 0-21,-56 93 13,36-67 9,4-19-20,-12 26-2,-8-3 18,-8-6-3,-12 9-14,-8-23 19,8 10-20,0-13 13,0-1 4,4-6-17,-16 0 17,12 4-17,-8-4 14,8-10 2,1 0-16,3-7 19,0 7-18,16-3 10,4-1 9,4 4-20,12 10 13,-4-10 6,16 7-19,-8 3 10,0 0 5,-4 0-2,4 0-12,-16-7 14,0-3-11,0-3 8,-24-10 5,8-1-16,-8-12 11,12-1 10,-12-9-22,12-11 14,0-16-14,12-4 13,0-6 5,16 3-17,0-7 10,20 4 8,-4 0-19,20 13 19,-4 13-19,4-13 15,4 34-6,12 6 14,12 3-23,4 10 5,8 1 18,20 9-23,-4-3 12,0 17-9,-8-7 12,-12 10 1,-16-10-16,8 0 16,3 6-12,-15 4 9,12 0-2,-8 4 9,12 6-20,4 3 12,0-3 3,-8-7-15,0 4 20,-12 10-20,4-4 19,-4 10-19,-12 4 14,12-4-5,-12 7 6,12 10-14,-16 13 14,-8-6 3,0-10-18,4-11 23,-12 1-23,4-7 5,-4-20 16,-4 0-21,-4 6 22,-4-16-21,-4 0 8,16 0 3,-8 0 8,0 7-20,4 0 4,4 19 5,-4-6 3,0 27 8,4 3-20,4-10 19,-8 13-19,0-3 25,-4-3-25,8-11 18,-8-16-18,0 7 17,0-14-17,4-13 10,4 0 10,-8 0-19,0 0 12,0 0 9</inkml:trace>
    </iact:actionData>
  </iact:action>
  <iact:action type="add" startTime="121871">
    <iact:property name="dataType"/>
    <iact:actionData xml:id="d28">
      <inkml:trace xmlns:inkml="http://www.w3.org/2003/InkML" xml:id="stk28" contextRef="#ctx0" brushRef="#br0">28742 11153 0,'0'0'14,"0"0"-14,0 0 19,0 0-19,0 0 13,-116 0 6,88-30-19,-16 20 23,-8-20-22,0 17 9,0-10-1,4-11 13,-12 8-22,12-8 4,-4 8 6,-12-4 4,8 3 0,4 4-13,8 10 18,-8-7-18,12-4 11,8 8 5,0-8-16,12 18 12,-3-14 7,11 13-20,-4-3 9,4-3 11,-4 3-20,4-7 13,-4-10-9,16-3 16,-8-23-18,16 0 20,8 0-22,-4-14 18,4 7-18,-4 17 9,12-27 11,-4 26-19,7-9 11,9 10 8,-8-17-20,12 10 12,-4 0 3,20 3-15,-4 4 21,-4 13-21,4 7 12,0 9 7,0 14-19,-8 0 15,0 0-12,4 7 10,-8 16-4,16-9 13,-4 9-22,16 0 10,0 7 11,0-10-20,-5 14 3,-15 2 7,4 11-1,-12 19 12,-4-12-22,4 19 12,-8-20 2,8 7-13,-4-3 12,-4-4 6,-4-13-19,-4 17 12,-8-21 9,0-6-21,-8 4 12,-4-21 4,8-6-16,-12 9 20,-4-9-20,-4-4 9,4 11 10,-8 9-19,0-6 16,-4 9-11,0 1 3,4-10 14,-4 23-22,-4-7 14,0-3-9,-4 0 3,-4 0 14,0 6-21,0-12 11,-4 12 0,0 1-9,4 3 8,4-7 9,8-6-20,0-4 12,-20 11 8,8-18-20,-7 1 13,-1-10 5,-12-4-18,8 0 10,-20-3 7,-8-3-16,4-4 13,12-3-9,36-13 9,16 23 2,0 0-16,0 0 12</inkml:trace>
    </iact:actionData>
  </iact:action>
  <iact:action type="add" startTime="123256">
    <iact:property name="dataType"/>
    <iact:actionData xml:id="d29">
      <inkml:trace xmlns:inkml="http://www.w3.org/2003/InkML" xml:id="stk29" contextRef="#ctx0" brushRef="#br0">30308 10371 0,'0'0'29,"0"0"-29,0 0 0,0 0 8,0 0 15,-92 0-23,52-7 10,-12 0 5,-8-3 1,-4-13-16,8 0 17,-8 6-17,5-10 13,-17-6 6,8 6-18,-12-9 11,12-4 10,8-10-22,8-3 4,12 6 6,0-3 1,12 0 9,16 7-20,12-7 10,12-7 5,4 20-10,12 11 9,-4-8-1,4-2-13,12-7 17,0 3-13,12-7 7,4 4 9,12-4-20,0 17 12,0-10 1,3 23-8,1-6 5,-12 20 13,4 13-23,-4 6 8,8-9 7,8 10-10,4 6 8,-8-10 10,4 11-20,-16 9-3,4 7 14,-12 3-3,0 4-6,4 3 4,0 0 4,-5-7 8,1 0-21,4-3 14,-16-3-12,0 10 9,-8-4 10,-4 4-21,-4 3 13,-24 3-1,0-3-8,0-4 8,-16 1 3,4-7-12,-12-7 12,4-6-10,-12 0 25,0 3-30,-8-4 0,-4-6 12,-16-6-1,1 2 10,-9-6-21,-12 4 14,0-4-14,0 0 17,12-10 1,4 6-17,4-9 9,-8-4 6,-12-9-16,16 2 18,8 4-18,16 4 12,40 6 8,0 0-20,0 0 12</inkml:trace>
    </iact:actionData>
  </iact:action>
  <iact:action type="add" startTime="124545">
    <iact:property name="dataType"/>
    <iact:actionData xml:id="d30">
      <inkml:trace xmlns:inkml="http://www.w3.org/2003/InkML" xml:id="stk30" contextRef="#ctx0" brushRef="#br0">30108 12053 0,'0'0'1,"0"0"18,-112-24-19,56-16 8,-4 7 17,20-4-24,1-3 11,11-6 2,12-11-14,16-16 16,0 0-13,12-14 21,16 4-24,7-1 16,9 14-16,8-13 17,8 17-12,16-11 5,16 14 9,8 16-18,8 10 11,-4 24 1,-8-4-9,12 24 10,4 13-3,7 30-7,-27 10 15,-8 20-19,-28 10 12,-8 16 6,-20-2-17,-16 2 11,-12 8 6,-12-1-18,-12-20 15,-4-16 1,4-7-16,24-70 15,0 0-2,0 0-13</inkml:trace>
    </iact:actionData>
  </iact:action>
  <iact:action type="add" startTime="125095">
    <iact:property name="dataType"/>
    <iact:actionData xml:id="d31">
      <inkml:trace xmlns:inkml="http://www.w3.org/2003/InkML" xml:id="stk31" contextRef="#ctx0" brushRef="#br0">30792 12156 0,'0'0'8,"0"0"12,0 0-19,0 0 12,0 0 8,0 0-21,48 113 10,-1-53 14,21 13-24,0 17 12,12 23-12,12 24 14,4 16-3,-12-10-6,0 34 12,-16-14-13,-4-3 8,-12-27-1,-20-6 7,-8-31-17,-8-29 17,-4-30-18,-4-31 12,-16-6 1,-4-73 3,-4-4-16,16 77 18,0 0-17,0 0 15</inkml:trace>
    </iact:actionData>
  </iact:action>
  <iact:action type="add" startTime="125448">
    <iact:property name="dataType"/>
    <iact:actionData xml:id="d32">
      <inkml:trace xmlns:inkml="http://www.w3.org/2003/InkML" xml:id="stk32" contextRef="#ctx0" brushRef="#br0">31659 13248 0,'0'0'26,"0"0"-26,0 0 0,24 154 21,-8-91-21,8 13 28,-8-6-27,12-16-1,-4-8 11,-8 8 1,-4-14 1,-12-10-9,0 3 6,-12 3 6,-16-19-12,0 3 10,-12-17 5,-16-6-18,-12 0 8,-32-14 10,-28-23-18,128 40 9,0 0 8,0 0-18</inkml:trace>
    </iact:actionData>
  </iact:action>
  <iact:action type="add" startTime="128048">
    <iact:property name="dataType"/>
    <iact:actionData xml:id="d33">
      <inkml:trace xmlns:inkml="http://www.w3.org/2003/InkML" xml:id="stk33" contextRef="#ctx0" brushRef="#br0">31775 15140 0,'0'0'9,"0"0"11,0 0-20,0 0 21,0 0-21,0 0 10,0 0 2,-52-100 10,52 67-22,52-20 8,-8-1 16,-1 8-24,13-14 9,8 10-3,0 10 9,-8 0-5,0 27-6,-4-1 7,0 21 5,-8 6-12,8 27 8,-20 33 4,-8 24-16,-24 20 19,-24 6-18,-20 3 15,-12-2-12,-8-4 7,8-11 20,0-5-31,4-21 1,12-13 16,12-17-17,16-26 24,20-14-23,12-13 15,8-23-16,24 6 16,4-16-11,40-7 9,32-10-4,-8-17-4,4 7 8,-16-26 0,0-17-14,-108 103 17,0 0-5,0 0-12</inkml:trace>
    </iact:actionData>
  </iact:action>
  <iact:action type="add" startTime="129255">
    <iact:property name="dataType"/>
    <iact:actionData xml:id="d34">
      <inkml:trace xmlns:inkml="http://www.w3.org/2003/InkML" xml:id="stk34" contextRef="#ctx0" brushRef="#br0">30576 10181 0,'44'-120'27,"-44"120"-27,0 0 9,108-47 12,-32-3-21,-1 7 16,5 0-12,-4-1 7,-4 1 7,16-7-17,-4 17 12,8-7 6,-8 0-19,-4 3 14,-12 4-10,-16 3 22,-8 7-24,-16-7 0,-4-7 8,-12 7 1,-12 0 7,0 30-18,0 0 14,0 0 7</inkml:trace>
    </iact:actionData>
  </iact:action>
  <iact:action type="add" startTime="129633">
    <iact:property name="dataType"/>
    <iact:actionData xml:id="d35">
      <inkml:trace xmlns:inkml="http://www.w3.org/2003/InkML" xml:id="stk35" contextRef="#ctx0" brushRef="#br0">31511 9095 0,'0'0'6,"0"0"8,0 0 6,132 3-20,-76 4 11,-4 10 11,0-11-22,-20 4 10,-9 7 15,1 6-24,-8 14-1,4 3 14,12 16-8,-16 54 13,12-20-19,-12 17 13,-4-17 10,-12-7-23,-16-23 6,8-17 2,4-9 3,4-34 7,0 0-18,0 0 14</inkml:trace>
    </iact:actionData>
  </iact:action>
  <iact:action type="add" startTime="129984">
    <iact:property name="dataType"/>
    <iact:actionData xml:id="d36">
      <inkml:trace xmlns:inkml="http://www.w3.org/2003/InkML" xml:id="stk36" contextRef="#ctx0" brushRef="#br0">32334 8542 0,'0'0'19,"0"0"-19,0 0 8,0 0 15,0 0-23,0 0 10,0 0 10,0 0-19,108-50 9,-68 30 12,12 7-22,0-7 11,4 3 7,-12 10-17,4 7 3,-4 10 9,-8 14-1,-4 19 0,-8 7-6,-13 10 5,-22 20 2,-17 36-7,-8 4 8,-4-6-8,20-8 4,0-29 4,32-27-11,28-17 9,28-30 8,39-9-20,17-38 11,-4-32 10,12-37-21,-132 113 15,0 0-15,0 0 14</inkml:trace>
    </iact:actionData>
  </iact:action>
  <iact:action type="add" startTime="130813">
    <iact:property name="dataType"/>
    <iact:actionData xml:id="d37">
      <inkml:trace xmlns:inkml="http://www.w3.org/2003/InkML" xml:id="stk37" contextRef="#ctx0" brushRef="#br0">28338 10377 0,'0'0'18,"0"0"-18,0 0 9,0 0 4,-108-86 7,84 59-20,-16 0 13,-16-6 15,-12-20-28,0-17 0,-12-10 10,-4-3 2,5-24-6,-9 34 8,4 6 1,-12 1-15,16 6 16,-12-4-10,20 14 8,4 4-10,16 16 13,0 0-12,8 3 7,8 17 4,4 3-15,-4 14 10,16 3 10,0 3-20,20 17 11,8-16-6,8 9 4,0-10 2,20 17-5,-8 14 3,0 2 15,8 21-25,-4-4 6,-4 4 8,-4-21-8,0-6 3,-16 0 4,4-13 1,0-17-10,-12-3 15,-12-7-19,-4-50 16,-12 10-13,-8-10 29,4-27-32,-16-26 1,16 0 15,-8 13-15,24 13 15,4 10-11,16 28 5,16 29 1,12 10 2,8 0-7,28 6 4,12 21 11,4-7-21,8 0 12,-24-7 6,-4 0-18,-32 21 15,-32-34-8,0 0 6,0 0-10</inkml:trace>
    </iact:actionData>
  </iact:action>
  <iact:action type="add" startTime="131739">
    <iact:property name="dataType"/>
    <iact:actionData xml:id="d38">
      <inkml:trace xmlns:inkml="http://www.w3.org/2003/InkML" xml:id="stk38" contextRef="#ctx0" brushRef="#br0">25425 9348 0,'0'0'1,"0"0"20,0 0-21,0 0 20,0 0-20,0 0 9,0 0 14,84-60-22,-48 23 11,4 7 9,0-3-21,4 17 14,24-11-11,-1 20 11,13-3-10,-8-3 7,-8 13 4,-12 17-13,-36 6 20,-4-3-22,-20 10 22,-12 10-22,-4 10 11,0-4 13,20-9-21,16 10-3,16-11 11,24-6-2,16-6 10,12-4-18,8-40 12,20 3 6,-8-20-19,-16 1 11,-16-1 6,-28 14-17,-12-4 14,-28 27-8,0 0 4,0 0 3</inkml:trace>
    </iact:actionData>
  </iact:action>
  <iact:action type="add" startTime="132421">
    <iact:property name="dataType"/>
    <iact:actionData xml:id="d39">
      <inkml:trace xmlns:inkml="http://www.w3.org/2003/InkML" xml:id="stk39" contextRef="#ctx0" brushRef="#br0">25373 10744 0,'0'0'0,"0"0"19,0 0-19,-92-37 14,64 24 7,-4-4-21,-8-3 11,-12-13-1,-16-14 14,0-13-23,-12 10-1,-12-10 14,-15-6-1,7 16-7,-4-4 4,12 8 3,8-4-10,4 6 10,-12 8 1,12 6-9,12 0 6,12 23 11,24 7-22,-4 0 11,24 0-5,12 17 5,0 6 2,52-10-8,-36 21 6,12 12 1,4 8 12,-4 12-24,0 11 6,-8 0 5,12 6 1,-16-10-6,0-13 4,-4-17 3,-12-19-9,0-24 8,-12 0 6,0-57-17,-4 17 29,-12-13-30,4-24 1,-4-6 11,-4 0 0,8-17 13,0 0-25,-4 10 0,4 10 13,16 23-1,0 14 3,20 10-15,0 23 16,4 10-10,12 0 2,0 6 11,0 4-18,12-3 9,20 3 11,12 7-21,8-11 11,0-2 10,0-4-21,-24 0 11,-12 0 8,-8 13-19,-36-13 11,0 0 5,0 0-16</inkml:trace>
    </iact:actionData>
  </iact:action>
  <iact:action type="add" startTime="133900">
    <iact:property name="dataType"/>
    <iact:actionData xml:id="d40">
      <inkml:trace xmlns:inkml="http://www.w3.org/2003/InkML" xml:id="stk40" contextRef="#ctx0" brushRef="#br0">23027 9741 0,'0'0'18,"0"0"-18,0 0 20,40-90-20,0 14 21,28-8-21,-16 8 18,4 9-18,-4 14 10,0 9 2,-8 24 0,-16 27 7,0 10-19,-12 26 16,-8 24-16,-20 16 17,-4 10-13,-8 0 6,-4-13 1,12-16 9,4-14-20,24-10 15,4-14-11,12-9 8,24-7 4,20-20-10,20-7 0,15-13 15,-11-16-21,-8 6 11,-28-14 11,-60 54-22,0 0 9,0 0 13</inkml:trace>
    </iact:actionData>
  </iact:action>
  <iact:action type="add" startTime="134748">
    <iact:property name="dataType"/>
    <iact:actionData xml:id="d41">
      <inkml:trace xmlns:inkml="http://www.w3.org/2003/InkML" xml:id="stk41" contextRef="#ctx0" brushRef="#br0">25493 13035 0,'0'0'20,"0"0"-20,0 0 8,-108 53 13,56-33-21,8 0 12,-8 10 5,-12 0-17,-8 17 15,-16 23-9,-20 20 10,-16 3-10,-11 4 7,-1-1-8,0 11 5,-8 13 3,20-24 5,16-22-18,28-4 15,28-24-9,24-9 7,24-34-7,4-3 7,52-16 3,-20-18-15,4-2 22,4-14-23,0-27 6,-8-30 8,-4 14 14,-4-17-28,-12 27 1,-8 23 11,-4 10-6,0 20 7,-12 23 2,-4 7-15,0 14 13,-8 9-1,8 4-7,-20 43 5,4 20 5,-8 33 3,-4 7-17,-16 6 16,16-6-17,0 3 17,21-29-13,15-24 11,19-30-2,29-14-13,24-19 10,20-17 20,8-17-29,48-13-1,20-13 11,28-17 8,-188 60-19,0 0 19,0 0-19</inkml:trace>
    </iact:actionData>
  </iact:action>
  <iact:action type="add" startTime="135705">
    <iact:property name="dataType"/>
    <iact:actionData xml:id="d42">
      <inkml:trace xmlns:inkml="http://www.w3.org/2003/InkML" xml:id="stk42" contextRef="#ctx0" brushRef="#br0">27830 12482 0,'0'0'1,"0"0"31,0 0-32,96 103 0,-44-3 8,4 27 16,8 10-23,4 6 8,-4 37 7,4-11-16,0 1 21,12-3-21,-12-31 13,24-12 4,-16-14-16,-4-27 14,-13-27-12,-19-22 11,-16-11 3,-8-36-16,-12-4 12,-8-29-7,4 46 7,0 0-4,0 0 0</inkml:trace>
    </iact:actionData>
  </iact:action>
  <iact:action type="add" startTime="136030">
    <iact:property name="dataType"/>
    <iact:actionData xml:id="d43">
      <inkml:trace xmlns:inkml="http://www.w3.org/2003/InkML" xml:id="stk43" contextRef="#ctx0" brushRef="#br0">28957 13728 0,'0'0'19,"0"0"-19,0 0 18,-12 97-17,12-41 7,16 17 5,0 4 14,8 3-26,0-7-1,-8-13 16,0 0-12,-20-3 9,-8-7 0,-4-7-10,-24-10 9,-12-9 2,-4-11-8,-19-6 7,-13 16 5,-28-16-18,-8-7 12,16 0-7,16 0 8,24 0-4,36 6 3,32-2 1,0-4 3,0 0-16,0 0 18,0 0-18</inkml:trace>
    </iact:actionData>
  </iact:action>
  <iact:action type="add" startTime="136486">
    <iact:property name="dataType"/>
    <iact:actionData xml:id="d44">
      <inkml:trace xmlns:inkml="http://www.w3.org/2003/InkML" xml:id="stk44" contextRef="#ctx0" brushRef="#br0">29269 14824 0,'0'0'10,"0"0"12,0 0-22,0 0 8,0 0 15,0 0-22,0 0 10,100-90 11,-64 66-22,4-5 14,0 2-14,0 10 12,4 1 3,8 9-9,0 14 11,-8 9-17,8 4 12,-20 17 7,-9-1-19,-7 21 18,-16 26-17,-4 7 21,-8 0-21,9-7 12,-9-26-9,12-20 7,15-14 8,9-6-18,16-11 12,0-6 4,16-23-16,36-4 8,20-6 15,8-24-23,-12-26 4,-108 83 9,0 0-5,0 0-1</inkml:trace>
    </iact:actionData>
  </iact:action>
  <iact:action type="add" startTime="137477">
    <iact:property name="dataType"/>
    <iact:actionData xml:id="d45">
      <inkml:trace xmlns:inkml="http://www.w3.org/2003/InkML" xml:id="stk45" contextRef="#ctx0" brushRef="#br0">22660 14524 0,'0'0'19,"0"0"-19,-80 30 21,40-40-21,16 0 10,20 3 12,-8-19-21,24 12 11,0-26-1,20-6 6,16-11-17,12-23 31,23 4-31,5 2 1,4 4 6,-8 14 15,12 12-22,-12 21 16,-8 16-16,-20 24 20,-12 0-20,-20 39 16,-12 11-8,-24 16 8,-16 37-14,-16 7 13,-8-11-11,0-12 10,0-8-8,20-33 13,8-23-19,24-13 15,12-27-8,28-7 3,32-29 9,20 6-19,4-10 20,8-17-20,4 1 24,-12-11-24,-13 10 7,-27 17 13,-20 0-20,-36 40 10,0 0 7,0 0-17</inkml:trace>
    </iact:actionData>
  </iact:action>
  <iact:action type="add" startTime="138248">
    <iact:property name="dataType"/>
    <iact:actionData xml:id="d46">
      <inkml:trace xmlns:inkml="http://www.w3.org/2003/InkML" xml:id="stk46" contextRef="#ctx0" brushRef="#br0">23902 14847 0,'0'0'18,"0"0"-18,0 0 10,0 0 10,-124 107-20,57-64 11,-25-16 13,8-1-23,-24-9 13,-8 16-14,-32-10 25,-12-13-25,4-10 22,-15-10-22,-5-13 6,16-20 24,24-30-30,-4-14 0,-4-16 18,32 3-18,20-33 15,37-34-9,27 7 9,32-3-8,28-17 5,31 0-7,33 10 16,36 17-21,20-20 25,32 30-25,20 20 7,11 39 5,13 34-6,16 37 7,-24 23 3,24 43-16,-9 41 24,-43 59-24,-16 20 6,-28 30 6,-28 20 0,-36 10 3,-32 7-14,-48-7 11,-44-23 0,-16-20 6,-40-17-18,-36-23 11,-8-30 6,-4-23-17,-12-44 13,-12-26 8,17-34-21,15-26 12,28-47-9,108 80 13,0 0-1,0 0-15</inkml:trace>
    </iact:actionData>
  </iact:action>
  <iact:action type="add" startTime="139247">
    <iact:property name="dataType"/>
    <iact:actionData xml:id="d47">
      <inkml:trace xmlns:inkml="http://www.w3.org/2003/InkML" xml:id="stk47" contextRef="#ctx0" brushRef="#br0">23135 13721 0,'0'0'20,"0"0"-20,0 0 9,-124-23 13,72 10-22,12-1 15,-4 8 4,4 2-19,-12-12 11,0-14 3,-3 0-14,-17-17 16,-8-6-11,-12-24 14,12-9-18,-12-11 13,8-6-8,-12 9 8,-8-2-9,4 3 5,0-4 12,13-10-21,-1 21 14,4 13-15,4 6 14,-4 17-1,8 7-8,20 9 7,4 8 1,20 9-8,4 4 14,12-1-19,16 8 25,0 2-25,36 11 6,0 16 8,0 1-3,-4 36-6,20 6 6,4 44 11,12 23-21,-4 7 15,-8-13-15,-4-20 12,-8-18-1,-4-19-5,-16-26 4,-9-11 4,-3-30-15,-12-3 10,-16-56 11,-7 6-21,-5-7 11,-24-13 10,0-40-21,-16-20 14,0-6-11,4 3 10,20 3 1,-8 3-11,24 7 10,0 30 0,12 17-8,8 23 7,16 23 5,4 11-17,4 16 10,16 16 9,4 1-19,28 3 21,24 10-21,32-7 14,12 7 0,27 7-12,-159-37 11,0 0 3,0 0-15</inkml:trace>
    </iact:actionData>
  </iact:action>
  <iact:action type="add" startTime="140512">
    <iact:property name="dataType"/>
    <iact:actionData xml:id="d48">
      <inkml:trace xmlns:inkml="http://www.w3.org/2003/InkML" xml:id="stk48" contextRef="#ctx0" brushRef="#br0">23483 10637 0,'0'0'14,"0"0"-14,-132 27 20,52-21-20,-16-19 12,-8-17 13,4-13-25,4-14 5,4-19 4,-11-18 7,3-12-12,16-24 7,-4-20 2,28 13 2,24-13-15,12 7 13,32-17 3,24 24-15,32 13 20,44 6-21,32-3 13,15 10 2,21 20-14,24 27 12,-8 23 2,0 10-13,19 37 10,-19 36 6,-16 24-17,-4 32 11,-8 25 11,-40 9-23,-32 30 4,-52 30 7,-28 1 2,-36-15-2,-44 1 8,-40 13-18,-40-23 9,-16-16 6,-12-31-16,0-13 25,1-44-24,15-32 4,36-28 8,32-29-4,36-37 3,28-20-7,28 80 6,0 0 6,0 0-17</inkml:trace>
    </iact:actionData>
  </iact:action>
  <iact:action type="add" startTime="141167">
    <iact:property name="dataType"/>
    <iact:actionData xml:id="d49">
      <inkml:trace xmlns:inkml="http://www.w3.org/2003/InkML" xml:id="stk49" contextRef="#ctx0" brushRef="#br0">23079 9851 0,'0'0'21,"0"0"-21,-92 0 18,24 17-18,0 3 12,-12 13 1,-39-6 2,-17 3-15,0 13 22,0 7-22,-28 0 11,0-4 8,16-2-18,1 2 10,-9-6 9,20-3-20,28-14 15,24-3-15,32-6 25,20-14-25,24 10 18,8-20-18,52-4 14,-12-12-7,0 6 7,16-27-10,12-3 8,24-30-1,-92 80 8,0 0-19,0 0 13,204-183 2,-120 106-15,-25 21 18,-27 12-17,-16 28 11,-16 6 6,0 10-18,-60 33 13,1 30 7,-25 17-20,-12 10 11,0 13 10,16-6-21,0-20 11,12-4-6,16-10 5,24-20 7,12-16-11,16-4 2,0-19 9,96-14-15,0-10 12,40 0 0,48-14-13,31-12 11,-215 46 7,0 0-19,0 0 13</inkml:trace>
    </iact:actionData>
  </iact:action>
  <iact:action type="add" startTime="142169">
    <iact:property name="dataType"/>
    <iact:actionData xml:id="d50">
      <inkml:trace xmlns:inkml="http://www.w3.org/2003/InkML" xml:id="stk50" contextRef="#ctx0" brushRef="#br0">26556 10151 0,'0'0'20,"0"0"-20,-184 6 20,60-32-20,0-8 13,-16 8-8,0-41 4,5 14 11,15-24-20,24-3 13,4-3-1,20-10-7,20-14 7,28 4 1,24 3-8,24 13 7,44-6-1,12-10 9,20 30-20,16-27 13,47 16-7,17 18 3,16 13 13,8 13-21,0 33 11,-20 10-5,11 27 0,-7 17 9,-16 33-2,-40 33-14,-24 7 14,-36 13 8,-36 34-21,-44 13 5,-36-4 4,-36-19 2,-24 6-1,-8-20-6,-12-23 15,-24-30-20,-12-23 16,29-44-12,11-30 7,36-39 0,28-41 0,0-13 14,56 100-25,0 0 0,0 0 25</inkml:trace>
    </iact:actionData>
  </iact:action>
  <iact:action type="add" startTime="142807">
    <iact:property name="dataType"/>
    <iact:actionData xml:id="d51">
      <inkml:trace xmlns:inkml="http://www.w3.org/2003/InkML" xml:id="stk51" contextRef="#ctx0" brushRef="#br0">27139 8762 0,'0'0'18,"0"0"-18,0 0 14,0 0 4,80-17-18,-48-9 21,8 9-21,20-20 14,8-13-5,16-13 16,8-14-24,16-19-1,-9-21 15,25-6-11,24-4 10,-4-9 0,-8-7-10,0 9 8,-4 21 2,-24 23-9,-13 24 4,-31 9 5,-32 40-10,-8 14 8,-24 13-2,0 17 6,-80 3-11,40 0 12,-15 0-16,-13-4 13,-12 1-2,80-27 1,0 0-13,0 0 14</inkml:trace>
    </iact:actionData>
  </iact:action>
  <iact:action type="add" startTime="143226">
    <iact:property name="dataType"/>
    <iact:actionData xml:id="d52">
      <inkml:trace xmlns:inkml="http://www.w3.org/2003/InkML" xml:id="stk52" contextRef="#ctx0" brushRef="#br0">28218 7256 0,'0'0'1,"0"0"17,0 0-18,0 0 21,0 0-21,0 0 11,120-46 11,-52 19-22,16 7 14,0-3 0,4-4-14,-16 10 15,-8 14-11,-33 3 11,-11 3 0,-20 21-10,-20 2 2,1 24 12,-17 30-19,8 24 11,0-4 3,28 3-9,12-7 7,-12-96 4,0 0-15,0 0 23</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10T07:05:04.297"/>
    </inkml:context>
    <inkml:brush xml:id="br0">
      <inkml:brushProperty name="width" value="0.05292" units="cm"/>
      <inkml:brushProperty name="height" value="0.05292" units="cm"/>
      <inkml:brushProperty name="color" value="#FF0000"/>
    </inkml:brush>
  </inkml:definitions>
  <iact:action type="add" startTime="3365">
    <iact:property name="dataType"/>
    <iact:actionData xml:id="d0">
      <inkml:trace xmlns:inkml="http://www.w3.org/2003/InkML" xml:id="stk0" contextRef="#ctx0" brushRef="#br0">12737 8439 0,'160'110'16,"-160"-110"2,96-7-18,48 54 21,8-17-21,24-14 12,-17-9-5,-11-7 4,16-10-1,12-20 8,-12 3-18,0-3 15,7-10-10,-7-16 4,-20-8 12,8-2-21,-4 3 15,-16-17-11,-24 10 12,-12 6-12,-1-19 10,-3-17-2,-8-10-6,-16-6 3,-12 12 4,-8-5-7,-16-15 8,-8 4 0,-12 1-11,-12 5 9,0 18-1,-12 12 0,-12-22 6,-4 13-17,-12-1 19,-4 11-19,-8 0 11,-4 0 8,-24-21-19,-24 8 19,-19-1-19,-1 20 11,-8-2 5,8 2-11,-20 7 11,8-3-12,8 3 5,-15 20 4,-17-10 5,8 30-17,0 3 9,-20 17 10,0 17-20,8 13 16,-11 20-10,-5 20 5,8 16-6,-4 21 6,0 20-1,24 6 10,13-13-20,23 23 11,0 7 7,20-4-17,16 8 10,24-14 7,16 13-18,24 7 20,20-17-20,4 13 29,20 11-29,4-7 0,20-4 17,4-12-12,0-11 5,24 7-1,12-24 8,16-12-11,-4-14 8,-9-21-10,5 5 4,20-14 10,0-4-13,12 1 3,-8-4 11,-12-19-19,20-8 11,3-2 8,-11-1-19,8-6 20,12-7-20,-144 0 15,0 0-5,0 0 9</inkml:trace>
    </iact:actionData>
  </iact:action>
  <iact:action type="add" startTime="5622">
    <iact:property name="dataType"/>
    <iact:actionData xml:id="d1">
      <inkml:trace xmlns:inkml="http://www.w3.org/2003/InkML" xml:id="stk1" contextRef="#ctx0" brushRef="#br0">21477 8049 0,'0'0'9,"120"-3"11,11 3-20,17-14 13,0 8 9,-8 6-22,-8 0 5,-24-7 6,0 7-1,-12 0 3,8-7 4,-9 4-16,-11 3 14,-12 0-11,-12 0 10,-16 3-3,-16-3-7,-4 7 9,-12-7 3,-8 7-16,-4-7 16,0 0 0,0 6-15,0-6 19,-56 4-20,44 9 12,0-13 6,-4 0-18,4 3 11,-16-6 10,12-4-20,-8-3 6,0 4 13,-4-1-20,0 7 9,-24-10 12,-32 10-20,-39-13 9,-25 3 9,-12 10-19,-16 0 13,-12 10 6,12-10-19,-15 6 15,-5 1-15,16 3 17,-4 3-14,4 4 9,5 3 6,27-3-18,12-7 13,16-7 5,36 4-18,20-4 10,40 4 7,24-7-13,0 3 10,92-3 0,-24 0-14,28-10 13,40-3 6,-136 13-19,0 0 12,0 0 5</inkml:trace>
    </iact:actionData>
  </iact:action>
  <iact:action type="add" startTime="6538">
    <iact:property name="dataType"/>
    <iact:actionData xml:id="d2">
      <inkml:trace xmlns:inkml="http://www.w3.org/2003/InkML" xml:id="stk2" contextRef="#ctx0" brushRef="#br0">25521 7869 0,'0'0'13,"0"0"-13,0 0 22,0 0-22,0 0 14,0 0 7,0 0-21,0 0 8,0 0 6,96-16-13,-68 9 15,24-10-1,39-9-15,21 9 20,24-10-20,12 1 15,40-1-2,12 0-11,31-3 9,25 7 11,4-7-22,20-10 13,-1 23-9,21-9 6,8-7 9,4-1-19,11 4 12,-15 4 8,8-1-20,-9 7 15,13 7-9,-28 6 5,11 7 1,-55 10-7,4-3 7,-36-1 6,-29 11-18,-31 6 9,-28-19 9,-44 12-15,-44-2 8,-40-14 7,0 0-18,0 0 22</inkml:trace>
    </iact:actionData>
  </iact:action>
  <iact:action type="add" startTime="7653">
    <iact:property name="dataType"/>
    <iact:actionData xml:id="d3">
      <inkml:trace xmlns:inkml="http://www.w3.org/2003/InkML" xml:id="stk3" contextRef="#ctx0" brushRef="#br0">3458 8918 0,'0'0'10,"0"0"10,0 0-20,0 0 8,0 0 16,0 0-23,0 0 9,0 0 5,0 0-15,92-33 21,-24 26-20,24 4 10,-4-4 2,16-9 4,16 9-17,0 0 19,32 1-18,-9-4 7,5 0 12,28 6-20,8-2 14,0-11-6,32 0 5,-13 1-7,9-4 14,8 3-20,4 4 23,12 0-23,-9 3 9,-11 0 5,12-10-9,-12-20 13,15 6-17,-7-9 18,-32-17-19,0 3 16,-20-16-8,-24-7 7,-9-3-12,-11 13 15,-20 3-18,-32-6 15,-16 7-7,-32 2 0,-28 11 4,-12-7-6,-28 13 6,-12-6 2,-16 16-5,-24-13 7,-20-3-16,-20 13 23,5-10-23,-17 4 7,-4-28 16,-28 21-23,0-17 8,0 13 14,-27 14-22,15 3 11,-16 4 8,-12 12-19,4 8 12,-19 9-7,3 4 5,8 6 12,-20 20-21,-3 11 10,-13 16 5,12-17-16,-12 30 16,13 14-12,-13 9 26,16 4-30,-4-3 0,5 6 10,19-16 9,20 6-19,8 0 17,32 4-11,12-11 1,17 4 5,19-16 6,32-8-18,8-9 16,32-4-11,16-6 5,-4-4 9,28 0-19,28-9 15,0 12-10,12 1 6,4 0 1,20-1 9,4 4-21,24 0 11,7-6 8,33-4-19,0 0 18,20-7-17,-4-6 12,8-7-8,-12 6 18,3-23-22,1 1 10,12 6-7,-12-7 9,-24 7 4,4-13-17,-4-4 17,-1 11-14,-15-4 26,-16 10-28,-8 0-1,-4 0 18,0-7-16,-12 7 8,12 0 5,-80 0-10,0 0 27,0 0-32</inkml:trace>
    </iact:actionData>
  </iact:action>
  <iact:action type="add" startTime="19299">
    <iact:property name="dataType"/>
    <iact:actionData xml:id="d4">
      <inkml:trace xmlns:inkml="http://www.w3.org/2003/InkML" xml:id="stk4" contextRef="#ctx0" brushRef="#br0">17816 14611 0,'0'0'30,"0"0"-30,84-7 0,-28 7 11,0-13 0,-4 6 8,4 7-18,8 0 13,4 7-12,12-1 12,12 1-4,-8 0-4,-4-4 7,3 10 8,-15 4-21,12-10 10,12-1 8,-8 11-18,-4-4 12,0 4 9,-12-4-21,28-3 14,12 0-14,12-3 13,-12-4 2,11 14-12,1-11 13,4 4-11,-4-16 9,-8 12-9,-16-6 5,8 7 3,20 0 1,-9-7-11,-3-4 13,0 1-12,8-4 18,12 1-22,-20-4 23,-8-7-23,-8 10 10,12 1 8,-4 6-18,-5-4 14,5-2-9,-8 6 2,24-7 9,0 0 2,-8-9-18,-4 6 16,-12-7-15,12 7 15,7-3-11,-7-4 4,-12 1 7,12 12-11,0-2 9,16-11-4,0 4 9,-20 9-19,-8-2 16,7-11-15,-7 4 9,0 3 8,-12-14-16,-8 11 14,-8 0-13,-12-7 7,-4 6 7,12 4-12,-16-13 18,4 16-23,-12-3 16,-12-16-15,0 22 13,-4-9-10,-12-4 12,0 4 0,-8 0-16,-4-4 18,12 1-18,-8-8 10,16 14 8,-12-6-16,16-8 26,-12 18-26,-12-4-2,4-14 17,-4 11-13,0-17 22,-16 7-26,4 6 5,0-16 7,4 9-1,-16-2-6,8-8 4,-4 1 9,0-10-15,-4 19 7,0-15 9,-8-8-19,-8-10 17,-16 4-11,-20 0 19,-20-14-23,-16 10 0,8 4 23,12-7-25,8 17 5,-7-7 11,-1 7-12,-8 9 6,-8-2 9,0-8-19,-28 24 11,-24-3 8,12 10-19,-27-7 10,-13 13 6,24 4-10,12 6 1,-4-3 10,-4 3-13,20 1 10,-3 12-2,7-2-7,-12 2 10,12-6 2,-12 7-17,-16-10 10,1-4 9,-9-6-19,-4 3 15,12-7-11,12 4 10,8-11-10,-4 8 10,9 6-7,11 0 10,4 0-12,-24 13 8,0-3 4,0 7-16,-16 9 11,1 1-7,3 13 5,-12 0 7,8-7-11,16 11 2,24 6 11,16-7-19,1-7 11,3 4 8,20-6-19,16 6 18,16 3-16,0 0 8,8 17 10,-8 7-20,8 9 11,8 8 10,16-1-21,8 0 12,16-6 2,8-1-8,0-2 2,28 6 10,4-14-17,12-2 19,-8-4-20,12-17 10,16-3 12,4-14-22,4-12 11,8 6 2,7-14-10,9-6 13,-4-6-12,-8-11 7,-16 17 3,-28 0 5,16-3-19,0-4 15,4 4-14,8 3 29,8 0-30,-4 0 0,-84 0 16,0 0-1,0 0-15</inkml:trace>
    </iact:actionData>
  </iact:action>
  <iact:action type="add" startTime="38882">
    <iact:property name="dataType"/>
    <iact:actionData xml:id="d5">
      <inkml:trace xmlns:inkml="http://www.w3.org/2003/InkML" xml:id="stk5" contextRef="#ctx0" brushRef="#br0">7502 17042 0,'0'0'21,"0"0"-21,124 10 7,-36-7 13,0 1-20,8-4 15,20-7 4,8-13-19,0 20 10,-4-13 10,15 3-19,-3 0 4,4-17 6,-32 17 1,8-3 2,-4 3-10,-4 3 7,-16 0 4,0 11-10,-20-4 9,-17-10-8,-11 16 2,-12 8 11,-24-11-17,8 4 12,-12 6 1,0-6-15,0-1 14,4 28-8,-4-34 6,0 0 2,0 0 3</inkml:trace>
    </iact:actionData>
  </iact:action>
  <iact:action type="add" startTime="39504">
    <iact:property name="dataType"/>
    <iact:actionData xml:id="d6">
      <inkml:trace xmlns:inkml="http://www.w3.org/2003/InkML" xml:id="stk6" contextRef="#ctx0" brushRef="#br0">10995 16815 0,'0'0'17,"0"0"-17,0 0 19,0 0-19,0 0 13,132-16 8,-72 9-21,16 1 12,-4 2 12,-8 4-24,4 0 1,-8 0 12,3 17-3,-11-14 3,-12 10-10,4-6 9,-4 10 9,8-7-21,-4-7 11,-4 7 15,4 10-26,-20-20 0,4 10 11,-12-10 4,-4 3-11,0 7 22,-8-13-26,4 6 4,-8-3 18,0 0-22,0 0 23</inkml:trace>
    </iact:actionData>
  </iact:action>
  <iact:action type="add" startTime="40226">
    <iact:property name="dataType"/>
    <iact:actionData xml:id="d7">
      <inkml:trace xmlns:inkml="http://www.w3.org/2003/InkML" xml:id="stk7" contextRef="#ctx0" brushRef="#br0">14540 16819 0,'0'0'14,"0"0"-14,0 0 14,0 0 5,0 0-19,0 0 21,0 0-20,0 0 9,0 0 11,0 0-21,0 0 8,0 0 13,0 0-21,0 0 8,0 0 13,0 0-20,0 0 10,0 0 7,0 0-18,0 0 20,0 0-20,0 0 11,0 0 8,0 0-19,0 0 11,79-4 13,-71 4-24,0 7 1,4-7 26,-8 3-27,8 7 8,0-23 10,0 26-18,-4-6 14,4-10 1,12 6-15,-8-3 16,8 0-1,-8 0-15,8-7 23,0 11-23,-4-4 9,20 3 9,-4 0-17,8-6 17,-4 3-17,12 0 12,0-3-8,-4 6 4,4-3 8,-16-3-12,4 9 4,-20-6 10,8 4-18,-4-4 24,-8 3-25,8 0 5,-12-3 10,0 4-11,4-8 22,8 1-26,4 6 6,0-3 2,0-3 8,0 10-10,-5-7 3,9 3 9,4-3-17,4 3 10,-8-3 8,8-3-19,0-4 19,0 7-18,0 4 10,0-8 9,0 1-20,16 3 12,8 3 1,4-6 11,16 3-24,-8 3 0,-4 1 20,4-1-19,8-6 18,23 6-19,13 4 20,-8 6-20,-4-13 11,8 7 0,20-4 9,0 4-20,-4-1 13,7 8-9,13-1 10,8 4 7,-4-4-21,12-3 15,20 0-15,-25 7 12,9-7 3,8-4-11,-8-2 7,16 2 7,4 1-17,-17 10 24,21-7-24,-4 3 22,-4-3-22,20 0-1,-9 0 24,1-10-23,8 3 11,-8-3-9,4-6 13,19 6-11,-7-7 6,16-10 7,-12 11-18,16-4 10,-5-24 9,1 11-18,12-7 13,-16 0 2,3-3-15,-7-11 11,8-2 9,-4-4-21,-24-3 16,-1-24-16,-19-6 31,-24-4-31,-20-3 0,-16-3 11,-20 16 12,-12-23-23,-37-3 16,-23-13-16,-12 2 14,-20 8-2,-24-1 5,-12 1-16,-7 9 9,-25-3 13,-28 0-23,-36 20 6,-8 10 3,-16-6 4,-20 2-9,-20 14 6,-11-3 11,-17 23-21,-16-3 14,8 10-10,-15-4 7,23 14 0,-28-4 14,-4 20-25,-15-6 4,-9 0 7,8 6 15,0 0-25,-27 14 4,-5-4 19,-12 21-24,5 9 6,-5-10 1,12 11 16,-15-8-23,-5 1 12,12 19 2,-19 8-14,31-8 15,-24 4 1,12 14-14,1-4 10,-9 6 5,24-9-17,25 3 22,-1-4-22,12 1 14,8 16-11,9 14 9,15 3 1,40 16-1,12-16-7,12-10 7,28 14 13,29-15-25,31 8 1,20-4 10,16 1 3,12 2 1,12-13-15,4-3 13,24 10 3,12 10-16,12 0 17,24 3-3,20 1-14,28 6 17,3-7-14,1 17 10,20-14-1,20-9 10,20-4-22,12-23 4,23-10 19,-7-23-22,32-4 16,20-16-17,20-14 11,-1 7 6,21-13-17,-20-17 17,3-3-12,9 13 3,-284 20 11,0 0-19,0 0 13</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10T07:05:04.297"/>
    </inkml:context>
    <inkml:brush xml:id="br0">
      <inkml:brushProperty name="width" value="0.05292" units="cm"/>
      <inkml:brushProperty name="height" value="0.05292" units="cm"/>
      <inkml:brushProperty name="color" value="#FF0000"/>
    </inkml:brush>
  </inkml:definitions>
  <iact:action type="add" startTime="18409">
    <iact:property name="dataType"/>
    <iact:actionData xml:id="d0">
      <inkml:trace xmlns:inkml="http://www.w3.org/2003/InkML" xml:id="stk0" contextRef="#ctx0" brushRef="#br0">29597 4748 0,'0'0'20,"0"0"-20,0 0 12,0 0-1,0 0 8,-56 94-19,40-58 12,0 21 9,-8 29-21,0 34 12,0 0-10,4 0 14,-8 13-12,0 27 7,-8 0 4,8-20-11,0-20 13,4-7-14,8-23 8,4-13 1,12-31 5,12-19-17,0-27 13,-8 0 3,8-57-15,0 14 16,-8-20-14,8-20 9,4-14 1,4-16-8,0 13 10,4-17-10,0-6 6,-4-4 0,4 14 9,-8 13-19,8 10 10,-12-3 9,0-14-20,-8 24 13,4 7-9,-8 9 6,4 14 5,-4 26 1,12 0-16,0 14 17,4 3-16,0 7 10,8 16 9,4 4-20,0 19 13,0 1 4,12 13-17,-12 13 16,12 27-13,-4 17 27,-9 13-30,17-7 0,-16 0 11,8-10 10,-4 4-21,-4-20 15,-4-7-12,-12-11 25,0-19-26,-12-16-2,4-24 9,-16-10 7,12 0 0,0 0-15,0 0 20</inkml:trace>
    </iact:actionData>
  </iact:action>
  <iact:action type="add" startTime="19220">
    <iact:property name="dataType"/>
    <iact:actionData xml:id="d1">
      <inkml:trace xmlns:inkml="http://www.w3.org/2003/InkML" xml:id="stk1" contextRef="#ctx0" brushRef="#br0">29553 5638 0,'0'0'17,"0"0"-16,0 0 20,0 0-20,0 0 7,0 0 4,0 0 10,0 0-22,0 0 10,96-107 11,-52 90-21,20-9 11,0 2 10,-9-12-21,1 12 4,-12 1 7,-4 0-1,-4 10 10,-8-4-19,-4 4 11,-20 13-8,4 13 7,-8-3 5,0 10-12,-76 10 8,60-14 5,16-16-17,0 0 15,0 0-1</inkml:trace>
    </iact:actionData>
  </iact:action>
  <iact:action type="add" startTime="19678">
    <iact:property name="dataType"/>
    <iact:actionData xml:id="d2">
      <inkml:trace xmlns:inkml="http://www.w3.org/2003/InkML" xml:id="stk2" contextRef="#ctx0" brushRef="#br0">29984 4832 0,'0'0'10,"0"0"11,0 0-20,0 0 6,0 0 17,0 0-24,-8 93 12,28-50 6,-4 17-18,12 23 14,-4 1 0,8 6-14,4-17 20,4-3-20,4-4 11,-4-12 10,-12-4-21,0-27 11,-8 0 7,-12-13-18,-8-6 15,0-4-9,0 0 2,-20-70 2,20 70-1,0 0 5,0 0-6</inkml:trace>
    </iact:actionData>
  </iact:action>
  <iact:action type="add" startTime="20068">
    <iact:property name="dataType"/>
    <iact:actionData xml:id="d3">
      <inkml:trace xmlns:inkml="http://www.w3.org/2003/InkML" xml:id="stk3" contextRef="#ctx0" brushRef="#br0">30340 4758 0,'0'0'0,"0"0"14,0 0 2,0 0-16,0 0 12,0 0 12,64 97-24,-36-60 5,-12 9 20,4 14-25,-4 17 8,-12-4 14,8 10-22,0 1 5,0-11 3,4-17 4,-4 8 7,12-8-19,-8-6 11,-4 4 10,4-18-20,-4-6 16,-12 0-17,0-20 23,4-6-23,-8 2 17,-4-6-17,4 0 17,0 0-13,-4 0 10,8 0-2,-4 0 3,4-50-15,0 44 15,0 2-13,-8 1 12,28 3 1,-20 0-13,0 0 13,0 0 1</inkml:trace>
    </iact:actionData>
  </iact:action>
  <iact:action type="add" startTime="21793">
    <iact:property name="dataType"/>
    <iact:actionData xml:id="d4">
      <inkml:trace xmlns:inkml="http://www.w3.org/2003/InkML" xml:id="stk4" contextRef="#ctx0" brushRef="#br0">31687 5478 0,'0'0'20,"0"0"-20,0 0 19,0 0-19,0 0 22,0 0-22,0 0 11,0 0 0,0 0 8,0 0-19,0 0 10,0 0 9,0 0-18,0 0 11,0 0 8,0 0-20,-52-123 18,36 89-18,-12-9 11,4-17 11,4-23-21,-8-24 2,4 4 6,-4-7 6,4 10-4,-4-17-5,4 1 8,12 9 1,4 17-15,-4 37 14,16 13 1,4 33-14,-4 7 12,8 47 3,16 13-16,-4 37 15,4 19 2,4 1-17,-8 9 18,4-12-18,-4 22 16,-12 11-11,-4-14 5,0-23 4,-8-27 3,0-23-17,0-20 18,12-10-18,-8-30 30,4 0-29,-8-47-1,-8 14 26,4-7-25,-8-3 3,12 43 9,0 0 2,0 0-15</inkml:trace>
    </iact:actionData>
  </iact:action>
  <iact:action type="add" startTime="22624">
    <iact:property name="dataType"/>
    <iact:actionData xml:id="d5">
      <inkml:trace xmlns:inkml="http://www.w3.org/2003/InkML" xml:id="stk5" contextRef="#ctx0" brushRef="#br0">31511 4908 0,'0'0'18,"0"0"-18,0 0 21,0 0-21,0 0 10,0 0 12,0 0-22,40-93 11,-24 83 0,12 7 8,4-4-19,0-13 18,24 17-18,20-11 15,-9 4 0,13-10-15,-12 7 13,-8 13 3,-12-17-16,-32 11 16,0 12-10,-16-6 5,0 7 8,0 10-19,0-17 10,-48 10 8,24 6-18,8-16 15,-20 0-11,36 0 24,0 0-28,0 0 0</inkml:trace>
    </iact:actionData>
  </iact:action>
  <iact:action type="add" startTime="23051">
    <iact:property name="dataType"/>
    <iact:actionData xml:id="d6">
      <inkml:trace xmlns:inkml="http://www.w3.org/2003/InkML" xml:id="stk6" contextRef="#ctx0" brushRef="#br0">31938 4195 0,'0'0'0,"0"0"12,0 0 6,0 0-18,0 0 13,0 0 10,0 0-22,0 0 8,40 127 5,-24-87-13,12 10 20,-4-10-21,-8 20 12,8 0 5,-8 16-16,8 8 14,-8-1-11,8-6 9,-8-1 1,-4-16-11,0 3 11,-4-9 2,0-11-16,-4-6 12,-8-17 8,8-10-20,-4-4 11,8-6 2,-16-50 7,-4 10-20,4-13 7,8 53 2,0 0 9,0 0-18</inkml:trace>
    </iact:actionData>
  </iact:action>
  <iact:action type="add" startTime="23531">
    <iact:property name="dataType"/>
    <iact:actionData xml:id="d7">
      <inkml:trace xmlns:inkml="http://www.w3.org/2003/InkML" xml:id="stk7" contextRef="#ctx0" brushRef="#br0">32242 4185 0,'0'0'20,"0"0"-20,0 0 12,0 0 8,0 0-20,0 0 11,0 0 11,0 0-22,0 0 9,20 107 12,-4-60-21,20-1 12,8 11 5,-4-17-17,-8-7 20,4-10-20,-8-23 16,-4-16-15,-12-17 8,-4-14 10,0-13-18,-8-7 11,0-9 6,0 12-18,-8 8 24,0 6-24,-4 33 19,0 17-19,0 0 18,0 0-18,20 83 10,0-26 10,16 26-20,0 1 19,8 12-18,8 11 9,-4 6 9,8 7-18,-16 10 11,8 13 0,-16 0 6,-8-9-18,-12-1 20,-12-13-20,-16-14 10,-12 7 8,-4-29-18,4-24 14,-4-34 2,-4-12-15,4-28 12,-12-12 9,4-18-21,-4-26 3,4-13 7,12-30 3,0-7-9,40 10 5,12-16 6,4-21-10,24 34 0,-40 113 8,0 0 7,0 0-20</inkml:trace>
    </iact:actionData>
  </iact:action>
  <iact:action type="add" startTime="24332">
    <iact:property name="dataType"/>
    <iact:actionData xml:id="d8">
      <inkml:trace xmlns:inkml="http://www.w3.org/2003/InkML" xml:id="stk8" contextRef="#ctx0" brushRef="#br0">32802 4016 0,'0'0'18,"0"0"-17,0 0 12,0 0 5,0 0-18,0 0 11,0 0 12,-64 96-23,64-59 9,28 9 11,0 28-20,8 2 12,15 34 4,-3 7-16,0 9 15,-4-12-11,-4-18 9,-12-6 3,-4-7-16,-8-9 12,-8-8 8,-4-16-20,-16-16 12,12-18 6,-16-16-18,0 0 10,-8-83 8,12 23-18,12 60 13,0 0 7,0 0-20</inkml:trace>
    </iact:actionData>
  </iact:action>
  <iact:action type="add" startTime="24761">
    <iact:property name="dataType"/>
    <iact:actionData xml:id="d9">
      <inkml:trace xmlns:inkml="http://www.w3.org/2003/InkML" xml:id="stk9" contextRef="#ctx0" brushRef="#br0">32722 4748 0,'0'0'20,"0"0"-20,0 0 21,152-33-21,-49 6 14,-7-9-4,-4-8 11,-20 8-21,-8 2 5,-8 8 5,-16 3 10,-12 13-20,-4-4 13,-20 8-1,-4-1 3,0 10-15,0-3 16,0 0 1,0 0-17,0 0 17</inkml:trace>
    </iact:actionData>
  </iact:action>
  <iact:action type="add" startTime="25198">
    <iact:property name="dataType"/>
    <iact:actionData xml:id="d10">
      <inkml:trace xmlns:inkml="http://www.w3.org/2003/InkML" xml:id="stk10" contextRef="#ctx0" brushRef="#br0">32993 6064 0,'0'0'3,"0"0"17,0 0-20,0 0 11,-12 143 10,-28-80-21,-16 17 15,-11 0 8,-13 4-23,-4-1 0,-12 17 26,-36 10-26,-12 0 10,4-14-4,-4-6 9,-19 3-11,-25 14 7,0-7 1,-32-4 7,8-6-19,-7-20 13,-25-23 1,-12-4-14,0-16 20,5-17-20,7-33 13,12 3 7,0-30-20,4-7 10,37-30 10,15-29-19,8-14 10,28-20-6,24-16 8,16-38 5,8-12-17,8-24 9,17 7 9,3-14-18,36-12 9,0 16 11,32-11-21,16 18 18,8 3-17,20 10 8,28 9 10,19-5-19,21 12 11,12 21 8,-4 9-19,20 1 11,28 16 8,8 16-18,7 18 11,17-1 8,0 21-20,20 9 18,12 7-18,3 30 11,13 7 1,-4 13 8,4 20-19,-9 23 4,5 24 7,4 16-3,-32 14 11,3 23-20,-19 3 12,-24 14 9,4 16-21,-8 24 13,-28 12-8,-13-9 24,1 10-29,-4 17 0,-32-1 13,-8 1 6,-12 9-19,-8 7 12,-8-9 6,-12-11-18,-8 10 12,-8-13 6,-16-4-18,-8-12 15,-4-4-12,-16 9 11,-8-22-3,-12 0-7,-24 9 10,-4-3 1,-12-16-14,-20-20 16,-12-4-11,-20 20 2,12-16 11,-16-7-19,-8-14 11,-7-3 10,-9 4-20,-20 6 11,-28-9 0,196-74-9,0 0 18,0 0-20</inkml:trace>
    </iact:actionData>
  </iact:action>
  <iact:action type="add" startTime="31767">
    <iact:property name="dataType"/>
    <iact:actionData xml:id="d11">
      <inkml:trace xmlns:inkml="http://www.w3.org/2003/InkML" xml:id="stk11" contextRef="#ctx0" brushRef="#br0">28486 3396 0,'0'0'19,"0"0"-19,0 0 12,0 0 7,0 0-19,0 0 14,0 0 7,0 0-21,0 0 9,0 0 11,0 0-20,-88-73 9,80 66 11,0 0-20,8 7 11,0 0 9,0 0-20,0 0 14,40 27-13,-24-4 12,8-6 8,0 10-20,4 13 16,0-4-17,16 11 10,-4 6 7,8 21-16,0-21 32,0 13-33,3 4 0,-7-10 15,-4-6-11,-12-1 22,0-20-26,-4 7 5,4-10 20,-12-7-25,-4-16 4,4 0 20,-4-7-24,-12 0 16,12-14-16,-8 4 15,16 4-11,-12-1 9,4 7 3,-4-16-16,-4 12 20,-4-22-20,0 26 29,0 0-29,0 0 1</inkml:trace>
    </iact:actionData>
  </iact:action>
  <iact:action type="add" startTime="32409">
    <iact:property name="dataType"/>
    <iact:actionData xml:id="d12">
      <inkml:trace xmlns:inkml="http://www.w3.org/2003/InkML" xml:id="stk12" contextRef="#ctx0" brushRef="#br0">29233 3749 0,'0'0'22,"0"0"-22,0 0 5,0 0 17,0 0-22,80 57 10,-44-51 12,-8 1-22,0-7 13,4-3 5,-8-14-18,0 7 10,-8-13 14,-4-21-24,0 5 1,-12-5 20,-8 11-21,-8 0 20,0 6-20,-8 0 15,-4-3-3,-4 27 6,0 3-17,4 10 12,12 20-13,4 0 19,-4 0-18,16 7 13,4-4-1,8-6 5,4-4-17,8-7 12,0 1-12,0-10 17,-8-14-5,0 4-13,12 3 18,12-44-17,-40 44 14,0 0-1,0 0-13</inkml:trace>
    </iact:actionData>
  </iact:action>
  <iact:action type="add" startTime="32949">
    <iact:property name="dataType"/>
    <iact:actionData xml:id="d13">
      <inkml:trace xmlns:inkml="http://www.w3.org/2003/InkML" xml:id="stk13" contextRef="#ctx0" brushRef="#br0">29689 3369 0,'0'0'31,"0"0"-30,0 0-1,0 0 18,0 0-18,4 94 21,16-38-21,0-6 11,4-10 12,0 14-23,4-1 14,-1-10-14,1-3 13,0-7-1,0 1-7,-4-8 11,4-2-11,-16-8 6,12 1 1,-8-17-7,-4 0 4,-8-10 11,-4-20-19,0 30 8,0 0 11,0 0-20</inkml:trace>
    </iact:actionData>
  </iact:action>
  <iact:action type="add" startTime="33366">
    <iact:property name="dataType"/>
    <iact:actionData xml:id="d14">
      <inkml:trace xmlns:inkml="http://www.w3.org/2003/InkML" xml:id="stk14" contextRef="#ctx0" brushRef="#br0">30096 3309 0,'0'0'13,"0"0"5,0 0-18,0 0 11,0 0 2,76 127 6,-24-84-19,4-19 13,-4 2 7,4-19-20,-4-10 5,-8-4 4,-4-23 5,-12-7 3,-12 7-16,-4-13 16,-4-7-17,-16 0 15,-20 10-5,0 14 7,0-8-17,-8 14 19,4 7-18,-4 13 11,8 7 4,-4 9-16,0-2 22,12 16-22,-4-4 9,12 7 11,8 4-20,8-7 12,8 10 3,16-13-12,12 3 7,8-4 11,-12-6-21,4-13 13,-4 0-1,-8-14-6,-16-3 13,-12 10-19,0 0 10,0 0 3</inkml:trace>
    </iact:actionData>
  </iact:action>
  <iact:action type="add" startTime="33967">
    <iact:property name="dataType"/>
    <iact:actionData xml:id="d15">
      <inkml:trace xmlns:inkml="http://www.w3.org/2003/InkML" xml:id="stk15" contextRef="#ctx0" brushRef="#br0">30971 3160 0,'0'0'19,"0"0"-19,0 0 12,0 0 10,0 0-22,0 0 19,0 0-18,0 0 10,0 0 9,96 93-20,-60-86 10,4-14 10,4-10-19,4-9 10,-4-8 0,-12-6 5,0-6-16,-24 16 18,-12-7-17,-20 0 13,-4 14-11,-16 6 14,4 4-4,-12 13-12,0 7 12,8 9 4,4 14-17,4 17 13,16-10 7,0 3-20,16 0 12,4-14-7,0 1 5,0-10 5,24-4 1,-8-3-16,12-3 15,-4-7-11,4-4 10,0 1 1,0-14-15,-28 17 17,0 0-4,0 0-13</inkml:trace>
    </iact:actionData>
  </iact:action>
  <iact:action type="add" startTime="34630">
    <iact:property name="dataType"/>
    <iact:actionData xml:id="d16">
      <inkml:trace xmlns:inkml="http://www.w3.org/2003/InkML" xml:id="stk16" contextRef="#ctx0" brushRef="#br0">31595 2963 0,'0'0'1,"0"0"-1,0 0 16,0 0-16,0 0 11,8 103 1,16-93 9,-8-3-21,12-14 12,12 7 9,-8-10-20,20-16 8,0 2 12,-13-16-21,1-3 13,-16-10-13,-8 23 13,-4-7 5,-24-3-18,-16 7 12,-12 16 10,-11 17-22,-1 0 4,0 17 21,-4 16-25,12 1 12,16 9-7,8 3 5,16-2 12,4-8-22,4 11 12,20-40 5,-24-7-16,0 0 14,0 0-15</inkml:trace>
    </iact:actionData>
  </iact:action>
  <iact:action type="add" startTime="39042">
    <iact:property name="dataType"/>
    <iact:actionData xml:id="d17">
      <inkml:trace xmlns:inkml="http://www.w3.org/2003/InkML" xml:id="stk17" contextRef="#ctx0" brushRef="#br0">31067 8905 0,'0'0'24,"0"0"-24,0 0 18,0 0-18,0 0 10,0 0 12,0-107-22,8 68 10,-8-1 7,0 3-17,0-3 15,0 7-2,-8 13-13,8-10 16,-4 6 4,16 8-19,-24 2 2,12 1 8,-8-7 0,8 0 12,8-7-23,-8 27 10,0 0 9,0 0-19</inkml:trace>
    </iact:actionData>
  </iact:action>
  <iact:action type="add" startTime="39651">
    <iact:property name="dataType"/>
    <iact:actionData xml:id="d18">
      <inkml:trace xmlns:inkml="http://www.w3.org/2003/InkML" xml:id="stk18" contextRef="#ctx0" brushRef="#br0">30943 7686 0,'0'0'20,"0"0"-20,0 0 20,0 0-20,0 0 25,0 0-25,28 123 20,-20-56-20,-4 16 12,8-6 10,-12 13-21,0-4-1,12-9 12,-8 6 8,8-16-20,0 3 9,-8 3 8,8-23-14,0-17 12,-12 4-10,12-24 4,-8-3 8,-4-10-12,8 0 8,-4 0 0,-4-43 2,0 10-15,-4-7 13,4 6-9,-8-32 8,4-4 2,-4-4-8,4-19 9,4 0-11,-8 16 21,16 1-25,-4 12 19,4-2-19,-4 9 16,-4 11-16,12 9 16,0 24-11,-8-4 14,8 17-19,-4 0 20,-4 0-20,0 77 14,4-37 2,4 13-16,4 10 15,-16-63-11,0 0 8,0 0 2</inkml:trace>
    </iact:actionData>
  </iact:action>
  <iact:action type="add" startTime="40362">
    <iact:property name="dataType"/>
    <iact:actionData xml:id="d19">
      <inkml:trace xmlns:inkml="http://www.w3.org/2003/InkML" xml:id="stk19" contextRef="#ctx0" brushRef="#br0">31359 8519 0,'0'0'21,"0"0"-21,0 0 8,0 0 15,0 0-23,0 0 10,-40 116 10,40-86-20,16 20 11,-4 3 10,0 4-21,0-4 12,-8 4 8,8-14-20,-12 4 4,-8 0 6,0-21 17,-12 8-24,-8-11-3,0-16 9,-16-14 7,-8-10-12,-16 7 8,4-20 9,-4 10-21,12-23 11,0-4 11,1-6-22,-5 0 5,16 16 5,4 7 1,24 23 9,16 24-20,0-17 10,0 0 9,0 0-19</inkml:trace>
    </iact:actionData>
  </iact:action>
  <iact:action type="add" startTime="41926">
    <iact:property name="dataType"/>
    <iact:actionData xml:id="d20">
      <inkml:trace xmlns:inkml="http://www.w3.org/2003/InkML" xml:id="stk20" contextRef="#ctx0" brushRef="#br0">29932 13352 0,'-231'-114'23,"71"34"-23,48 14 6,12 6 5,16-7 13,12 7-24,-8-10 4,0-13 7,-4-10 5,4-4-12,13-3 8,3 4-2,8-18 8,8-15-18,0-5 17,-4 8-12,0-14 4,20-3 5,0-1-9,16 14 10,0-9-1,4 2-14,12-16 13,12 26 4,4 14-16,12 0 16,8-4-15,8-3 18,8 14-20,12 9 14,-4 14-2,16 0-8,-5-17 6,9-4 2,-4 18 4,24 9-13,4-13 9,4 7 2,4-7 2,4-10-16,8 27 22,16-7-21,-9 23 19,5-3-20,12 0 9,12 4 1,0 3 9,-8-4-19,20 24 13,-9-17-10,-11 30 10,12-10 3,8 16-15,-12 8 16,4 6-14,-1 0 9,9 6 1,-20 8 6,4 16-19,-8 0 19,-12 16-19,-28 8 13,-21 12 8,17 17-21,-12-9 3,-8 9 21,-20 7-24,-16 6 10,-8 1 11,-8 30-21,-16 19 10,-4-13 7,-8-3-16,-8 14 18,8-5-18,-20-9 9,4-3 10,0-17-20,-4 6 12,4-16 7,-16 17-19,16-27 19,-12 3-19,4 10 12,-4-3 7,-4 10-19,0-17 11,0 1 10,-8-1-21,4-6 8,-8-1 8,-12-6-16,0-7 14,-20-3 2,-7 4-16,15 2 15,-4 1 4,0-11-19,12 18 12,-8-8 5,-8-9-17,-8-14 16,0-10-16,-12 4 21,12-7-21,8 10 14,-8 10-1,-11-17 4,-5-16-17,12 6 20,-8 1-20,12-4 10,0-10 11,-4 3-21,0-10 9,-8 10 12,12-6-21,0-4 20,12-3-20,4 7 9,9 0 1,-1-1 10,-12-6-20,0-6 12,4-4 5,8 3-17,4 0 19,8-3-19,-4 4 13,4-4 6,4 0-18,8 10 16,-16-10-17,4 3 12,-4 0 10,12-3-22,-4-3 4,0-7 8,4 0-1,8 3 9,-8 4-19,16-10 10,-4-14 3,-19 10-12,-21-33 8,64 50 9,0 0-19,0 0 15</inkml:trace>
    </iact:actionData>
  </iact:action>
  <iact:action type="add" startTime="45888">
    <iact:property name="dataType"/>
    <iact:actionData xml:id="d21">
      <inkml:trace xmlns:inkml="http://www.w3.org/2003/InkML" xml:id="stk21" contextRef="#ctx0" brushRef="#br0">30028 10204 0,'0'0'17,"0"0"-16,0 0 20,-72 137-21,32-57 9,0 26 18,12-9-27,-7-1 3,15 4 7,0-10 2,16 0 1,-4 7 4,20-4-17,8-10 13,8-23 3,3-3-15,21-21 12,0-2 2,4-28-15,12-6 18,8-6-16,8-31 12,0-10 1,-4-13-14,-16-9 15,-8-21-13,-12-4 13,-8-12-7,-32 19 10,-8 7-19,-20 24 13,-8 6-10,-16 26 15,-4 1-3,-20 23-14,-20 17 12,-4-4 1,0 20-14,12 1 16,8 6 1,20 6-17,4-16 16,13 23-13,11-13 5,12-3 9,8-14-13,16 4 9,8-17 1,0-3-12,8-7 12,-24 0 5,0 0-19,0 0 12</inkml:trace>
    </iact:actionData>
  </iact:action>
  <iact:action type="add" startTime="47741">
    <iact:property name="dataType"/>
    <iact:actionData xml:id="d22">
      <inkml:trace xmlns:inkml="http://www.w3.org/2003/InkML" xml:id="stk22" contextRef="#ctx0" brushRef="#br0">31319 10780 0,'0'0'8,"0"0"12,0 0-20,0 0 14,0 0 8,0 0-22,0 0 7</inkml:trace>
    </iact:actionData>
  </iact:action>
  <iact:action type="add" startTime="48194">
    <iact:property name="dataType"/>
    <iact:actionData xml:id="d23">
      <inkml:trace xmlns:inkml="http://www.w3.org/2003/InkML" xml:id="stk23" contextRef="#ctx0" brushRef="#br0">31091 10700 0,'0'0'8,"0"0"9,0 0-17,0 0 23,0 0-23,0 0 11,0 94 0,4-61 8,4-3-19,20 0 23,12 0-23,16-7 9,12-6 8,0 6-17,0-23 13,-4-17-7,0 7 3,-20-16 10,-4-4-19,-12-23 12,-12-1 6,-4-12-18,-28 2 16,0 4-1,-20 4-14,-4 12 13,0 4-10,-16 11 10,0 15 3,-8 24-17,8 23 15,4 7 1,12 10-15,12 10 8,16-3 11,20-4-19,20-13 7,12-10 13,4 7-21,0-17 17,4 0-12,-8-13 4,-8-7 5,-4 0-10,-4-27 9,-24 27 0,0 0 2,0 0-14</inkml:trace>
    </iact:actionData>
  </iact:action>
  <iact:action type="add" startTime="48800">
    <iact:property name="dataType"/>
    <iact:actionData xml:id="d24">
      <inkml:trace xmlns:inkml="http://www.w3.org/2003/InkML" xml:id="stk24" contextRef="#ctx0" brushRef="#br0">31898 10474 0,'0'0'19,"0"0"-19,0 0 12,0 0 8,0 0-20,0 0 9,-51 116 14,51-79-23,27-7 11,1-3 1,12-11 6,8-6-18,8-10 18,0-10-18,-4-20 15,4-16-3,-16-28-12,0-2 22,-16 16-22,-20-3 16,-4 16-12,-28 0 6,-8 24 1,-8 3 12,-8 17-22,-4 6 3,0 24 7,-8 6-2,8 0 3,16 24 13,12-4-25,5-3 5,23 10 6,23-7-2,17-16 9,16-10-18,-4-7 13,4-24 7,-56 4-20,0 0 11,0 0 7</inkml:trace>
    </iact:actionData>
  </iact:action>
  <iact:action type="add" startTime="49330">
    <iact:property name="dataType"/>
    <iact:actionData xml:id="d25">
      <inkml:trace xmlns:inkml="http://www.w3.org/2003/InkML" xml:id="stk25" contextRef="#ctx0" brushRef="#br0">32614 10157 0,'0'0'21,"0"0"-21,0 0 8,0 0 17,0 100-25,16-66 9,-4-1 2,16-10 12,-4-6-23,4-17 9,0-13 7,0-7-16,8-17 19,-20 7-19,-4 0 12,-12-7 11,-24-3-23,-4 10 9,-12-10 8,0 14-16,-4 9 22,-8 10-22,-4 17 12,-8 17-12,0 13 8,24 7 4,8 3 9,16-10-22,16 3 15,0-43-15,0 0 29,0 0-29</inkml:trace>
    </iact:actionData>
  </iact:action>
  <iact:action type="add" startTime="50092">
    <iact:property name="dataType"/>
    <iact:actionData xml:id="d26">
      <inkml:trace xmlns:inkml="http://www.w3.org/2003/InkML" xml:id="stk26" contextRef="#ctx0" brushRef="#br0">29785 11273 0,'0'0'17,"0"0"-17,-136-166 23,40 52-23,-12-2 8,4 19 16,-32-6-24,-24-4 11,-4-6-7,1-3 8,-25 26 4,12 0-12,-24-17 11,-20-13-9,9-6 6,-37 2 5,8 5-17,-16-11 15,-11 3-9,3 7 7,-12 17-8,4-4 9,1 11 3,-13 12-16,0 1 16,-12 17-17,13 12 14,-49 8 0,72 39-9,5-10 6,-1 17 2,12 10-7,-4 0 13,25 20-19,3 4 11,8 29 2,-4 24 0,-4 29-8,17-3 6,-9 4 6,32-7-17,20 3 22,0 4-22,16-11 13,21-6-7,23-23 5,8-1 1,0-6 5,12-10-17,-4 7 16,20 6-13,8-6 10,16 3 0,-16 3-8,4-10 8,-4-3 1,4-13-12,-4-1 10,16-6 3,5 4-10,15-4 8,8-10-7,0-7 6,12 7 1,0-23-6,4-1 2,4-6 2,4 0 13,-8-56-23,4 19 3,-4-10 6,0 1 2,7-4 4,-3-20-16,-4 7 15,8 6-9,-12 7 3,16 3 12,-16 7-21,0 10 12,-4-10 1,-8 27-8,8-7 4,-4 10 13,8 3-22,-4 7 13,4 0 3,0 0-16,0 0 11,-12 60 8,12-30-19,0-16 14,0 16 1,-11 3-14,7 0 16,-4 4-13,-8 13 4,4-7 9,-12 14-13,16 13 10,-16-7 1,8-3-15,8-17 16,-4-9-12,12-4 10,8-4-3,-4-9 6,-4 6-17,8-16 15,-4 16-2,-4-9-13,4-14 18,8 3-4,-4-3-14,-4 0 20,8 0-20,-12 0 16,12 0-2,0-17-13,-8 11 13,8 6-9,0 6 8,4-12-2,-5 6-7,5 6 10,8-12 1,-8-8-14,12 14 14,-4-3 1,16 3-16,4-7 16,8 7-12,16 0 8,0 4 4,-12-1-16,-4-3 17,-12-3-13,-12 3 9,0 3 0,-12 0-8,-8-13 8,-8 10 1,0 0-12,0 0 10</inkml:trace>
    </iact:actionData>
  </iact:action>
  <iact:action type="add" startTime="53966">
    <iact:property name="dataType"/>
    <iact:actionData xml:id="d27">
      <inkml:trace xmlns:inkml="http://www.w3.org/2003/InkML" xml:id="stk27" contextRef="#ctx0" brushRef="#br0">27866 5351 0,'0'0'21,"0"0"-21,0 0 19,-119-96-19,11 42 13,-28-6-2,-8 7 12,-20-7-23,-28 7 9,-20-7 11,-19 17-20,-25 13 10,0-7-6,-28 4 10,-15 19 2,-21-2-16,-32 2 20,-11 14-20,7 4 14,-31 12 1,11 18-13,-16 2 10,5 14 8,27 20-20,4 10 9,17 20 10,23 13-19,-16 21 19,37 15-19,7 11 11,36 7 5,32-17-11,17 30 11,15 3-13,16 3 23,20 1-26,44-7 5,28-27 2,16-30 9,32-3-2,8-27-13,20-19 13,8-21 6,8-20-20,4-13 13,8-13-9,0-14 9,-4-20 0,4-6-8,-12-13 9,-8-11 0,-4 57-13,0 0 12,0 0 5</inkml:trace>
    </iact:actionData>
  </iact:action>
  <iact:action type="add" startTime="54608">
    <iact:property name="dataType"/>
    <iact:actionData xml:id="d28">
      <inkml:trace xmlns:inkml="http://www.w3.org/2003/InkML" xml:id="stk28" contextRef="#ctx0" brushRef="#br0">18735 6807 0,'0'0'18,"0"0"-18,0 0 21,0 0-21,-48 93 12,32-26 1,-7 9 7,3 11-20,-8 13 15,0 10-15,-4-4 12,4 1 8,12-24-20,12-23 19,8-13-19,20-24 8,4-3 7,36-30 1,19-10-16,25-10 16,16-17-12,12 4 12,-4 3-11,28-10 3,-12 10 4,-12 10 7,-25 17-19,-3 6 13,-108 7 4,0 0-17,0 0 20</inkml:trace>
    </iact:actionData>
  </iact:action>
  <iact:action type="add" startTime="64341">
    <iact:property name="dataType"/>
    <iact:actionData xml:id="d29">
      <inkml:trace xmlns:inkml="http://www.w3.org/2003/InkML" xml:id="stk29" contextRef="#ctx0" brushRef="#br0">31311 14287 0,'0'0'18,"0"0"-18,0 0 20,0 0-20,20 110 11,-16-90 10,-4 0-21,0-13 13,8 0 8,-8-7-21,4 0 19,-4 0-19,0 0 10,-4 0 10,-4-57-20,4 27 10,-8 0 12,4 0-22,4 0 6,-8-13 7,8-7 5,-8 3-18,12 7 13,-8-10 5,8-6-18,8-11 19,-8 0-18,4-19 11,4-1 4,-8-6-16,4 6 18,8-9-18,0 19 15,-12 4 2,4 0-17,-8 6 11,4 17 4,-8 0-12,4 17 11,0 6 3,4 11-16,-8 9 14,8-10-11,-4 11 8,4 6-1,4 0 8,4 0-18,-8 0 15,4 0-16,0 0 14,-4 0 5,8 0-19,-8 0 11,0 0 9,4 46-19,-8-46 2,4 0 12,0 0-5,0 0 7,12 0-12,-8 0-1,-4-53 6,0 43 1,0-17-2,0 27 7,0 0-13,0 0 18,0 67-15,-4-50-2,-4 6 12,8-3-8,12 3-1,-4-6 5,-4 6-1,-4-3 0,12 13-4,4-23 6,-16-10-7,0 0 3,0 0 6</inkml:trace>
    </iact:actionData>
  </iact:action>
  <iact:action type="add" startTime="65380">
    <iact:property name="dataType"/>
    <iact:actionData xml:id="d30">
      <inkml:trace xmlns:inkml="http://www.w3.org/2003/InkML" xml:id="stk30" contextRef="#ctx0" brushRef="#br0">31627 13854 0,'0'0'9,"0"0"14,0 0-23,0 0 12,0 0 7,0 0-18,0 94 8,4-51 14,8 10-23,-12 21 19,-8 16-18,4 9 8,4 11-4,-12-3 5,8-20 1,-8-17 7,0-14-18,0-13 17,-4-6-12,4-14 16,-4-23-21,-8-13 20,-4-4-20,0-9 14,4 12-10,-4-16 8,-16-6 6,-8-7-18,-12-4 16,8 0-12,0 7 7,12-3 8,8-4-18,-4-3 26,12 7-27,0 3 5,12 10 5,-4-3 2,16 26 6,4 4-17,4 0 9,8 3 11,12 0-21,4 13 16,24 7-16,-52-20 14,0 0 0,0 0-14</inkml:trace>
    </iact:actionData>
  </iact:action>
  <iact:action type="add" startTime="69777">
    <iact:property name="dataType"/>
    <iact:actionData xml:id="d31">
      <inkml:trace xmlns:inkml="http://www.w3.org/2003/InkML" xml:id="stk31" contextRef="#ctx0" brushRef="#br0">30040 12206 0,'0'0'7,"0"0"8,120-40 1,-24 3-16,20-9 11,0-8 12,28-6-23,16 14 12,3-8-8,1-12 23,40-1-27,-4-19 14,20-8-13,3 18 14,-15-14-11,-8 23 7,0-6 8,-36 13-19,-28 0 15,-17 20 0,-27 3-15,-24 21 15,-28-8-2,-24 18-11,-16 12 12,-104 18 2,20-14-16,-24 30 22,-23 26-22,-37-6 10,-44 24 10,-8 2-20,-36 11 13,1 9 3,-41 8-16,0-1 17,13-13-16,27-7 10,28-3 8,48-20-19,32-4 14,56-19 7,52-34-21,40-13 7,0 0 12,0 0-19</inkml:trace>
    </iact:actionData>
  </iact:action>
  <iact:action type="add" startTime="70518">
    <iact:property name="dataType"/>
    <iact:actionData xml:id="d32">
      <inkml:trace xmlns:inkml="http://www.w3.org/2003/InkML" xml:id="stk32" contextRef="#ctx0" brushRef="#br0">29801 12432 0,'0'0'19,"0"0"-19,-112 47 8,8 6 19,-8-6-27,-12 26 5,-24 4 4,-8 6 6,4 7-1,5 7-14,-13-14 13,20 7 7,4-10-20,32-10 11,32-14 8,20-22-19,24 2 12,16-29 0,12-7-7,0 0 8,52-40-1,-20 23-8,-4-13 13,8-10-14,4-3 7,0-7 10,4-3-20,-4-14 12,0 17 0,0 7 10,-16 3-21,-16 7 1,0 6 9,-8 14 5,-12 6-12,0 7 9,-4 0 0,0 30-9,-8-7 10,8-3 2,-4 10-16,4-3 15,-12 13-10,-4 3 7,-8 14-1,-12 9 11,12-12-22,12-4 4,12-4 6,8-22 2,16-1 3,8-10-11,12-13 10,12 0 1,12-7-15,4-6 16,12 0-12,0 3 9,12 3 2,-12 1-11,0-8 24,-68 14-28,0 0 0,0 0 15</inkml:trace>
    </iact:actionData>
  </iact:action>
  <iact:action type="add" startTime="71437">
    <iact:property name="dataType"/>
    <iact:actionData xml:id="d33">
      <inkml:trace xmlns:inkml="http://www.w3.org/2003/InkML" xml:id="stk33" contextRef="#ctx0" brushRef="#br0">27251 14444 0,'0'0'20,"0"0"-20,0 0 18,0 0-18,0 0 17,0 97-10,20-71 14,8 34-21,12 23 11,0 27 10,4 27-20,0 0 2,8-14 8,-12-13 3,12-7-10,-12-23 8,-16-14 2,-8-29-9,0-30 6,-16-7 4,0-54 0,-12-32-15,12 86 14,0 0 6,0 0-20</inkml:trace>
    </iact:actionData>
  </iact:action>
  <iact:action type="add" startTime="71785">
    <iact:property name="dataType"/>
    <iact:actionData xml:id="d34">
      <inkml:trace xmlns:inkml="http://www.w3.org/2003/InkML" xml:id="stk34" contextRef="#ctx0" brushRef="#br0">27495 15110 0,'0'0'0,"0"0"10,0 0 11,144-20-21,-64-20 12,-8-20 3,3-23 6,-7-7-20,-68 90-1,0 0 12,0 0 3</inkml:trace>
    </iact:actionData>
  </iact:action>
  <iact:action type="add" startTime="72002">
    <iact:property name="dataType"/>
    <iact:actionData xml:id="d35">
      <inkml:trace xmlns:inkml="http://www.w3.org/2003/InkML" xml:id="stk35" contextRef="#ctx0" brushRef="#br0">27735 14427 0,'0'0'2,"0"0"9,0 0 11,0 0-22,67 100 8,-43-60 7,4 7 6,0 3-21,-4 6 22,4-12-21,-4-14 4,8 23 3,-4-23 8,12 0-12,-12 13 5,-4-3 3,-8-13 8,0-7-20,-8-17 12,-4 7 3,8-10-12,-12 0 9,-4-66 1,-8 36-10,16 0 11,-8-27 1,4 57-15,0 0 16,0 0 0</inkml:trace>
    </iact:actionData>
  </iact:action>
  <iact:action type="add" startTime="72390">
    <iact:property name="dataType"/>
    <iact:actionData xml:id="d36">
      <inkml:trace xmlns:inkml="http://www.w3.org/2003/InkML" xml:id="stk36" contextRef="#ctx0" brushRef="#br0">28286 14780 0,'0'0'17,"0"0"-17,0 0 18,96 47-18,-44-47 12,0-7 10,-8-29-22,0-11 11,-8-3 14,-24 0-24,-24 10-1,-12 10 10,-8 17 0,-16-10 3,0 26 6,8 7-19,4 13 15,4 21-12,12-1 8,12 7 11,8-7-22,8 4 16,12-14-16,0-6 20,4-14-20,0-3 12,-8-10 1,0-17-2,-4-16 5,-12 33-16,0 0 21,0 0-21</inkml:trace>
    </iact:actionData>
  </iact:action>
  <iact:action type="add" startTime="72816">
    <iact:property name="dataType"/>
    <iact:actionData xml:id="d37">
      <inkml:trace xmlns:inkml="http://www.w3.org/2003/InkML" xml:id="stk37" contextRef="#ctx0" brushRef="#br0">28678 14244 0,'0'0'23,"0"0"-23,0 0 6,0 0 18,0 0-24,-56 143 11,16-86-1,-4 6 12,12-3-21,16-13 15,16-10-15,12-31 9,16-6 2,28-13-7,20-17 10,4 0-10,-1 0 8,-23 3-7,0 14 7,-20 6-1,-32 14-1,0 6-6,-8 27 24,-8-10-29,-16 24 0,-12-8 20,8-3-20,-4-3 14,-7-10 1,19-30-15,24 0 13,0 0 2,0 0 2</inkml:trace>
    </iact:actionData>
  </iact:action>
  <iact:action type="add" startTime="73238">
    <iact:property name="dataType"/>
    <iact:actionData xml:id="d38">
      <inkml:trace xmlns:inkml="http://www.w3.org/2003/InkML" xml:id="stk38" contextRef="#ctx0" brushRef="#br0">28893 14148 0,'0'0'19,"0"0"-19,0 0 8,132 106 15,-72-3-23,8-13 12,0 4 2,-4 9-11,-8-13 8,-4 0 14,-16-14-25,-20-2 3,8-31 11,-20-3 6,-4-33-20,-4-7 16,-16-64-16,4 4 12,16 60-2,0 0 1,0 0 9</inkml:trace>
    </iact:actionData>
  </iact:action>
  <iact:action type="add" startTime="73556">
    <iact:property name="dataType"/>
    <iact:actionData xml:id="d39">
      <inkml:trace xmlns:inkml="http://www.w3.org/2003/InkML" xml:id="stk39" contextRef="#ctx0" brushRef="#br0">28985 14331 0,'0'0'31,"0"0"-31,0 0 0,0 0 8,0 0 4,0-97 9,40 51-21,16-1 24,12-6-24,12 6 15,-12 10-15,-4 14 14,-16 10-8,-8 16 7,0 17-2,-16 7-6,-20 13 7,-12 26-2,-16 11 7,-4 9-17,-8-2 14,-4-11 2,8-23-16,-4-13 13,20-24 10,16-13-22,0-67 4,0 67 4,0 0 0,0 0 4</inkml:trace>
    </iact:actionData>
  </iact:action>
  <iact:action type="add" startTime="73922">
    <iact:property name="dataType"/>
    <iact:actionData xml:id="d40">
      <inkml:trace xmlns:inkml="http://www.w3.org/2003/InkML" xml:id="stk40" contextRef="#ctx0" brushRef="#br0">29545 14284 0,'0'0'2,"0"0"10,64 87 9,-20-21-21,4-6 10,-8-3 13,0-7-22,-20-27 10,3-6-7,-15-17 10,-8 0 1,0 0-15,0 0 18,0 0-16</inkml:trace>
    </iact:actionData>
  </iact:action>
  <iact:action type="add" startTime="74122">
    <iact:property name="dataType"/>
    <iact:actionData xml:id="d41">
      <inkml:trace xmlns:inkml="http://www.w3.org/2003/InkML" xml:id="stk41" contextRef="#ctx0" brushRef="#br0">29461 13991 0,'0'0'2,"0"0"13,0 0 4,0 0-19,0 0 13,0 0 5,0 0-18,0 0 23,0 0-23,0 0 8</inkml:trace>
    </iact:actionData>
  </iact:action>
  <iact:action type="add" startTime="74327">
    <iact:property name="dataType"/>
    <iact:actionData xml:id="d42">
      <inkml:trace xmlns:inkml="http://www.w3.org/2003/InkML" xml:id="stk42" contextRef="#ctx0" brushRef="#br0">29848 13691 0,'0'0'1,"0"0"13,0 0 10,68 170-24,-40-87 0,12 11 12,0-14 12,0-4-24,-12-6 4,4-13 8,-8-11-1,-12-9-1,-8-24 12,-20-13-22,0-56 4,16 56 17,0 0-20,0 0 11,-80-27 4,0-56-16,12 20 15,24 9 1,16 14-16,9 10 19,19 4-19,0 16 15,51 0 1,-11 3-16,16 0 16,8 1-12,-4 6 9,16-10 1,-12 0-9,-16-7 23,0 0-28,-28 14 1,-8 16 10,-4 11 6,-8-4-17,-8 10 17,20 13-13,0-13 10,16-10-5,12-7 11,0-13-20,0-23 16,0-14-16,-12-13 18,-4-16-14,-20 2 5,-16-12 6,-8-1-11,-16 14 7,-4 10 8,0 33-19,0 30 25,12 26-24,0 11 13,0 36-13,16 0 21,12-3-22,12-20 10,16 7 5,0-40-12,12-11 17,-12-16-20,12-26 23,4-28-23,-8-2 16,4-18-16,0-9 22,-8 13-22,-4 4 13,-4 2-1,-24 11-8,-16 3 12,-8 17-12,8-4 8,-12-3-2,-8 4 12,16 2-22,-16 1 13,8-4-10,4 4 8,8 6 2,-12 17 3,16 27-15,8 13 18,8 23-19,4 14 22,0 16-22,16 7 18,12 23-18,8 1 28,12-1-28,8-10 4,16-13 6,-9-27 1,-3-6 2,-68-57-10,0 0 12,0 0 6</inkml:trace>
    </iact:actionData>
  </iact:action>
  <iact:action type="add" startTime="75561">
    <iact:property name="dataType"/>
    <iact:actionData xml:id="d43">
      <inkml:trace xmlns:inkml="http://www.w3.org/2003/InkML" xml:id="stk43" contextRef="#ctx0" brushRef="#br0">28554 15830 0,'0'0'26,"0"0"-26,0 0 0,0 0 12,0 0-1,0 0 9,0 0-20,0 0 9,100 143 14,-64-67-23,-4 11 21,4 3-19,-4 10-2,-1-14 10,-11-12 13,4-11-22,-12-33 15,-12-30-16,-12-50 16,12-10 1,0 60-17,0 0 14,0 0-12</inkml:trace>
    </iact:actionData>
  </iact:action>
  <iact:action type="add" startTime="75847">
    <iact:property name="dataType"/>
    <iact:actionData xml:id="d44">
      <inkml:trace xmlns:inkml="http://www.w3.org/2003/InkML" xml:id="stk44" contextRef="#ctx0" brushRef="#br0">28382 15693 0,'0'0'19,"0"0"-19,0 0 9,0 0 12,0 0-21,0 0 12,0 0 8,0 0-20,108-73 11,-40 26 15,24-3-25,-8 7 1,7 10 12,-19 13-11,0 10 11,-24 20 2,4 20-15,-28 23 13,-12 7 2,-32 13-16,-8 4 15,-4-11 4,-8 4-19,12-20 17,4-16-17,12-21 12,12-13 5,-4 0-16,4 0 13,40-53 6,-12 26-20,16 7 16,8 7-16,-8 13 8,4 13 14,-20 17-22,0 23 15,-28 30-2,-28 14-12,-24 13 15,-16-23-12,-12-1 6,0-9 9,0-24-19,21-13 11,-5-30 10,24-23-21,12-17 15,16-30-11,12 60 6,0 0 4,0 0 5</inkml:trace>
    </iact:actionData>
  </iact:action>
  <iact:action type="add" startTime="76465">
    <iact:property name="dataType"/>
    <iact:actionData xml:id="d45">
      <inkml:trace xmlns:inkml="http://www.w3.org/2003/InkML" xml:id="stk45" contextRef="#ctx0" brushRef="#br0">29469 15783 0,'0'0'21,"0"0"-21,0 0 23,-20 137-23,32-78 8,0-19 5,4-10 7,12-30-20,12-23 11,0-20 12,-4-20-22,-4-4-1,-12 0 11,-20 4 5,-20 0-1,-8 16-15,-12 0 18,0 27-18,-4-3 10,8 37 13,4 15-23,20 25 18,-4 2-18,4 11 9,16 13 7,20-3-1,16-11-15,0-19 19,24-11-19,-8-32 31,0-18-31,-4-22 0,-12-27 19,0-17-19,-13-7 14,-7-10-3,-12 1-5,-8 9 5,-8 27 0,8 37 12,-4 23-23,-8 0 5,12 73 18,12 4-23,0 6 12,4-6-7,8-14 4,8-6 16,4-31-25,-8-26 17,24-26-16,-52 26 9,0 0 6,0 0-15</inkml:trace>
    </iact:actionData>
  </iact:action>
  <iact:action type="add" startTime="77098">
    <iact:property name="dataType"/>
    <iact:actionData xml:id="d46">
      <inkml:trace xmlns:inkml="http://www.w3.org/2003/InkML" xml:id="stk46" contextRef="#ctx0" brushRef="#br0">30228 15150 0,'0'0'12,"0"0"5,0 0-17,-96 140 19,48-60-19,28 0 20,-4-7-18,24-16 11,8-14-8,8-13 16,4-3-21,16-11 16,8 4-10,8-6 2,0-1 4,-12 7 8,-8 7-20,-12 13 11,-16-10 10,-20 20-21,-12-24 15,28-26-14,0 0 14,0 0-3</inkml:trace>
    </iact:actionData>
  </iact:action>
  <iact:action type="add" startTime="79715">
    <iact:property name="dataType"/>
    <iact:actionData xml:id="d47">
      <inkml:trace xmlns:inkml="http://www.w3.org/2003/InkML" xml:id="stk47" contextRef="#ctx0" brushRef="#br0">31635 16136 0,'0'57'26,"0"-57"-26,0 0 7,0 0 16,0 0-23,0 0 9,0 0 13,-100 66-22,60-46 13,-16 14 7,-24 2-20,-8 7 14,4 1-14,0 2 12,4 1 8,16-4-19,16-9 11,12-1-1,24-16-6,0 6 12,12-16-14,0-4 5,52 10 12,-28 7-16,4-10 3,0 7 8,0 6 3,0 24-17,8 3 16,-8 13-17,-4 7 11,4 13 6,-8 7-16,4-10 15,-8-10-13,4-7 12,-4-19 1,-12-18-15,8-12 15,-8-11-13,4-3 22,-8 0-25,0-67 12,-8 37-7,8-13 7,12-14 3,12-6-14,4-17 15,12 4-11,12 16 9,0-10-2,4 16-7,4 21 3,16 6 9,-4 18-15,8 12 14,11 10 0,-7 40-16,-8 4 15,-20 36-11,-16 11 20,-16 2-24,-24 7 16,-24 1-16,-4-4 16,-12 13-10,-28-13 9,-12-17-12,-4-13 7,-19-17 7,7-10-13,12-16 4,8-30 9,20-11-12,4-19 7,24 0 4,12-14-16,16-3 12,12-16 4,4-1-14,24-10 12,0-3 4,-40 70-18,0 0 18,0 0-18</inkml:trace>
    </iact:actionData>
  </iact:action>
  <iact:action type="add" startTime="80989">
    <iact:property name="dataType"/>
    <iact:actionData xml:id="d48">
      <inkml:trace xmlns:inkml="http://www.w3.org/2003/InkML" xml:id="stk48" contextRef="#ctx0" brushRef="#br0">32534 17235 0,'0'0'8,"0"0"14,0 0-22,0 0 11,0 0 4,0 0 4,0 0-19,0 0 19,64 113-19,-44-89 20,4-11-19,16-6 8,-8-7 10,4-14-19,-8-16 12,0 7 9,-12-7-21,-8-13 8,4 6 12,-24-19-20,0 6 9,0-4 13,-12 1-22,4 0 12,-16 6-10,8 27 11,-4 13 4,-4 21-16,8-1 15,0 17-12,16 13 6,-4 7 7,4 7-14,16-4 26,4 1-29,8 5 0,-4-12 15,4-17 4,0 0-19,4 3 12,-4-19 6,8-1-18,-8-6 13,12-4-8,0-3 4,8-17 6,-4-3 3,16-43-18,-48 63 15,0 0-14,0 0 12</inkml:trace>
    </iact:actionData>
  </iact:action>
  <iact:action type="add" startTime="81596">
    <iact:property name="dataType"/>
    <iact:actionData xml:id="d49">
      <inkml:trace xmlns:inkml="http://www.w3.org/2003/InkML" xml:id="stk49" contextRef="#ctx0" brushRef="#br0">33045 16925 0,'0'0'1,"0"0"12,0 0 7,0 0-19,0 0 13,0 0 4,-52 117-18,52-94 10,40-3 10,-4 0-20,-4-13 10,8-4 9,-4-16-19,-4-20 26,-4-11-25,-4-12-1,4-4 19,-16-4-18,-12 1 10,-16 20 10,-16 0-20,-8 6 11,-4 14 5,-8 19-17,-4 11 14,12 6 1,-8 27-15,12 7 19,24 10-18,20-8 9,20-12 11,4-10-21,16-11 17,8-12-16,-52-4 9,0 0 5,0 0 1</inkml:trace>
    </iact:actionData>
  </iact:action>
  <iact:action type="add" startTime="82079">
    <iact:property name="dataType"/>
    <iact:actionData xml:id="d50">
      <inkml:trace xmlns:inkml="http://www.w3.org/2003/InkML" xml:id="stk50" contextRef="#ctx0" brushRef="#br0">33557 17565 0,'0'0'13,"0"0"6,-56 116-19,-20-19 27,-8 0-27,-8-11 1,-4-9 12,-24-4 0,-39 20-9,7 4 8,-24-4-3,-12-16 3,-12-1 7,-4-16-18,-23-3 9,11-17 8,12-23-18,4-17 16,24-14-12,1-26 9,-1-20 4,12-23-17,28-23 16,20-18-14,16-16 13,20-3-6,16-3 10,32-21-19,20 7 20,16 0-19,32-26 8,20 6 5,20 10-8,24 10 12,20 7-17,4 10 10,24 16 0,24-13 9,15 17-20,29-7 14,16 20-11,0 7 8,24 30 8,-1 16-19,29 17 13,-28 34 7,-16 42-20,-21 24 10,-31 27 8,-28 36-18,-24 44 20,0 16-20,-40 33 12,-28 21 0,-33-1 6,-35 34-17,-35-20 12,-37 6-7,-36-23 6,-24-46 5,-16-34-17,8-63 19,140-90-19,0 0 9,0 0 11</inkml:trace>
    </iact:actionData>
  </iact:action>
  <iact:action type="add" startTime="82980">
    <iact:property name="dataType"/>
    <iact:actionData xml:id="d51">
      <inkml:trace xmlns:inkml="http://www.w3.org/2003/InkML" xml:id="stk51" contextRef="#ctx0" brushRef="#br0">29824 17761 0,'0'0'19,"0"0"-19,0 0 19,0 0-19,0 0 23,-95 27-23,39-17 9,-12 3 6,-24 11 8,-12-1-22,-12 10-1,-28 1 13,-20-4 0,0-7-8,-35 10 6,-1-6 2,-16-7-9,-16 0 10,1-4-3,-37-12 5,-12 2-16,-20 4 20,17-10-20,-13-16 10,12 12 6,-23-12-10,-5-7 3,-12-4 12,12 7-21,17-20 14,-1 3-9,8-6 6,-15 3 2,19-3-8,-16-17 6,36-7 2,-11 4-8,23-7 12,4 0-14,8 17 9,25-21 0,11 14 1,12 7-7,4-7 5,-12-3 12,29 3-22,3 10 3,4-10 17,16 13-21,16 1 14,0-1-9,4 7 8,13-13 3,23 0-16,8 6 14,0 4 2,-12-14-16,20 10 15,8 7-10,24 4 8,8 6-2,8 13 11,4 4-22,16 6 4,0-3 6,-20 10 6,4 10-12,4-3 18,-4 3-22,0 0 20,8 3-20,16-3 11,12 7 8,0-4-18,4 7 17,8-3-18,8 23 12,16-7 1,12 27-9,8 30 7,0 17 10,-4 9-21,-12 1 12,-12-1 10,-12-12-22,-8-21 4,-12-37 7,-8-9 1,-8-30 1,-8-7-7,-8-47 1,4 10 15,-20-42-21,-12-18 10,-16-30 3,0-13-11,-12-3 11,-12-7-8,12 14 4,12 26 10,24 37-20,16 23 12,28 23 6,12 7-17,32 17 14,24 3-11,36-4 7,8 8 2,20 2 4,44 4-17,16 4 19,23-11-18,17 14 9,8-34 4,-240 17-9,0 0 8,0 0 7</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10T07:05:04.297"/>
    </inkml:context>
    <inkml:brush xml:id="br0">
      <inkml:brushProperty name="width" value="0.05292" units="cm"/>
      <inkml:brushProperty name="height" value="0.05292" units="cm"/>
      <inkml:brushProperty name="color" value="#FF0000"/>
    </inkml:brush>
  </inkml:definitions>
  <iact:action type="add" startTime="4858">
    <iact:property name="dataType"/>
    <iact:actionData xml:id="d0">
      <inkml:trace xmlns:inkml="http://www.w3.org/2003/InkML" xml:id="stk0" contextRef="#ctx0" brushRef="#br0">8861 6101 0,'368'-7'19,"-188"-30"-19,-49-6 9,-35 3 13,20-17-21,8-9 10,-20-11 9,-16-13-20,16-20 19,-8 0-19,0 11 12,-32 5-1,-12 11-8,-24 13 12,-16-3 2,-20 3-16,-8-13 10,-8 16 5,-4 17-16,-24 0 15,-4-3 0,-12 3-15,-40 16 17,0-32-14,-12-1 9,0-3 3,-20-6 3,-20 2-18,-3 24 17,3-16-17,-16 6 16,-8-13-13,16 3 29,-35 10-32,3-7 0,-4 7 13,-24 14 5,0-8-18,-27 21 11,7 10 10,-32-4-21,8 7 8,-7 13 12,-5 14-20,-16 6 9,5 17 12,-25-13-21,4 26 22,20-16-22,1 9 9,11-6 4,16-16-10,-3 22 8,31 4 9,12-30-20,8 27 13,-8 13 4,25 23-17,27 14 16,-24-7-13,36 6 12,28 1 1,0-14-16,17-16 11,15 16 5,24 10-13,36 7 7,12 0 9,-4 7-19,20-7 15,-4 10 0,28 3-14,20-10 13,24-9 2,8-1-16,20-13 16,16-7-13,19 14 9,25-1 4,8-19-14,-4 3 14,32-7 1,12-13-16,-24 0 10,11-27 10,25 11-21,-12-1 8,16 0 9,12 7-17,-29-6 18,5 6-18,12 6 12,-16-2 4,28-1-13,-13-10 12,9-16 0,-4 13-14,-20 0 15,24 3-13,-1-6 8,-19-11 5,24 8-12,-24-1 8,0-10 5,19-3-17,-11-3 17,16-10-13,-12-4 7,-12 10 4,11 4-11,-3 0 6,-16-4 6,12-3-11,-12 3 4,-36 1 7,27-1 1,-23 4-17,4-7 14,-28-14-13,16 8 15,-20-21 0,-12 7-16,-21-3 15,-3 10-11,-12-7 8,0 6 3,-36 8-12,-40 16 9,0 0 5,0 0-16</inkml:trace>
    </iact:actionData>
  </iact:action>
  <iact:action type="add" startTime="6723">
    <iact:property name="dataType"/>
    <iact:actionData xml:id="d1">
      <inkml:trace xmlns:inkml="http://www.w3.org/2003/InkML" xml:id="stk1" contextRef="#ctx0" brushRef="#br0">6208 9964 0,'0'0'8,"0"0"8,0 0-16,-96 7 24,56-17-24,-8 0 8,-8-10 13,-28 7-21,-12-1 16,-20-6-16,4 4 12,-31-1 5,-9 10-16,-12 1 15,-8 2-5,-16 4-7,-4-6 10,17 6 1,-13 0-14,-16-7 15,16 14-12,-24 3 8,9-4 3,11 11-10,-8-17 2,0-17 10,20 11-12,-24 2 8,41-29 3,3 10-15,24-4 14,-8-16-9,20-4 15,32-19-21,24-11 18,28-3-17,24-3 16,16 9-17,16-2 16,24 9-1,12 7-15,16-3 16,0 0-11,28-21 20,36 8-25,32-7 4,24 23 10,27 3-3,5 14-6,16 9 10,20 1-4,-1 3-5,29 0 2,-8-7 10,8 24-17,-5-10 17,17 6-12,-8-16 1,19 23 12,-11-20-19,0 13 11,-12-3 5,11 20-11,5-3 23,0 3-28,3 0 1,-19 0 9,12 10 7,-12-10-11,19 0 7,-11 7-9,4-14 9,-37 20 3,25-19-15,-16 16 14,0 3-11,-29 17 16,-15 10-20,-16 13 18,-40 24-15,4 3 14,-9 13-11,-39-6 2,-28 6 4,-28 13 8,-28-9-20,-16 10 11,-40-18 6,-32-5-17,-36-11 18,-24 7-18,-31 7 18,-61-21-15,-28 4 20,-52-17-22,-19 1 16,-41-14-16,-12-14 9,-27 8 10,-45 6-20,16-10 19,17 10-18,11-7 11,5 17 7,11-20-19,-28 6 8,13-9 11,15 0-19,12-7 20,-7-7-20,359-13 9,0 0 8,0 0-1</inkml:trace>
    </iact:actionData>
  </iact:action>
  <iact:action type="add" startTime="15497">
    <iact:property name="dataType"/>
    <iact:actionData xml:id="d2">
      <inkml:trace xmlns:inkml="http://www.w3.org/2003/InkML" xml:id="stk2" contextRef="#ctx0" brushRef="#br0">12166 6800 0,'108'-23'25,"-108"23"-25,0 0 11,128 16 13,-52-16-24,-8 7 9,-9 0 2,-7 3-5,0-4 7,-8-6-2,-4 14-7,12-4 9,12-4 2,-4 1-11,4 10 11,0-11 0,4-6-15,-12-6 16,12 6-12,-12-10 10,24 10-2,-4 10-7,-1-10 4,5 0 7,-4 6-14,-16-6 12,16 7 2,4-7-15,4 0 14,8-7-10,-8 14 8,-8-7-2,-4-7 6,8 7-17,16-6 15,11 6-11,-15-10 10,4 3 3,-12 0-17,8 1 15,16-1-12,-12 0 22,0-16-25,-4 6 17,-12-6-17,28 3 19,-1 3-19,-11-9 10,0 2 8,-16 8-18,0-11 19,0 1-13,4 9 1,4-6 10,-16-4-15,-4-3 9,-12 0 6,-16 7-12,-4-11 25,-8 1-30,-12-10 0,-5-4 11,-11-16 3,0-20-10,-15-14 6,-13 10 6,-24 1-13,12 2 14,-16-5-12,-8 2 2,-20-13 11,-24 13-12,-24 4 1,4 17 12,-16-1-19,-16-6 11,-7 9 8,-1 1-19,-8-4 19,-4 14-18,8 3 10,-15 7 9,-17 3-20,12 7 13,-8 13 0,-4 3-9,16 4 12,-15 3-12,-1 10 8,8 6-2,-8-2 14,24 19-24,5 0 6,-13 14 3,12 6 6,4 17-9,4 7 6,12 23 1,5 10-7,19-7 7,8 17-8,4-10 7,24 10-3,20-4 1,32 14 6,16-3-16,16-24 15,16 0 3,16 14-18,8 3 14,12-7 7,4 7-21,4-3 4,12-8 6,4 11 3,20-13 1,8-4-10,8-10 15,4-3-18,-1-26 12,9-4-1,8 10 9,16-14-19,-4-2 0,-16-11 9,16-3 1,0-17 3,-9-3-15,-7-3 18,-4-14-13,0-3 3,8-10 7,0 4-11,-12 2 11,-12-12 2,20-8-17,-1 1 11,-115 33 7,0 0-18,0 0 14</inkml:trace>
    </iact:actionData>
  </iact:action>
  <iact:action type="add" startTime="18856">
    <iact:property name="dataType"/>
    <iact:actionData xml:id="d3">
      <inkml:trace xmlns:inkml="http://www.w3.org/2003/InkML" xml:id="stk3" contextRef="#ctx0" brushRef="#br0">18332 6644 0,'0'0'19,"0"0"-19,0 0 20,0 0-19,0 0 10,0 0 12,92-14-23,-72 11 11,16 3 3,-4-3-14,4 3 15,8-10-1,-4 10-14,7 10 17,-3 3-1,24 0-16,0 4 18,0-1-18,8 1 11,-4 6 8,-4-19-19,0 9 15,0-13-10,0 10 6,20-3 1,-4-1 6,8-2-18,-13 6 16,-7 6-13,8-2 13,12-14-11,-4 3 5,16-3 4,-20-10 1,-4 3-15,0-6 10,0 13 6,0-3-11,4-1 9,-9 1 2,-7 3-16,-12 3 18,0 4-17,0 6 27,12 1-27,0-11-1,-8 10 17,-12-13-12,12 0 8,-28-13-2,4 10-6,-8 3 7,-12-14 5,0 14-17,-4-13 15,0 13-6,4 3 8,-16-3-17,0 0 15,0 0 6</inkml:trace>
    </iact:actionData>
  </iact:action>
  <iact:action type="add" startTime="22960">
    <iact:property name="dataType"/>
    <iact:actionData xml:id="d4">
      <inkml:trace xmlns:inkml="http://www.w3.org/2003/InkML" xml:id="stk4" contextRef="#ctx0" brushRef="#br0">6587 6697 0,'0'0'11,"0"0"7,-124-63-18,21 19 10,-9 1 6,4-14-13,0 31 9,0-14 6,-28 13-17,-8 4 12,16-1 1,-11 11-11,-1-4 10,-8 4 8,12 10-21,-8-4 13,-8 7-10,-12 0 11,29 7-4,-21 3 9,0-10-19,0 23 19,8-10-19,-4 11 9,-8-11 13,37 14-22,-21-14 10,-8 7 9,8-3-19,20 3 12,-8 20 9,-4-4-21,13 11 6,11 19 2,8-16 6,8 4 9,-8 6-23,20-7 5,12 10 4,20-13 3,16-6 10,8-11-21,16-3 4,12 0 4,12 10 13,16 3-21,-4 7 13,16 20-8,4-10 12,20 7-17,16-24 11,16-3 0,12-4-6,4-6 4,8-6 3,11-18 6,21-6-18,4 10 10,0-26-7,16 6 10,0-4 3,-21 1-17,9 3 19,4-3-19,0-17 25,-16 16-25,12-2 5,0-1 8,-9 10 5,9 7-17,4-16 23,-16 6-24,-12 7 18,8 3-18,3-14 17,-19 4-16,4 4 14,4-4-9,-4-7 3,-8-10 12,-4-3-21,-20-3 12,4 0 3,7 3-15,-39-7 12,-12 10 9,4-6-21,-32 3 14,-4-7-9,-20 1 6,-16 13 3,-8-24-9,-8 10 9,-8 4 2,-8-10-16,-12-11 10,-4-2 5,0 6-10,-20-17 7,-19 17 3,-1 7-14,-8 0 14,20 13 0,0 20-15,-4 20 20,4 30-20,84-40 11,0 0 9,0 0-20</inkml:trace>
    </iact:actionData>
  </iact:action>
  <iact:action type="add" startTime="34532">
    <iact:property name="dataType"/>
    <iact:actionData xml:id="d5">
      <inkml:trace xmlns:inkml="http://www.w3.org/2003/InkML" xml:id="stk5" contextRef="#ctx0" brushRef="#br0">10695 8069 0,'0'0'21,"0"0"-21,0 0 8,0 0 6,100-7 6,-48-3-20,0 14 11,4 9 9,12-3-20,12 3 16,16-9-16,12-4 12,4 3 5,7 4-17,13-4 16,16 7-10,4 0 2,-20 0 8,16 13-11,16-16 6,7 10 9,-19 9-20,8-16 12,4 17 4,-4-17-16,-12 3 13,24 4 9,-5 0-22,-19 6 15,12-3-15,0 3 11,-20-13 9,4 0-20,7 7 12,-3-4 10,-24-10-22,-4-3 11,0 0 4,4-10-15,-4-3 17,-12-10-12,-4-14 3,3 7 11,-11 0-18,0-23 11,-16 13 1,-12 3-8,-16-9 5,-8 2 11,8-9-21,0-20 12,4 6 9,-16-9-20,0-1 3,-12-6 7,-4 6 4,-20 27-11,-16 0 9,-16-10-3,-12 27 10,-16 3-19,-24 0 9,-16-27 4,0-9-11,-20-4 10,8 3 11,-20 1-24,-27 6 4,7-4 6,8 11 0,-16-7 4,0 3-11,8 11 9,-8-7 4,-11 9-13,-5-6 9,12 17 7,-4-4-19,-16 14 16,0 6-2,-3-3-14,-17 17 14,8 6 5,-16 11-19,4-8 22,1 11-22,-13 3 12,24-3-9,4 19 9,0-19 0,13 20 14,27-4-26,-16 17 0,16-13 13,16 16-1,24 13-7,0-6 4,-11 7 3,19-4 10,8 4-22,28-1 12,20 1-7,8 10 7,20 6 0,12 7 10,4-7-22,16-3 3,8-3 20,8 6-23,16-6 19,0 29-18,4-6 11,12-10-6,-8-13 3,23-11 13,17-9-22,12-1 13,0-12-7,0-4 4,0 0 2,12-4 2,4-6-10,8-10 6,-25 14 11,13-14-21,4-7 14,0-3-9,0-3 7,4 3 8,-4-10-20,20-10 11,-17 10 0,-11-14 11,-8 1-22,4 0 3,0-4 9,-8 14 1,-8-21-8,-8 8 5,-12-8 7,16 4-11,-1-6 3,1-4 4,-20 3 7,-4-13-19,0 0 4,-4 7 6,4 6 2,0-6 2,-4 6-15,-8 11 15,-56 16 1,0 0-16,0 0 13</inkml:trace>
    </iact:actionData>
  </iact:action>
  <iact:action type="add" startTime="37847">
    <iact:property name="dataType"/>
    <iact:actionData xml:id="d6">
      <inkml:trace xmlns:inkml="http://www.w3.org/2003/InkML" xml:id="stk6" contextRef="#ctx0" brushRef="#br0">18024 5901 0,'336'-260'10,"-176"143"11,-40 47-21,-25 4 12,-3-7 8,16 3-20,20 3 9,-12-33 15,8 3-24,16-2 3,16-1 17,-29 10-20,13 3 16,-4-23 0,4 14-16,-20-1 16,-40 30-14,-24 27 12,-32 24 0,-24 16-12,-40 16 13,-12 8 4,0-11-19,8 0 11,-8 17 9,8 4-20,-12 2 18,-20 4-17,-20 4 10,4 6 9,8 3-20,16-3 10,17 13 10,11-26-20,12 3 8,16-20 12,8-4-20,-8-2 21,4-14-21,0 3 8,-12 4 13,-12 13-21,-8-7 10,-28 4 11,-12 16-21,-16 34 12,-8 9 7,-8 21-19,-32 16 10,-19 7 11,-1-4-21,-36 31 18,-4 16-18,0 0 12,-20 4 8,17 29-20,-25-6 8,4 3 13,16 11-21,-3-34 8,27-37 13,28-7-21,20-12 21,16-18-21,8-13 8,32-23 6,32-30 1,28-10-15,20-13 18,4-7-18,40-20 15,-8 10 1,0-3-15,-4-11 15,0 11-12,0-14 9,-12 17 0,0 7 3,-8 13-16,-8-10 20,0 0-20,0 0 8</inkml:trace>
    </iact:actionData>
  </iact:action>
  <iact:action type="add" startTime="39029">
    <iact:property name="dataType"/>
    <iact:actionData xml:id="d7">
      <inkml:trace xmlns:inkml="http://www.w3.org/2003/InkML" xml:id="stk7" contextRef="#ctx0" brushRef="#br0">19666 4412 0,'0'0'0,"0"0"18,0 0-18,0 0 12,0 0 11,0 0-23,0 0 18,96-40-18,-56 37 12,24-4-1,20-3 12,12-3-22,8-21-1,-4 4 13,8-20-1,12 4 2,-8-14-13,-5 0 20,-7 0-21,-16 3 13,-16 7 2,-12 14-15,-4 6 12,-16 20 8,-20 13-20,-16 20 12,0-6 6,-56 33-18,8 23 16,-12 14-11,-16 13 6,4 6 1,-20-9-7,13 20 15,-1 2-20,12 1 29,28-23-28,12-7-1,24-24 12,20-12-3,24-11 13,16-16-22,-56-27 10,0 0 6,0 0-15</inkml:trace>
    </iact:actionData>
  </iact:action>
  <iact:action type="add" startTime="39908">
    <iact:property name="dataType"/>
    <iact:actionData xml:id="d8">
      <inkml:trace xmlns:inkml="http://www.w3.org/2003/InkML" xml:id="stk8" contextRef="#ctx0" brushRef="#br0">21892 3816 0,'0'0'19,"0"0"-19,0 0 12,0 0 8,0 0-20,0 0 9,0 0 4,4 133 7,4-60-20,-4 14 15,-4-1 6,0 4-21,0 7 1,-4 3 11,4-10 1,-8 13-8,-4-30 11,8-6-12,0-20 7,4-11-1,0-19 8,0-17-18,4 0 12,-8 0 3,4-60 0,0 10-15,-8 3 17,4-39-16,-4 6 19,4-23-20,0 9 13,-4-16 8,-4-6-21,8-1 12,4-9-6,0 6 3,12 6 7,4 18-13,12-4 8,12-7 2,28 4-7,12 20 7,24 16-1,4 21-6,-8 16 3,-8 13 13,-8 40-22,-20 17 10,-12 30 10,-44 33-20,-12 14 13,-32 13-7,-8-17 3,-12-16 4,-12-14 4,4-3-17,-4-23 20,16-14-20,8-16 12,16-11 2,16-16-8,12-10 4,0-6 9,40-1-19,-12 4 12,12 19 7,0 18-18,16 19 16,8 4-16,4 6 12,0 20-1,0-3-6,3 3 4,1 1 12,-12 6-22,-8-4 13,-12-19-7,-40-57 2,0 0 8,0 0-14</inkml:trace>
    </iact:actionData>
  </iact:action>
  <iact:action type="add" startTime="40828">
    <iact:property name="dataType"/>
    <iact:actionData xml:id="d9">
      <inkml:trace xmlns:inkml="http://www.w3.org/2003/InkML" xml:id="stk9" contextRef="#ctx0" brushRef="#br0">23323 4152 0,'0'0'18,"0"0"-18,104 10 12,-48-23 11,0-27-23,-4-33 11,-12 6 13,-24-10-23,-12 4-1,-12 20 13,-28 9-6,-4 11 7,-4 20 2,4 3-16,0 30 15,0-7-10,0 40 9,12 27 1,4 27-14,20 6 15,16-6-11,20 3 23,20-10-28,28-10 0,40-17 31,4-13-31,-1-30 1,-3-44 8,-120 14 12,0 0-21,0 0 14</inkml:trace>
    </iact:actionData>
  </iact:action>
  <iact:action type="add" startTime="41263">
    <iact:property name="dataType"/>
    <iact:actionData xml:id="d10">
      <inkml:trace xmlns:inkml="http://www.w3.org/2003/InkML" xml:id="stk10" contextRef="#ctx0" brushRef="#br0">24318 3246 0,'0'0'15,"0"0"-15,0 0 19,84 100-19,-32 7 12,-12 19 9,-8 11-20,-4-4 10,-4 0 6,-12 4-17,-12-24 15,0-23-10,-8-17 7,4-23 4,-8-13-16,8-30 16,-12-7-1,16 0-15,0 0 17,0 0-17</inkml:trace>
    </iact:actionData>
  </iact:action>
  <iact:action type="add" startTime="41549">
    <iact:property name="dataType"/>
    <iact:actionData xml:id="d11">
      <inkml:trace xmlns:inkml="http://www.w3.org/2003/InkML" xml:id="stk11" contextRef="#ctx0" brushRef="#br0">24146 3243 0,'0'0'10,"0"0"8,0 0-18,76-107 22,-40 37-22,12-3 15,8 3-2,8 10-13,-20 17 14,8 13-1,4 23-7,-16 14 8,12 40-11,-8 19 6,-9 17 8,-7 7-12,-24 20 4,-24 20 6,-19-3-11,-25-7 12,-4-20-4,-12-4-9,-4-33 16,-8-13-19,12-20 13,0-30-1,28-10 7,24-26-18,28 36 14,0 0-14,0 0 11</inkml:trace>
    </iact:actionData>
  </iact:action>
  <iact:action type="add" startTime="42108">
    <iact:property name="dataType"/>
    <iact:actionData xml:id="d12">
      <inkml:trace xmlns:inkml="http://www.w3.org/2003/InkML" xml:id="stk12" contextRef="#ctx0" brushRef="#br0">24953 3653 0,'0'0'0,"0"0"19,0 0-19,0 0 12,0 0 9,0 0-21,0 0 8,0 0 14,0 0-21,28 129 8,-12-45 14,8 26-23,-12 6 14,-8 1-14,4-17 13,-16-14 5,-8-29-18,4-14 12,12-33 8,-12-10-20,12-56 11,12 6 8,-8-20-18,16-50 10,8-30 3,0-13-13,16-27 17,24-3-12,12-1 4,12 35 4,-20 35-11,-8 38 9,-20 36 9,-44 50-21,0 0 11,0 0 6</inkml:trace>
    </iact:actionData>
  </iact:action>
  <iact:action type="add" startTime="42541">
    <iact:property name="dataType"/>
    <iact:actionData xml:id="d13">
      <inkml:trace xmlns:inkml="http://www.w3.org/2003/InkML" xml:id="stk13" contextRef="#ctx0" brushRef="#br0">25389 3759 0,'0'0'0,"0"0"19,0 0-19,96 57 17,-44-47-16,4-14 20,4-19-21,-4-30 15,-1-1 0,-3-15-15,0-8 19,-36 4-19,-12-4 15,-4 17-9,-16 10 5,-16 27 1,-4 13 3,12 7-15,4 22 13,-3 5 1,-1 46-8,8 10 4,4 13 8,24 10-18,16-13 14,11-7-8,53 4 5,28-17 5,4-13-13,36-31 9,-8-19 2,-8-40-9,-144 33 7,0 0 6,0 0-17</inkml:trace>
    </iact:actionData>
  </iact:action>
  <iact:action type="add" startTime="43733">
    <iact:property name="dataType"/>
    <iact:actionData xml:id="d14">
      <inkml:trace xmlns:inkml="http://www.w3.org/2003/InkML" xml:id="stk14" contextRef="#ctx0" brushRef="#br0">26588 3269 0,'0'0'19,"0"0"-19,124 24 10,-33-1 15,17-3-24,-12 13 13,-20-6-13,-16 13 11,-24 3-1,-8 4 9,-28 0-19,-28-7 9,-24 10-4,-28 3 10,-16 3-11,0-9 9,17-7-9,-1-17 7,24-9-4,12-14 6,44 0 6,0 0-20,0 0 19</inkml:trace>
    </iact:actionData>
  </iact:action>
  <iact:action type="add" startTime="44074">
    <iact:property name="dataType"/>
    <iact:actionData xml:id="d15">
      <inkml:trace xmlns:inkml="http://www.w3.org/2003/InkML" xml:id="stk15" contextRef="#ctx0" brushRef="#br0">27287 3369 0,'0'0'20,"0"0"-20,92 0 20,-12 0-19,8-33 12,16 6-2,-32-29-3,-8 6 0,-25-3 12,-23 9-20,-16-2 13,-16 2-1,-19 11 4,-5 6-15,-4 17 17,-24-3-18,-12 26 14,-16 27-9,0 7 12,4 30-13,28-7 10,16 13-8,24 13 3,28-9 4,32 6-1,20-3-6,36-27 3,16-19 3,12-14 5,-8-24-17,-20-42 14,-21-24 5,-19-30-19,-52 90 13,0 0 2,148-167-15,-148 24 22,0-7-22,0 24 13,12 6-8,0 47 6,0 13 7,-4 36-18,16 24 13,0 24 0,4 26-8,-4 33 14,8 13-17,-4 4 9,-4 0 0,-12-7 9,-8-16-20,-4-17 10,-4-20 12,-4-17-22,4-23 5,-4-50 15,8 0-20,8-16 17,8-41-14,12-36 8,12-14 8,8 8-19,8 15 13,12 18 8,12 29-21,0 37 12,-20 50-7,-4 24 5,-9 45 9,-7 41-19,-12 27 10,0 29 14,0-9-24,-4-20 11,8-18 6,4-22-16,16-27 8,-8-37 10,0-59-19,-44 26 14,0 0 0,0 0-13</inkml:trace>
    </iact:actionData>
  </iact:action>
  <iact:action type="add" startTime="45035">
    <iact:property name="dataType"/>
    <iact:actionData xml:id="d16">
      <inkml:trace xmlns:inkml="http://www.w3.org/2003/InkML" xml:id="stk16" contextRef="#ctx0" brushRef="#br0">29437 1781 0,'0'0'11,"0"0"7,32 126-18,-12 1 14,16 13 8,4 33-22,16 0 4,0-13 7,8-10-2,-20 3 8,-5-23-12,-11-23 9,-20-34-9,-32-40 3,-15-30 7,39-3 2,0 0-17,0 0 14</inkml:trace>
    </iact:actionData>
  </iact:action>
  <iact:action type="add" startTime="45258">
    <iact:property name="dataType"/>
    <iact:actionData xml:id="d17">
      <inkml:trace xmlns:inkml="http://www.w3.org/2003/InkML" xml:id="stk17" contextRef="#ctx0" brushRef="#br0">29377 2856 0,'0'0'1,"0"0"19,0 0-20,0 0 17,0 0-17,0 0 21,0 0-21,96-66 11,-44 39 12,16-6-23,28-10 10,-4-4 3,-9-6-13,-7-7 22,-28-7-22,0 7 11,-28-6 2,0 49-8,-28 10 4,4 7 10,-4 0-19,4 67 16,0 3-12,4 13 8,4 10 2,24 7 2,12-26-16,24-8 25,16-26-25,-8-33 13,-8-27-13,-8-40 16,-16-17-12,-24-23 7,-28-6 1,-4 2-1,-24 15 6,-16 5-17,-12 31 17,-24 36-13,12 34 7,12 36 7,0 31-18,28 9 10,16 0 9,32 14-18,8-24 15,28-30-10,20-16 5,4-27 2,12 0-8,-12-27 6,0-9 5,-24-14-13,-4-4 8,-4 11 8,-20-7-19,8 13 11,-8 11 9,-4 6-20,12 33 11,16 7 5,8 0-16,16 0 18,0-7-13,3-46 4,1-7 7,-12-37-10,-4-56 7,-12-33-8,-20-1 5,4-23 3,0-23-8,-12 6 12,-20-6-13,8 23 6,-12 31 0,4 49 7,0 33-14,-8 54 22,8 13-25,4 0 16,8 90-16,8-7 24,12 37-24,16 30 5,12 16 6,4 27 0,0 4 1,8-11 8,-8 11-20,0 6 13,-4-16-8,-24-37 4,0-14 11,-16-39-20,0-27 12,-12-44 5,0-16-17,-24-10 16,0-106-11,24 106 4,0 0 7,0 0 1</inkml:trace>
    </iact:actionData>
  </iact:action>
  <iact:action type="add" startTime="46404">
    <iact:property name="dataType"/>
    <iact:actionData xml:id="d18">
      <inkml:trace xmlns:inkml="http://www.w3.org/2003/InkML" xml:id="stk18" contextRef="#ctx0" brushRef="#br0">30732 2040 0,'0'0'22,"0"0"-21,0 0 16,127 10-17,-43-3 11,12-14 0,8-9 6,16-11-17,-8-6 20,-8-24-20,-20 7 31,-12-3-31,-12-17 0,-16 13 12,-4 1 7,-12 12-19,-4 8 12,-4 19 7,-9 17-19,1 0 15,-12 27-10,-16 6 2,5 20 9,11 24 0,-4 13-16,8 3 18,7 7-18,5 7 17,8 6-6,8 14-8,4-14 9,16 0 8,-8-23-20,-4-13 12,4-34 6,-8-10-18,4-29 15,-24-4-13,-16 0 14,0 0-1,0 0-14</inkml:trace>
    </iact:actionData>
  </iact:action>
  <iact:action type="add" startTime="46905">
    <iact:property name="dataType"/>
    <iact:actionData xml:id="d19">
      <inkml:trace xmlns:inkml="http://www.w3.org/2003/InkML" xml:id="stk19" contextRef="#ctx0" brushRef="#br0">31739 1371 0,'0'0'22,"0"0"-22,0 0 17,0 0-17,0 0 10,0 0 2,0 0 9,0 0-21</inkml:trace>
    </iact:actionData>
  </iact:action>
  <iact:action type="add" startTime="47086">
    <iact:property name="dataType"/>
    <iact:actionData xml:id="d20">
      <inkml:trace xmlns:inkml="http://www.w3.org/2003/InkML" xml:id="stk20" contextRef="#ctx0" brushRef="#br0">32034 1611 0,'0'0'1,"0"0"28,0 0-29,84 113 0,-32-16 12,4 6 0,8-3-7,-8-4 3,-4 1 12,-8 3-19,-4-13 11,-12-14 8,0-20-19,-4-13 11,4-13 4,-4-27-16,0-17 16,-8-16-14,-4-17 13,-8-33 1,8-21-16,4-16 16,-4-36-12,16-11 7,-4-6 5,4 30-14,-4 3 29,-8 23-31,0 21 0,-16 36 9,0 60 6,0 0 4,0 0-19</inkml:trace>
    </iact:actionData>
  </iact:action>
  <iact:action type="add" startTime="47485">
    <iact:property name="dataType"/>
    <iact:actionData xml:id="d21">
      <inkml:trace xmlns:inkml="http://www.w3.org/2003/InkML" xml:id="stk21" contextRef="#ctx0" brushRef="#br0">32949 2030 0,'0'0'1,"0"0"10,128 20 5,-36-20-16,-24-10 14,-4-30 7,-20-13-21,-20-20 22,-12-10-22,-24-4 4,-12 14 5,-20 23 1,-4 3 8,4 24-14,-20 23 5,-4 17 6,12 26 3,-4 40-18,24 24 19,24 13-19,24-1 11,40-5 6,40-11-17,8-10 13,48-26 9,-148-67-22,0 0 5,0 0 17</inkml:trace>
    </iact:actionData>
  </iact:action>
  <iact:action type="add" startTime="48869">
    <iact:property name="dataType"/>
    <iact:actionData xml:id="d22">
      <inkml:trace xmlns:inkml="http://www.w3.org/2003/InkML" xml:id="stk22" contextRef="#ctx0" brushRef="#br0">26520 2900 0,'0'0'22,"0"0"-22,0 0 22,0 0-22,0 0 10,36-103 2,-16 79 10,16-9-21,-8 16 0,12-9 9,-12 9 5,12-10 2,-9 4-15,9 6 12,8-9-11,-4 12 9,0 4 7,4 4-19,-4-14 10,-8 10 10,-8 3-20,-16 7 13,-8 0-8,4-7 7,-8 14 4,0 0-3,-52 3-12,24 16 16,0-19-16,-8 3 12,8 13 1,-12-6-10,0 3 6,-4 3 8,-8 11-17,13 6 20,3-4-21,8 11 16,8-4-11,0 10 6,4 1 3,12-8-12,-4 4 25,8-10-26,12-10 3,-12-6 10,12-8 1,0-2-15,-8-1 10,4-6 7,-4 3-2,8 3-15,-12-13 17,0 13-16,4 1 14,8-5-10,-4-9 6,-4 7 4,-4-7 0,16 3-15,8-3 16,-8 0-12,11 0 10,13 0 3,12-3-17,0 3 10,-52 0 7,0 0-16,0 0 11</inkml:trace>
    </iact:actionData>
  </iact:action>
  <iact:action type="add" startTime="49864">
    <iact:property name="dataType"/>
    <iact:actionData xml:id="d23">
      <inkml:trace xmlns:inkml="http://www.w3.org/2003/InkML" xml:id="stk23" contextRef="#ctx0" brushRef="#br0">23287 5438 0,'0'0'7,"-100"16"11,-16 8-18,0-8 27,24 8-27,12-18 4,36 24 7,20-20-1,21 0 2,3-6 5,35 6-17,17-10 18,24 0-17,44-10 9,28 0 6,4-4-11,36-9 5,32 0 10,7-7-20,53-7 11,-8 0 4,27-2-10,21-11 13,32-4-17,11-22 10,5-8 1,24 1 8,7-3-20,-7-4 11,16-4 4,23-6-15,-15-16 19,-21 13-18,-7-4 13,-24 17 1,-17 0-13,9-10 9,-32 0 10,-1 0-21,-39-6 14,-4 16-11,-9 7 8,-27-1 10,-52 18-21,-24-1 12,-52 30 0,-36 4-6,-32 7 12,-44 19-18,-44 0 23,-28 21-23,-28-11 19,-40 20-19,-48 17 18,-36 7-18,-39 36 13,-33-3 0,-20 3-9,-12-6 7,-15 3 8,-25 3-19,16-6 13,-3-4 8,39 4-21,4-4 16,9-3-16,19-10 15,32-24 7,5 8-22,47-8 5,36-9 5,20-4 3,24-3-8,32 4 5,40 2 3,20-9-1,24-1-6,40-2 3,-40-14 6,0 0 0,0 0-15</inkml:trace>
    </iact:actionData>
  </iact:action>
  <iact:action type="add" startTime="50889">
    <iact:property name="dataType"/>
    <iact:actionData xml:id="d24">
      <inkml:trace xmlns:inkml="http://www.w3.org/2003/InkML" xml:id="stk24" contextRef="#ctx0" brushRef="#br0">29421 4292 0,'0'0'1,"-228"80"-1,-44 37 21,272-117-21,0 0 8,0 0 15</inkml:trace>
    </iact:actionData>
  </iact:action>
  <iact:action type="add" startTime="59114">
    <iact:property name="dataType"/>
    <iact:actionData xml:id="d25">
      <inkml:trace xmlns:inkml="http://www.w3.org/2003/InkML" xml:id="stk25" contextRef="#ctx0" brushRef="#br0">15810 9338 0,'272'-210'8,"-124"97"16,-56 76-24,16 24 9,-8 3 5,15-17-11,17 4 9,8-7 10,-4 0-22,28-3 13,12 19-9,-8-16 6,-13 21 13,29-1-23,-8 3 10,4-10 9,20 11-19,-12 6 12,-1 13-7,25 0 7,-16 1 7,8 19-19,-16-10 9,-41 20 13,-27 11-21,-12-1 10,-12 14 5,-8 6-16,-20-3 11,-12-4 12,-12 14-22,-16-10 12,-4 20-11,-12-6 10,0 9 1,-12-10 7,-8-6-19,-8-17 3,-12 6 7,-12 4 8,-12 0-19,-16 0 12,4-13 0,4-11 3,-16 4-9,4-10 3,4-10 14,0-6-23,-12-8 4,5 8 10,-9-5-5,-12 5 4,-48 2 3,-8 14-16,4 10 19,-28-13-19,-4 10 31,9 6-31,19-23 0,-16-7 18,0-9-18,4-4 12,-52-30 4,-23 6-14,-29-6 15,12-3-12,12 3 16,17 10-20,51-3 17,40-14-17,16-3 10,0-17 10,36-3-21,12-23 9,8 7 10,-3-41-19,15-6 13,12-14-9,28 1 7,32 6 9,12 13-20,32 24 15,19 3-10,25 3 8,-12 7-2,20 7 8,-4 6-19,-4 17 11,0 14-5,-28 9 5,-8 7-3,-8 20 9,16 33-12,-80-43 8,0 0-7,0 0 7</inkml:trace>
    </iact:actionData>
  </iact:action>
  <iact:action type="add" startTime="60451">
    <iact:property name="dataType"/>
    <iact:actionData xml:id="d26">
      <inkml:trace xmlns:inkml="http://www.w3.org/2003/InkML" xml:id="stk26" contextRef="#ctx0" brushRef="#br0">21461 8236 0,'0'0'14,"0"0"-12,0 0 14,0 0-16,0 0 14,0 0 14,0 0-28,0 0 0,0 0 10,0 0 9,0 0-19,-96 143 10,44-67 4,-12 21 2,-24 26-9,-32 17-5,-12 10 12,24-10-1,0-14-7,29-16 2,19-3 5,8-14 3,16-16-16,8-27 13,16-10 1,12-27-10,8 4 11,8-17 1,8-37-15,4-6 17,0-4-18,0-29 13,0-34-2,-28 110 9,0 0-20,0 0 16</inkml:trace>
    </iact:actionData>
  </iact:action>
  <iact:action type="add" startTime="60858">
    <iact:property name="dataType"/>
    <iact:actionData xml:id="d27">
      <inkml:trace xmlns:inkml="http://www.w3.org/2003/InkML" xml:id="stk27" contextRef="#ctx0" brushRef="#br0">20666 8642 0,'0'0'16,"0"0"-16,0 0 23,0 0-23,0 0 8,0 0 14,0 0-22,0 0 11,0 0 8,119 126-19,-67-72 10,24 9 13,12 10-23,-4-13 4,0 7 6,4-20-1,-16-1 1,-4 1 1,-4-14-2,0 4 12,4-24-20,-12 7 11,-5-7 10,-19 1-22,-8 9 5,-8-20 8,-12-3-4,-4 4 5,0 2 2,0-6-16,0 0 18,0 0-18</inkml:trace>
    </iact:actionData>
  </iact:action>
  <iact:action type="add" startTime="67650">
    <iact:property name="dataType"/>
    <iact:actionData xml:id="d28">
      <inkml:trace xmlns:inkml="http://www.w3.org/2003/InkML" xml:id="stk28" contextRef="#ctx0" brushRef="#br0">10440 11080 0,'339'-73'19,"-187"19"-19,-72 4 21,-4 17-21,-20-3 12,-4-8 7,-4-9-19,0 10 14,12-24 4,0 17-18,-16-13 18,-16 16-18,8-6 12,-20 13 7,-5 7-19,-7-1 10,-4 8 10,-12-4-20,-3-4 20,-9 21-20,-4-20 11,-4 13-3,-20 0 12,-12-7-20,-8 7 11,-20-10 9,8 4-20,-8-14 12,8-14 7,-8 4-19,-16 0 20,-12 0-20,-3 4 12,3 2-9,-16 8 8,-16-4 6,8 17-15,4 3 11,-20-17 8,-3 17-21,7 10 10,-8 17 10,-8-4-20,4 17 9,8-13 11,-27 13-19,11 3 8,4 7 11,8-4-20,-8 4 12,32 14 7,-7-1-19,-1-6 12,0 3 7,24 0-19,8 0 18,-8 6-18,0 1 14,28 3 3,8 3-17,29-10 10,7 11 13,-4-1-23,16 0 3,-12 4 19,12-10-21,24-1 22,0 4-23,8 17 6,20 6 14,0-10-19,16 7 10,0-13 7,24 6-18,8-10 13,20 14 6,11-7-19,-7 0 12,4 7-9,-4-1 12,24-3 4,12-3-19,16-26 12,-16-1 7,0-13-18,31 7 16,-3-37-17,0 20 12,16-4 8,8-6-20,-12-23 8,8 6 14,19-3-22,1 4 9,0-14 12,20 16-21,-36-22 9,-13-1 12,17 1-21,-4-4 11,-20-14 7,12-26-18,-4-6 20,-25-11-20,9-6 12,8-4 6,-12-6-18,-8-10 13,-28 6 7,-4 27-20,4 0 8,-24 20 14,-21-10-22,-11 27 19,-28 13-18,-12 7 6,-8 33 14,0 0-21,0 0 20</inkml:trace>
    </iact:actionData>
  </iact:action>
  <iact:action type="add" startTime="80064">
    <iact:property name="dataType"/>
    <iact:actionData xml:id="d29">
      <inkml:trace xmlns:inkml="http://www.w3.org/2003/InkML" xml:id="stk29" contextRef="#ctx0" brushRef="#br0">21788 12076 0,'0'0'22,"0"0"-22,0 0 7,92-7 15,-64 11-22,-12-14 10,-8 6 4,-4 4 6,-4-6-20,0-4 17,0 3-16,-60 7 10,24-7 9,-16 1-20,-8-4 10,-35 0 10,-37 3-20,0 0 11,-8-3-4,-20 10 5,0-10 5,8 7-17,5-7 10,-9 10 8,-8 0-18,4-3 11,12-4 11,-8-3-22,0-7 11,33 11 6,27-8-17,28 11 17,4 3-14,24 0 12,20-10-11,12 10 7,8 10 4,52-10-3,0 3-6,4-3 6,12 7-6,4 0 7,16-7-3,7 16 8,29-16-18,12 17 18,0-17-18,8 0 11,8 7 4,20-7-11,-13 0 11,-7 3-2,8 4-10,-12-1 11,-24 4-9,-16 4 6,0-8 7,0 1-18,-17 10 31,-7-4-31,-16-6 0,-12-1 26,-16 4-26,-4-6 5,-4-4 9,-8 0 2,-12 0-16,4 0 15,0 3-10,-8-3 8,-8 3 0,0 1 1,0-11-14,0 0 15,-40-6-11,16 3 11,4 3-11,-4 1 12,0-11-5,24 40-7,0-23 10,0 0-4,0 0 12</inkml:trace>
    </iact:actionData>
  </iact:action>
  <iact:action type="add" startTime="81584">
    <iact:property name="dataType"/>
    <iact:actionData xml:id="d30">
      <inkml:trace xmlns:inkml="http://www.w3.org/2003/InkML" xml:id="stk30" contextRef="#ctx0" brushRef="#br0">22771 11929 0,'0'0'9,"0"0"12,0 0-21,0 0 9,0 0 13,0 0-22,0 0 11,0 0 10,0 0-21,0 0 12,0 0 7,80 34-19,-52-21 9,12 0 14,12 4-23,16 0 9,28-4 6,12 10-15,12-13 15,-12-6-11,24 6 6,-5 3 10,17 4-20,-8-11 14,12 8 6,16 2-20,-12-16 15,-4 0-14,-1-3 27,1 3-26,-4 0-2,-24 3 31,-20-3-31,-8-3 0,-20 6 15,-8-6 2,-24-10-16,-28-1 10,-12 14 8,0-10-19,-40 7 19,0-20-19,-16 13 11,-8-10 1,-16 13-6,-8-3 2,-16-3 12,-16-11-19,-32 18 12,-11-8 1,-9 1-12,-20 13 16,-16-3-13,24 3 8,1 0-8,3 0 7,20 6-5,36 4 13,20-10-19,20 0 15,20-3-12,24 3 10,24 0-4,16-7 7,52 7-16,-4 20 13,28-13-8,24 20 9,16-14-12,20 0 6,44-9 1,19 6 11,25-20-21,8 3 16,0 4-11,-1-4 3,-7 7 5,-24 0 6,-16-7-19,-8 1 16,-32 6-13,-37-10 27,-27 10-29,-40 10-1,-24-4 15,-16-6-10,-68 7 4,12-7 7,-23 7-11,-41-7 23,-56 10-27,-28-4-1,-40 1 11,-11-7 8,3 10-19,-12 23 29,16-6-29,16 13 0,29-7 12,39-10 10,32-13-22,36 10 15,44-20-15,20 0 15,32-10 0,48 0-14,12 7 30,20-4-31,32 7 0,60-6 16,20-11-12,-5 10 7,33-6 5,-4-4 1,-4 1-17,-5-4 11,-11 7-5,-40 13 3,-24-4 6,-40 18 3,-24-11-18,-36 17 20,-12-17-20,-20 4 11,-64-1 1,8 1-7,-24 3 13,-40 0-18,-56-7 11,-24 4 3,5 10 4,7-1-18,28-6 18,56 0-18,48-10 14,52 7 2,4-17-16,84 3 15,12-6-10,24 0 6,16-21 6,24 8-14,19-7 7,-179 33 4,0 0 0,0 0-14</inkml:trace>
    </iact:actionData>
  </iact:action>
  <iact:action type="add" startTime="83614">
    <iact:property name="dataType"/>
    <iact:actionData xml:id="d31">
      <inkml:trace xmlns:inkml="http://www.w3.org/2003/InkML" xml:id="stk31" contextRef="#ctx0" brushRef="#br0">26764 12083 0,'0'0'9,"0"0"11,0 0-20,0 0 13,0 0 8,0 0-20,0 0 9,0 0 10,0 0-20,0 0 9,0 0 12,119 33-21,-39 7 9,4 3 15,8 0-21,0 7-2,-4 17 11,20-20-6,24-1 8,0-6-4,3 4 2,17-18-7,20-3 4,-8-6 8,36-14-12,8-6 6,3-14 3,1-2-10,-4-5 8,-20-9 4,16 0-11,7-31 6,-19-19 7,8-14-18,-8-22 10,-20-1 12,-5-14-22,-11-5 12,-36-11-6,-36-4 3,-20 21 4,-24-10 13,-24 0-26,-32 3 0,-24 0 11,-24 7 0,-16-10 9,-28-1-19,-32 18 15,-39 2-16,-5-2 13,-40 13 7,-4 13-20,-16 16 14,-27 11-10,-13 27 7,-12 9 0,1 27 13,-5 17-24,4 26 5,-12 14 5,-3 19 1,11 31 1,4 16 10,29 14-21,51 6 3,0 3 22,36 31-26,36 6 5,36 14 3,45-11 4,31 24 13,20 3-25,48 17 5,8-4 4,47-9 1,17-14 3,28 14 12,44-37-25,32-7 0,20-33 14,23-14-1,13-29 4,32-31-17,-17-26 8,37-23 12,16-17-20,-8-33 18,-1-50-18,-7-21 11,4-6 8,-33 4-19,-31-17 11,-28 13 8,-68 3-19,-56 14 12,-45 6 9,-35 27-20,-44 17 12,-39 13-10,-21 30 15,36 40-15,40-30 6,0 0 6,0 0-1</inkml:trace>
    </iact:actionData>
  </iact:action>
  <iact:action type="add" startTime="90365">
    <iact:property name="dataType"/>
    <iact:actionData xml:id="d32">
      <inkml:trace xmlns:inkml="http://www.w3.org/2003/InkML" xml:id="stk32" contextRef="#ctx0" brushRef="#br0">5536 13058 0,'-243'-3'19,"75"-4"-19,68 14 14,16 0 4,16 6-18,-12-13 8,8 7 17,-32-1-25,-4-2 6,1-4 14,11 0-20,-12 0 11,-8 0 8,-8-4-18,16-2 11,-12-1 7,-8 4-18,-16 3 8,21-17 12,3 0-21,-12 1 19,-8-7-19,20-1 11,12-6 10,12-6-21,12-11 7,-4-3 16,5-17-23,7 7 7,16-13 13,20 7-20,0 6 11,16 0 8,-4 10-19,12-10 12,8-4 5,4 1-17,16 0 20,4 3-20,20-10 13,8 20 6,12-10-19,-4 17 11,12-4 9,15 4-20,21 0 19,20-11-19,4-9 12,8 6 7,8-6-19,28 10 10,-4 3 2,3-4 3,29 8-15,-28-4 21,4 27-21,16-21 23,-1 11-23,-11 10 7,16 6 6,4 4 2,-20 13-14,20 3 15,-1-3-14,-3 10 12,24 0 5,-28 13-19,16-6 13,7 0 8,-3 3-21,8 10 16,0 3-16,-16 17 13,3 3 6,-11 4-19,4 19 10,-4 1 11,-32 6-21,-25 11 8,-15-1 13,-24-27-21,-16 11 12,-24-4 1,-28 4-13,-16-11 17,-24 11-1,-12 3-16,-16 3 21,-8-13-21,-16-10 11,-16-10 7,0 10-18,-15-13 14,11-1-11,-12 4 9,-8 7 7,-8-10-19,-32-7 13,8-4 8,0 4-21,-16-23 9,-19 6 14,19-6-23,-4-14 7,4 20 14,-4-6-21,20-4 9,24 7 10,5-13-19,-1 0 22,16-1-22,-4 1 8,16-10 12,8 3-20,8-4 12,0 4 6,8 0-18,-4-3 11,0 3 9,28 3-20,-20-3 18,24 4-18,16-1 13,-4-6 5,4 3-18,1 0 10,7 10 11,-4-7-20,-4-3 7,8 3 12,0 1-20,-16-4 21,16 0-21,-8 0 9,8 3 11,-4 10-20,-8-19 10,16 12 9,-4-6-18,-4 0 11,4 7 5,4-7-17,0 0 12,0 0 8</inkml:trace>
    </iact:actionData>
  </iact:action>
  <iact:action type="add" startTime="99244">
    <iact:property name="dataType"/>
    <iact:actionData xml:id="d33">
      <inkml:trace xmlns:inkml="http://www.w3.org/2003/InkML" xml:id="stk33" contextRef="#ctx0" brushRef="#br0">13413 12369 0,'0'0'19,"0"0"-19,0 0 23,-72 93-23,44-46 11,0 23 2,4 3 5,0-6-18,24 9 16,0 1-16,-12 0 10,8-1 10,4-13-19,0-3 16,-12 0-13,8 0 8,-8-10-6,12 0 3,12-3 16,-8 3-24,12-4 5,8 1 3,4-4 6,-4 1-11,8-21 11,4 7-6,8 3 0,4 7 1,-4-3 2,-4-10-6,3 6 4,5-3 3,-4-7 4,-8 0-17,8 4 14,-4 0-8,0 3 4,4-7 1,8 0 4,16-9-12,0 9 13,0 0-12,0-16 17,-4 10-21,4 6 15,12-10-10,-8 11 11,20-8 2,-13 1-18,13 6 11,-20-13-7,8 0 8,0 10 3,16-3-11,12-14 10,-4 14 5,-4-24-19,-4 7 9,23 0 8,-3-10-16,-4-7 15,-8 14-10,-4-4 3,20-9 9,4 2-18,4 5 20,-16-18-20,-1-6 12,21 6 2,4-6-9,-16-4 4,-8-3 8,16-3-12,8-7 3,-12-7 8,-5-10-11,1-9 5,-8 9 10,4-16-20,-16 23 12,-20-13 7,-12 13-19,8-40 13,-8-3 5,4-4-18,-4 4 10,-16 3 12,-12 3-22,-12 7 12,-13-10-7,-19-3 6,-7 13 3,-17-10-9,-8 14 13,-12-11-17,-16 4 11,-8-7 2,-20 20-9,-16-3 4,-8 0 5,4-1-9,-24 11 6,-12-7 9,-11 10-20,-17 3 13,-28 11 2,4 16-14,-8 0 12,-19 27 11,-13-11-4,-16 18-20,16 2 0,-3 8 4,15 26 6,20-10 2,-8 20 2,24 3-10,-7 17 26,-1 10-29,24 26-1,-12 28 13,-4 5-1,29 5-6,15-1 4,16 23 3,24-19-8,24-7 6,20-14 11,36-6-21,32 7 12,32-14-11,8-3 8,20-27 5,16 1 2,16-4-17,-12-17 19,-84-53-19,0 0 9,0 0 5</inkml:trace>
    </iact:actionData>
  </iact:action>
  <iact:action type="add" startTime="113559">
    <iact:property name="dataType"/>
    <iact:actionData xml:id="d34">
      <inkml:trace xmlns:inkml="http://www.w3.org/2003/InkML" xml:id="stk34" contextRef="#ctx0" brushRef="#br0">8106 14051 0,'272'-23'21,"-97"23"-21,-95 3 18,-24 4-18,12-7 14,12 0-3,0 3 8,0-6-19,8-1 15,16 1-14,4 0 15,0 3-5,-12-4-7,-5 8 12,17-8-12,0 4 10,0 0-9,-16 7 6,4 0 4,12-4-11,4 14 6,-8-1 18,-20-12-27,-9-8 2,1 18 10,-4-4-8,4-7 5,4 0 5,0-3 1,-12-3-16,0 10 16,-4-11-11,0 11 8,-4-7-2,20 7-8,-12-4 11,-4 10 3,-9-13-17,-3 0 17,-8 0-14,8 7 24,-8 0-27,8-7 4,0 0 11,12 3-11,-4 0 7,4 11 3,-20-4 3,4-10-16,-4 10 7,8-10 10,-4-4-17,16 1 15,0 0-12,-4-7 6,4 10 5,3-14 3,-15 11-18,4-7 14,-4-10-10,0 0 7,-4 0 9,12 3-20,-16-9 14,-4-8-9,-12 4 6,-4 0 1,-12 17 3,-12-14-11,-8-6 10,-4-7-10,-4 7 9,4 0 7,-16-1-20,12 8 13,-8-14-9,-8 13 6,-4-6 11,-4-4-21,-16 7 12,-8-7-1,4-13 11,-4 1-22,1-5 4,7-2 5,-4 2 5,-8 4-1,-4 4-9,4-8 15,-4 14-19,4 14 13,12 3-1,-12-4 7,-8 4-19,-20 6 19,0 4-19,0 3 15,9 6-13,7 8 10,12-1-2,-4 4 5,-4 6-8,4-13 6,4 13 3,0-6-15,4 6 18,8 1-19,4 6 11,0-4 2,-8-6-9,-4 0 12,-4 27-12,9-17 6,-5 10 4,20 3 5,-4 0-19,20 14 10,-4 0 7,-4 3-17,-4 16 22,12-6-21,-8 3 11,8 1 2,8-21-13,-4 0 11,12-3 2,-4 4-10,4-18 18,12 11-22,4 6 9,8-16 8,8 6-16,-4 0 12,16 1-1,4-1 12,-8-3-23,0-10-1,12 3 12,0-6 1,-8 6 3,-8-16-16,-8 0 19,8-1-19,-8-2 32,-4 6-32,0 0 0,0-4 9,4 1 12,-4-4-21,0 11 13,4-14-8,-16 0 17,12 10-22,-1-4 17,-7 1-16,8-4 15,-8-3-11,4 0 3,-4 7 10,4-7-3,-4 3-15,4 1 19,-8-1-19,4-13 16,24 3-12,-28 7 24,0 0-28,0 0 0</inkml:trace>
    </iact:actionData>
  </iact:action>
  <iact:action type="add" startTime="117178">
    <iact:property name="dataType"/>
    <iact:actionData xml:id="d35">
      <inkml:trace xmlns:inkml="http://www.w3.org/2003/InkML" xml:id="stk35" contextRef="#ctx0" brushRef="#br0">18695 14304 0,'132'57'14,"-132"-57"-5,0 0 12,184 26-21,-76-16 12,-4-3 11,4 0-23,-4-7 9,4 0-4,-8-7 8,-5 4 5,-3-7-18,16-7 11,-12 4 8,12 3-19,-12-14 13,-4 4 0,0-10-9,16 1 6,0-1 10,-9-7-20,1 7 11,0 0 9,-4-7-20,20 7 14,-16 4-10,-8-11 14,-12 7-14,-8 0 7,-8-20 3,4-3-10,0 6 6,-17 1 0,-11 2 12,-8-2-22,-12-1 12,-20-6 8,-12 19-20,-12-16 9,-4 17 9,-12-7-17,-27-13 16,-17 3-16,-12-3 10,-8-7 11,-16 3-21,-12 0 16,-24 4-17,-4-3 14,13 22-10,-13 1 6,-16 6 20,12-9-30,0-4 0,-20 10 12,21 0 8,-13-14-20,0 28 11,-16 2 13,16-2-24,-20 22 4,17 18 7,15 6 14,-8 0-24,8 20 2,8 3 7,20 4 4,12 3 8,-11 0-22,27 6 6,16-6 2,24 3 5,12 17 1,16-10-11,16 7 11,8 3 7,16-4-21,16-9 5,8 6 6,4-3 19,12 13-30,12-16 0,4 0 14,12 6-3,4-23-6,8-3 14,19-14-19,25-3 14,4-7-9,-8-9 8,0-5-4,-16-12 11,8 6-20,-4-6 10,0-3 5,-24-1-11,-5-3 6,-3 0 15,-8-3-25,-12-7 9,8 6 18,-20 8-27,0-4 0,-12 0 21,-16 10-21,-12-10 14,4 10-9,-8 3 7,0-6 5,0-7-17,0 10 19,0 0-19,0 0 12</inkml:trace>
    </iact:actionData>
  </iact:action>
  <iact:action type="add" startTime="118713">
    <iact:property name="dataType"/>
    <iact:actionData xml:id="d36">
      <inkml:trace xmlns:inkml="http://www.w3.org/2003/InkML" xml:id="stk36" contextRef="#ctx0" brushRef="#br0">17577 13771 0,'0'0'19,"0"0"-19,0 0 19,0 0-19,0 0 13,0 0 7,0 0-20,0 0 11,-80-16 10,52 6-21,0 3 11,-8 4 10,-8-4-21,-20-10 14,-20 11-10,-24-8 5,-12 1 7,-4 0-16,-24-1 12,-23-12 6,7 19-17,-24 4 14,-4-1-11,8 1 10,-8 0 1,1 9-14,-5-2 15,0-4-6,-4 23 8,0-10-17,-3 1 17,-1 6-18,20 0 11,-8 3 11,16-3-22,25 3 11,7-16-7,-4 3 9,24-3-1,16 3-8,28-10 7,8-17 5,12 10-12,20-3 10,8 0 3,20-6-17,0 9 18,12 7-18,0-3 17,0 9-1,64-6-16,-24 0 10,4 0 5,-4-3-11,12 6 9,4 1 4,-4-8-17,4 11 15,-12-10-10,4-7 8,-16 3 3,4-16-16,-8-1 11,-4-2 2,-8-8 8,-12 18-20,-8-4 4,0 3 4,-16 4 7,4-4-12,-8 10 12,8-3-13,4 10 7,-4 0 6,4 0-11,-4 10 6,4-10 2,0 4 5,0-1-17,0 4 9,8 6 8,-8 0-18,0 11 15,4-11-10,-16 4 4,-4 3 12,-8 13-20,-8 0 10,8 1 2,-12-1-9,8-16 7,4 9 9,8 1-20,16-21 15,12 4-2,0 4-13,68-11 16,-28 10-11,28-3 7,0-6 5,12 9-17,0 10 16,16 4-6,24 0 14,4-7-24,-5-4 0,-11 14 13,-24-13 0,4 6 2,-16 7-15,4-10 24,4 7-24,4-14 14,-84-13-10,0 0 5,0 0 4</inkml:trace>
    </iact:actionData>
  </iact:action>
  <iact:action type="add" startTime="120133">
    <iact:property name="dataType"/>
    <iact:actionData xml:id="d37">
      <inkml:trace xmlns:inkml="http://www.w3.org/2003/InkML" xml:id="stk37" contextRef="#ctx0" brushRef="#br0">17053 13358 0,'0'0'31,"0"0"-31,0 0 0,0 0 8,0 0 4,0 0 9,0 0-21,0 0 11,0 0 10,0 0-21,0 0 18,0 0-18,0 0 11,0 0 11,0 0-22,0 0 8,56 103 11,8-63-18,8-3 10,16-4 6,-4 11-17,-16-8 14,0-6-10,-16 0 7,3 0 11,-15-6-21,0-8 11,-16-9-7,-12 10 4,-12-4 5,0-6 3,-60-1-17,20-9 16,-7 10-14,-17 6 15,-4 3-13,0 1 6,-8 6 10,4 11-20,-8-11 30,12 7-30,24 7 0,8-1 11,12-12 2,20-8 6,4-6-18,0 0 15,40 0-16,-16-20 11,-4-3 4,-12-10-11,-8 23 9,0 0 3,0 0-15</inkml:trace>
    </iact:actionData>
  </iact:action>
  <iact:action type="add" startTime="122706">
    <iact:property name="dataType"/>
    <iact:actionData xml:id="d38">
      <inkml:trace xmlns:inkml="http://www.w3.org/2003/InkML" xml:id="stk38" contextRef="#ctx0" brushRef="#br0">13648 13825 0,'0'0'11,"-36"113"7,-15 23-18,-17 24 15,-4 3 4,-8-26-19,4-10 11,4 6 5,-4 20-16,4 33 13,-8-2 6,0 22-19,-16 7 13,4 17-9,-4-10 7,17-20 7,7-20-18,-4-20 15,-4-11-1,12-22-12,0-27 12,12-20 4,4-14-18,12-12 15,24-31-12,4-3 9,12-20 6,0 0-18,0 0 16,28-53-2,-16 29-14,0 8 17,4-7-12,-4-7 7,-12 13 1,12 4-9,-8-17 6,8 3 9,-12 17-19,0-17 12,0-23 4,24 17-16,-24 33 15,0 0 1,0 0-16</inkml:trace>
    </iact:actionData>
  </iact:action>
  <iact:action type="add" startTime="123247">
    <iact:property name="dataType"/>
    <iact:actionData xml:id="d39">
      <inkml:trace xmlns:inkml="http://www.w3.org/2003/InkML" xml:id="stk39" contextRef="#ctx0" brushRef="#br0">12078 16666 0,'0'0'1,"0"0"17,0 0-18,0 0 19,0 0-19,0 0 15,-40 96 6,40-76-21,8 7 8,-8 16 12,4 7-20,-16 13 8,8 4 7,4 10-11,-4-1 11,-4 4-11,8-13 6,-4-7 8,4-20-16,0-10 14,0-14-12,0-6 7,4 0-1,-4-3 10,8-7-19,-4 0 20,8 0-21,-8 0 10,8-37 2,-8 34-6,4-7 6,-8 10-1,0-17 8,0 11-19,0 6 17,4 0-16,-4-7 12,8-3 3,-4-7-15,4 14 13,0-7 0,4-3-14,0-7 21,4 13-21,-4-6 12,12-4 6,4-3-18,0-7 12,16-6 9,4 7-21,8-8 17,-12 1-17,4 6 13,-20 11-1,0-1 2,-16-3-13,-8 10 17,7 7-13,-11-4 7,8 7 2,-8 0-13,0 0 16,0 0-3,0 0-14,0 0 14,0 0 1,-12-10-14,12 10 17,0 0-18,0 0 13</inkml:trace>
    </iact:actionData>
  </iact:action>
  <iact:action type="add" startTime="133668">
    <iact:property name="dataType"/>
    <iact:actionData xml:id="d40">
      <inkml:trace xmlns:inkml="http://www.w3.org/2003/InkML" xml:id="stk40" contextRef="#ctx0" brushRef="#br0">14627 17941 0,'0'0'31,"0"0"-31,0 0 0,0 0 7,0 0 14,-95-10-21,75 7 10,-4 6 5,-4 7 4,-24-10-19,8 0 19,-20 4-19,12-8 13,-16-2 3,4-1-16,-8-3 8,-12-7 2,4-3 2,0-10 2,12 7-9,12 0 7,-4-14 4,16 0-16,5-9 16,-1-14-10,0-7 3,-4-6 4,16 10 10,4-11-23,0 14 3,16-3 12,12-3-8,0-1 2,20-6 3,4 3-1,8 10 1,-4 6-5,8 1 4,8 0 6,-5 3-17,1-23 16,8 13-11,-8-7 4,4 0 12,4 1-21,20-1 14,-8 17-8,20 7 3,-12 6 2,4 7 5,-8 20-13,4-10 8,8 4 10,12 9-21,15 10 15,1 17-13,-4 0 26,-8 17-26,12 3-2,-8 7 14,8-1-1,-16 1-8,-24 3 6,8 10 11,-20 23-21,0 4 12,-5 3-8,5 10 6,-16-27 1,-4 17-7,-8-17 5,-12 7 13,-16 0-23,0 10 15,-4-7-14,-16-3 9,4 0 2,-20-7 10,8 0-21,-16 7 11,-12-10-10,1 10 9,3-13 8,-4-10-19,8-11 26,4-6-26,4-7 6,0 4 12,12-4-18,4-3 23,0-20-23,-4 0 19,8 14-19,-4-18 16,-4 1-12,0-4 5,-12 4 8,12-7-15,-12 0 13,0 0 2,0-7-17,0-3 10,0-10 8,4 4-17,4-4 16,-8 3-15,4-10 16,4 11-7,4-8-7,5 8 6,7-1 9,4-3-19,12 3 12,0-12 3,12 5-12,4 4 12,7-10-9,-23 30 2,0 0 5,0 0 8</inkml:trace>
    </iact:actionData>
  </iact:action>
  <iact:action type="add" startTime="135258">
    <iact:property name="dataType"/>
    <iact:actionData xml:id="d41">
      <inkml:trace xmlns:inkml="http://www.w3.org/2003/InkML" xml:id="stk41" contextRef="#ctx0" brushRef="#br0">16022 17265 0,'0'0'8,"0"0"12,0 0-20,0 0 14,0 0 4,0 0-18,0 0 10,0 0 13,88 67-23,-64-64 20,0-6-20,-4 3 10,8 0 10,8 6-20,-4 1 9,16-7 11,-4 0-19,8-7 12,4 4-11,0 6 9,20-3 5,7-6-11,13 6 23,-4 0-28,-8-7 0,-8 4 11,-8 6 4,0-3-9,0-3 6,0 6 2,8 7-8,-4-7 6,-8 1-6,-20-8 7,-4 8-4,-1-1 8,1 0-17,-8 1 16,4 2-11,-8 1 5,-12-7 4,4 13-9,-4-19 9,-4 6 3,-8 0-17,4 0 16,-8 0-2,0 0-14,0-20 14,0 10-9,-48 3 9,20-10 2,-4 7-16,-8-20 19,4 17-19,4-10 14,-3 6-2,7 4-7,4-7 6,-4 10 9,12 3-20,4 1 10,0-11 4,12 7-10,0 10 11,0-7-4,0 11 9,0 2-20,48 18 4,-32-11 9,-4 4 4,4 6-17,0-10 13,8 7 9,-1-7-22,5 7 15,4 0-15,-8 7 14,0-7 2,-4 3-16,-20-3 13,0 4 0,-40-14-7,12 3 7,-28 10-3,5-6 7,11 6-17,12-9 13,24 6 2,4-20-14,60-27 15,-60 27-12,0 0 9,0 0 4</inkml:trace>
    </iact:actionData>
  </iact:action>
  <iact:action type="add" startTime="136519">
    <iact:property name="dataType"/>
    <iact:actionData xml:id="d42">
      <inkml:trace xmlns:inkml="http://www.w3.org/2003/InkML" xml:id="stk42" contextRef="#ctx0" brushRef="#br0">19974 17472 0,'0'0'17,"0"0"-17,0 0 14,0 0 4,0 0-18,0 0 10,0 0 13,-104 36-23,80-29 9,-4 3 12,-16 3-21,-4-9 23,-8-1-23,-3 4 9,-17-4-5,4-3 5,-32-3 6,-4-11 2,8-2-17,-4-4 11,8-10 10,-8-4-20,8-2 12,0-1-9,29-3 20,15-3-23,12-10 4,24 3 5,8-14 8,16 8-15,8-4 10,12-7 6,0 17-18,12-10 9,0 20-5,11-3 7,17 6 1,8-6-9,8 13 7,0-3 9,-4-4-20,-4 20 15,-4 4-11,8 3 6,16 10 7,0 0-12,0 10 23,-5-3-28,-15 6 0,0 7 16,4 7-5,0 6-7,0-6 15,0 13-19,-12 13 32,-16-16-32,0 12 1,-20-2 11,4 3-7,-8 10 9,0 7-3,-12 3 1,-4 0-8,-8-4 7,-4-9 4,-4-1-10,-20-6 9,-8-10-10,-16-16 6,4-1 4,-8 4 7,4-4-21,-16 7 14,20-3-12,-8-4 12,12 0-2,-8 0-7,8 7 13,-4-13-18,-8 3 15,8-10 1,0-3-16,4-4 9,0-6 7,1-11 1,-13-29-16,52 43 15,0 0-16,0 0 15</inkml:trace>
    </iact:actionData>
  </iact:action>
  <iact:action type="add" startTime="141647">
    <iact:property name="dataType"/>
    <iact:actionData xml:id="d43">
      <inkml:trace xmlns:inkml="http://www.w3.org/2003/InkML" xml:id="stk43" contextRef="#ctx0" brushRef="#br0">18304 16739 0,'-96'-37'15,"96"37"-2,0 0 8,-104-23-21,20-14 9,8 7 8,-8 10-17,-8-13 15,-8 10 1,-3-4-16,-5 0 21,0-6-20,-12 13 12,-16-3-9,4-4 7,8 7 0,-24 14 8,-15 9-19,15-6 16,8 16-14,8 13 10,8 8 7,16-8-19,20 11 12,28 3 9,12 0-21,28-3 14,-4-1-9,24 4 2,-8-10 10,16-10-12,-4 7 10,8-7-11,0-7 21,0-9-25,4 2 12,-8 1-8,-4-1 10,12-6-3,-4 0-6,4-9 9,4-1-10,0-20 7,-20 30 1,0 0 9,0 0-21</inkml:trace>
    </iact:actionData>
  </iact:action>
  <iact:action type="add" startTime="146423">
    <iact:property name="dataType"/>
    <iact:actionData xml:id="d44">
      <inkml:trace xmlns:inkml="http://www.w3.org/2003/InkML" xml:id="stk44" contextRef="#ctx0" brushRef="#br0">18064 16293 0,'0'0'4,"0"0"16,0 0-20,0 0 14,0 0-4,0 0 11,0 0-21,0 0 10,0 0 9,0 0-19,0 0 12,0 0 5,64 113-17,-24-43 14,4 3 4,8-13-17,-8 10 3,4-20 8,-8-10 3,-4-7-10,-4-13 6,-12-3 2,4-14-7,-8-3 4,-16 3 6,0-3-10,0-3 8,-52 3-10,36-17 5,0 14 11,-8 0-19,8-1 11,-8 4 0,-4 7-6,4-4 2,4 17 11,-4-6-18,-4 9 11,0-3 3,4 10-9,-4 10 8,12-3-9,-8 9 8,20-2-7,-4-1 5,8-6 7,0-37-18,0 0 11,0 0 4</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10T07:34:06.971"/>
    </inkml:context>
    <inkml:brush xml:id="br0">
      <inkml:brushProperty name="width" value="0.05292" units="cm"/>
      <inkml:brushProperty name="height" value="0.05292" units="cm"/>
      <inkml:brushProperty name="color" value="#FF0000"/>
    </inkml:brush>
  </inkml:definitions>
  <iact:action type="add" startTime="591">
    <iact:property name="dataType"/>
    <iact:actionData xml:id="d0">
      <inkml:trace xmlns:inkml="http://www.w3.org/2003/InkML" xml:id="stk0" contextRef="#ctx0" brushRef="#br0">8246 3699 0,'0'0'16,"188"17"-11,67 16 13,57 17-18,-12-7 15,-5-3 4,-11 20-18,20-3 20,-16 10-21,11-21 4,-7 7 9,-4-9-4,-25 2 2,9-9-1,-12-14-2,8 7 4,-13-6 8,-27-18-19,16 1 15,-24-4-16,31-13 12,-31-6 6,16 2-18,-20-9 18,-12-7-14,3-7 8,-7 7 1,0-3-10,-8-17 22,-20-10-25,-13 0 22,9-10-22,-4 7 4,-16-14 21,12 4-24,-12-3 3,-12 9 6,-5-33 7,5 3-14,-16 1 27,-20-4-30,-8 3 1,-16 7 7,-20-26 9,-4-1-13,-20 14 11,-20-4-10,-12 21 5,-12-1 3,-32-13 3,4-6-16,-24-4 16,-4 13-12,-12 1 8,-4-11 3,-24 0-11,-24-2 9,-31 2 5,-9-10-18,-24 14 24,-16-17-24,-28 17 11,-23 10-7,-17 13 8,-16 13-4,-4 4 8,-11 3-12,-33-7 13,0 17-13,-15 10 8,-9 4-6,29 26 14,-21 0-20,-4 13 12,9 7-2,-21 20-2,12-13 9,17 16-2,-5-6-10,16-1 0,-15-2 6,-1-8 2,24 11-8,13-4 10,23 1-10,0 12 4,21 11 2,3-11 6,20 8-13,0 2 22,16-2-26,1-4 6,3 13 0,12 20 10,-12 4-12,37 36 12,3 4-1,8 6-15,0 20 11,24 37 7,12-14-18,33-2 15,35 32 1,36-9-16,28 16 16,32 13-13,36-19 12,35-4 1,57 7-16,44-24 10,52-16 10,48-23-19,35-14 15,25-36-14,56-14 21,47-36-22,57-21 15,27 1-16,-539-17 15,0 0-1,0 0-13</inkml:trace>
    </iact:actionData>
  </iact:action>
  <iact:action type="add" startTime="2262">
    <iact:property name="dataType"/>
    <iact:actionData xml:id="d1">
      <inkml:trace xmlns:inkml="http://www.w3.org/2003/InkML" xml:id="stk1" contextRef="#ctx0" brushRef="#br0">19371 3473 0,'0'0'8,"0"0"15,0 0-23,0 0 8,0 0 15,-44-110-23,44 93 9,56 7 12,-12 10-21,32 10 12,20-3 7,43-7-18,37-7 9,32-10-6,52 4 13,8-17-13,31 7 6,1-7 0,20 0 6,-13 3 0,25 11-16,12 6 17,-9-4-17,21 4 16,-32 4-11,15 2 8,-7 4 1,12-3-11,15-10 11,-23 3-3,4-10-7,-5-4 9,-11 1 4,16 0-17,-21-4 17,5-6-14,-28-4 13,-1 7-4,-7-6-9,-28 12 27,-32-6-30,-25 10 0,-35 10 16,-52 4-14,-40-1 24,-36 20-26,-24-9 16,-16 12-16,0-9 15,-56-4-1,-12 4-14,0 10 16,-16-11 0,-72 21-15,156-27 12,0 0 6,0 0-19</inkml:trace>
    </iact:actionData>
  </iact:action>
  <iact:action type="add" startTime="4055">
    <iact:property name="dataType"/>
    <iact:actionData xml:id="d2">
      <inkml:trace xmlns:inkml="http://www.w3.org/2003/InkML" xml:id="stk2" contextRef="#ctx0" brushRef="#br0">3051 5238 0,'0'0'21,"0"0"-20,108 150 5,-52-67 21,-4 10-27,-8-16 5,-20-14 5,-8-9 2,0-31-1,8-10 2,-12-9-9,-1-4 10,5 0 0,0-94-11,12 28 11,24-18-9,16-16 3,12-3 9,12-27-1,8-16-16,-8 3 15,0 9-12,16-6 13,-12 11-12,12 5 6,-17 11 7,-7 16-15,-8 21 10,-16 9 1,-8 14 8,-12 3-21,-4 17 18,-4-1-18,-16 11 9,8 23 10,-24 13-19,0 14 16,0-27-12,0 0 21,0 0-25</inkml:trace>
    </iact:actionData>
  </iact:action>
  <iact:action type="add" startTime="6809">
    <iact:property name="dataType"/>
    <iact:actionData xml:id="d3">
      <inkml:trace xmlns:inkml="http://www.w3.org/2003/InkML" xml:id="stk3" contextRef="#ctx0" brushRef="#br0">3538 8289 0,'0'0'8,"0"0"12,0 0-20,136-113 10,-56 59 15,0-16-24,-8 20 10,4-26-7,4-14 9,20 3-2,0-3 6,-4 14-16,-9-1 13,-11 1-9,-4 2 10,4 8-11,-4-11 6,-8 10 5,4 17 2,-4 4-16,-20 16 7,-8 20 10,-16 10-18,-8 3 16,0 4-1,-8 20-14,-4-14 14,8 20-11,-20-23 10,12 27 1,-8-7-15,8-30 15,0 0 3,0 0-18</inkml:trace>
    </iact:actionData>
  </iact:action>
  <iact:action type="add" startTime="8264">
    <iact:property name="dataType"/>
    <iact:actionData xml:id="d4">
      <inkml:trace xmlns:inkml="http://www.w3.org/2003/InkML" xml:id="stk4" contextRef="#ctx0" brushRef="#br0">4266 10334 0,'215'-280'7,"-91"147"18,-60 80-25,-8-4 7,-4-6 17,8-1-24,12 14 12,-12 7-8,-8 3 7,0 10 4,-20 20-11,-8 4 7,0 19 4,-24 20-11,0-33 20,0 0-24,0 0 21</inkml:trace>
    </iact:actionData>
  </iact:action>
  <iact:action type="add" startTime="9095">
    <iact:property name="dataType"/>
    <iact:actionData xml:id="d5">
      <inkml:trace xmlns:inkml="http://www.w3.org/2003/InkML" xml:id="stk5" contextRef="#ctx0" brushRef="#br0">3466 13655 0,'0'0'18,"0"0"-18,0 0 20,0 0-20,0 0 12,0 0 11,0 123-23,4-80 12,24 34 5,0 16-17,0 14 14,8-11-12,-12 14 14,-4-3-2,4-21-14,-8-16 15,8-10 0,-8-23-15,20-14 13,-16-16 1,16-20-10,8-7 15,-4-20-19,-12-4 15,24-22 0,-8-18-15,8-16 14,12 1 0,16-11-9,4-4 8,0 8-7,-9-4 5,-7 17 3,0 6-9,-12 10 6,8 31 2,-4 9-6,0-3 2,12 30 5,-4-10-7,12-20 2,-80 40 8,0 0-16,0 0 19</inkml:trace>
    </iact:actionData>
  </iact:action>
  <iact:action type="add" startTime="16375">
    <iact:property name="dataType"/>
    <iact:actionData xml:id="d6">
      <inkml:trace xmlns:inkml="http://www.w3.org/2003/InkML" xml:id="stk6" contextRef="#ctx0" brushRef="#br0">3902 7566 0,'0'0'23,"0"0"-23,200 33 20,-48-3-20,-4-10 17,-1 10-16,17-13 13,8 6-3,-8 7 1,12-13-8,0 3 12,-17-7-11,-7 4 3,8 10 12,4-17-20,-16 6 11,-4-16 7,15 7-17,-7-7 10,-4 10 9,4-10-20,8-17 15,-16 1-11,-20-18 9,15 8-4,9-24 11,-16 0-20,-24 0 20,0 6-19,-12-6 9,-12 0 10,4-9-20,-20-1 12,0-17-1,-24-6-6,-8 9 11,-9 8-4,-11-14-11,-8 10 18,-20-10-19,-12 13 16,-15 1-7,-13-14 11,-20 3-20,-12-9 13,-32 9-10,-20-6 15,-12-1-16,12 5 22,-12 5-24,-31 11 19,-1 10-19,-12 9 11,-12 4 9,4 14-20,-35 9 11,-5 0-6,-16 11 5,0 12 9,17 11-18,-5 6 13,-4 4 3,-20 23-17,29-7 12,-17 24 8,24 6-20,28 34 13,-12-11-9,17 8 14,23 2-15,12 14 7,20 3 4,32 4 5,44 0-19,16-21 14,40-3-11,24 11 24,32-18-27,20 1 3,32-11 8,40-22 8,36-4-19,16-10 12,15-7 9,17-3-20,20 0 11,52-24-7,-292-16 3,0 0 6,0 0 7</inkml:trace>
    </iact:actionData>
  </iact:action>
  <iact:action type="add" startTime="17849">
    <iact:property name="dataType"/>
    <iact:actionData xml:id="d7">
      <inkml:trace xmlns:inkml="http://www.w3.org/2003/InkML" xml:id="stk7" contextRef="#ctx0" brushRef="#br0">10743 7470 0,'0'0'16,"0"0"-16,0 0 23,0 0-23,0 0 13,0 0-5,0 0 13,0 0-20,100-37 19,-56 34-20,8 6 9,8 4 11,28-1-20,12 11 16,24-10-16,8-1 11,-1 11 5,33-4-14,12-3 24,-4-3-26,8 9 17,16-16-17,-17 0 15,25-10-11,-12 10 9,-12 10 0,-12-20-9,16 20 11,-21-10-11,13 0 7,-12 4 3,8-1 1,-32-3-15,8 0 22,-5-3-22,-7-1 11,-28-6 5,-12 4-16,-12-4 17,-4-4 5,0-5-22,-4 9 5,-16 10 3,-12-14 1,-20 4 7,-12 4-12,-4 6 10,-8 0 2,-4-7-16,0 7 16,0 0-4,0 7 9,0 23-21,0-30 0,0 0 14,0 0-1</inkml:trace>
    </iact:actionData>
  </iact:action>
  <iact:action type="add" startTime="26470">
    <iact:property name="dataType"/>
    <iact:actionData xml:id="d8">
      <inkml:trace xmlns:inkml="http://www.w3.org/2003/InkML" xml:id="stk8" contextRef="#ctx0" brushRef="#br0">4669 9921 0,'0'0'19,"0"0"-19,152 10 20,-48 10-19,-12-10 8,-8-7 11,0-3-20,24 0 12,0 7 12,-5 0-24,-7 3 5,-28-4 5,4 1 1,4 10 8,8-14-19,4 10 10,-4-10 4,0 4 4,-4 3-18,12 7 18,16-14-18,11-3 14,-19 0 1,-8 3-15,0-3 15,4 4 2,24-4-17,-8 0 15,-8 0-11,-8-4 8,23 4 5,5 4-16,-4-1 14,-12-3-11,-8 3 8,28-3 3,0-3-11,0 3 11,-16 0-6,35 0 8,-11-7-17,0 7 17,-16 0-15,16 0 13,12 0-10,-12 7 5,-5-7 5,5 0 1,12 0-16,-12-3 15,0-1-11,12 8 10,0-1-3,-12 0-7,-17 11 10,29 6 2,16-4-16,-28 4 12,24-6 9,12 6-21,-21-7 12,9-6 6,4-4-17,12 20 16,-24-33-17,8 0 15,12 4-2,-9-14-10,-11 3 5,8-3 16,-12-7-24,-28-13 16,-24 0-15,-4-6 10,-8-11 1,-17-6 7,-15 10-18,-16-7 15,-16 3-16,-8-3 12,-12-10 5,-4-3-16,-20-4 15,-4 1-12,4 9 8,-8 0 6,-8 18-18,-11 5 14,-17 4-1,0 14-9,-24-4 12,-4 0-13,0-14 8,-24 8 0,0-1 11,-12 4-22,16 9 11,-15 4 3,-13 10-13,-12-3 20,0-10-21,4 13 11,-8 3 2,-16 4 4,5-14-17,-9 11 18,8 2-18,20 4 15,4-6 2,-4 6-17,-3 0 14,15 0-10,-4 0 8,8 0 3,0-7-11,16-6 10,-4-1 1,-7 11-12,7-4 5,8 1 10,8 6-18,-4 0 15,0 0 1,-4-10-16,20 20 15,16-20 1,8 10-16,-15 0 16,15 10-12,-4-4 11,4 1 0,8 3-15,-4 17 19,-4-11-19,-8 1 12,-12 9-1,20-2 12,-8-4-23,12 0 4,12 6 8,-4-9-2,4 3 15,1 3-25,-13 1 4,0-1 7,4 17-1,8-20 1,4 17 10,0-11-21,8 14 14,-12-3-12,4-20 10,12 12 1,-12-15 5,20 9-17,-8-6 18,16 16-19,-4 0 14,12 1-11,4 9 8,0-3 10,8 10-21,4-3 10,0 6 5,-8 10-10,20-13 9,0 0-9,4-7 2,12-9 7,-4 9 7,16-3-21,-8 3 14,32 4-10,-12 3 7,8-7 1,4 4 10,12-7-22,-4-7 6,8-6 3,4-4 3,20-13 9,3 3-20,5-9 11,-8-4-9,4 23 23,4-13-26,24-10 5,0 7 6,8-7 3,31-7 2,13 7-15,4-3 13,52-4 6,47-13-20,-291 20 5,0 0 22,0 0-26</inkml:trace>
    </iact:actionData>
  </iact:action>
  <iact:action type="add" startTime="39077">
    <iact:property name="dataType"/>
    <iact:actionData xml:id="d9">
      <inkml:trace xmlns:inkml="http://www.w3.org/2003/InkML" xml:id="stk9" contextRef="#ctx0" brushRef="#br0">22931 11250 0,'0'0'30,"0"0"-30,0 0 1,0 0 11,96 13-2,-56-13 10,4 10-20,16 0 13,8 0 5,4-3-18,8 9 11,-4-16-7,-4 0 12,12 7-12,20-14 7,3 14 3,5-7 3,-8 0-16,-8 0 14,24-7-11,12 14 9,-8-14-8,-16-3 5,15 10 5,1-13-4,8 3-7,0 10 11,4-6 0,12 2-15,4-6 14,-20 4 2,-1-4-16,21-7 14,8 0 4,-4 14-18,16-4 17,4 1-17,-21-11 15,13 10 0,4 1-13,-8-4 17,-4 0-19,4-7 24,-5 7-24,-7 10 16,8 3-16,12 7 16,-20 7-1,-4-4-15,12 14 19,-9-7-18,-3 17 10,16-21 9,-4 8-20,-24-5 12,-4-9 8,20-3-20,-5 3 10,-15-7 7,-8 7-17,0-3 16,4-4-1,-16 1-15,-20 2 20,-20 1-20,4-4 18,-17-3-18,5-3 28,-8 3-28,-4-7 4,-12 7 3,-24 0 9,-8 0 1,-4 4-17,-4-1 18,0 0-18,-72-9 15,24 2 1,4-2-16,-4-8 16,-11 21-12,-21-17 9,-16 0-2,0 10 6,-8 0-17,-8 3 15,-36-6-11,-20 3 9,-12-3 0,-11-4-9,-9 0 11,-16-3-11,-12 1 10,17 9-5,-13 0 9,-4 9-18,16 1 15,8 4-10,1-1 15,3 10-20,-16-6 11,24 6 0,16-13 9,-11 24-19,23-28 10,4 4 3,0-3-13,12-7 16,16-7-14,20-3 8,4-30 8,1-3-19,3-24 12,32-6 10,16-7-22,4-10 13,8-16-9,8 16 6,20-10 2,4 0 10,12-23-21,12-4 3,4 7 23,24-3-27,16-4 3,12 1 9,12 3-1,12-1 12,20 1-23,31 3 5,9-10 4,8 34 4,16 3-1,12 3 10,0 20-22,43-4 4,-15 21 7,40 20 1,-12 0 1,19 16-10,9 20 16,0 4-18,12 3 27,-29 26-26,13 11-1,-12 6 28,3 17-29,-3 17 1,0-14 10,-36 10 9,-24-6-20,-9 20 13,-19 16-1,-36 7-8,-12-10 12,-28 6-12,-20 34 7,-16-13 7,-20 6-18,-32 0 26,-20 24-25,-36-1 2,-16-13 14,-12-16-13,-16-10 12,-12-4-12,12-23 6,-12-17 1,0-20 1,-23-19 10,-17-14-22,-4-14 4,-8-12 7,-16-1-2,12-16 7,17-14-12,11 4 9,8-11 3,40 8-15,24-4 19,36 6-20,24-2 13,4 9 1,44-6-11,-12 9 28,8 8-30,0-1-1,-4 4 12,4 3 5,-40 0-16,0 0 9,0 0 12</inkml:trace>
    </iact:actionData>
  </iact:action>
  <iact:action type="add" startTime="53666">
    <iact:property name="dataType"/>
    <iact:actionData xml:id="d10">
      <inkml:trace xmlns:inkml="http://www.w3.org/2003/InkML" xml:id="stk10" contextRef="#ctx0" brushRef="#br0">22935 12789 0,'36'-34'13,"-36"34"-1,0 0 6,160 14-18,-48-8 23,-4-2-23,0 12 12,8 1-7,20-7 23,3 3-26,21-6-2,20 3 24,20 0-24,-8-7 15,31-6-14,-3 3 14,20-20 1,-8 3-15,4 7 16,-5-3-17,1 0 30,0-1-30,8-2 1,-21 2 15,21 11-3,-36-20-13,8 9 16,4 8 1,-13-4-17,13-10 12,-16 3 10,-24-6-22,4 9 4,-9 1 16,-19-10-20,-4 10 19,0-7-18,-16 6 10,-24-22 7,-12 26-18,-12-10 15,-9 3 0,-19-6-15,-20 13 16,-16 3 2,-20-6-18,0 9 19,-68 4-19,16-10 11,-7 20 4,-21-6-13,0 2 15,-24 4-14,4 0 6,-4 10 6,-20 0 0,-24 10-11,-16-3 8,-35 3 7,-17 6-19,-12 11 13,-28 3 2,13 3-15,-33-23 20,12 7-20,20-10 11,17-14 8,59-13-18,40-3 10,20-1 7,-12-19-18,120 23 19,0 0-19,0 0 11</inkml:trace>
    </iact:actionData>
  </iact:action>
  <iact:action type="add" startTime="55726">
    <iact:property name="dataType"/>
    <iact:actionData xml:id="d11">
      <inkml:trace xmlns:inkml="http://www.w3.org/2003/InkML" xml:id="stk11" contextRef="#ctx0" brushRef="#br0">7327 13561 0,'0'0'18,"0"0"-18,108 10 14,-29-10 4,13 7-17,-20-7 10,8 0 5,-12 7-16,0-4 15,0-3 0,24 7-15,0-4 17,-4-3-13,4 7 10,12-7 1,7-4-15,21-2 14,-8 6 3,-16-7-16,12 7 13,16-3 3,-4 3-17,-8 0 11,11 3 9,1 4-20,12 3 10,-12-7 11,0 4-21,20 6 20,-4 4-20,-13-7 8,17 3 15,8 0-23,-16 1 8,0-4 6,16-4-13,-16 4 14,-5-3 1,-3 0-16,8 6 15,4 0 4,-8-9-19,0 2 14,0 4-11,-1 4 13,5 2-13,16-9 11,-8 3 3,-28-3-17,28 12 26,8-9-26,-13-10 4,9 0 5,28-3 7,-8-20 2,4 3-18,19-17 15,-11 1-14,20-4 13,4-10 1,-12 13-14,7-10 12,5 7 5,-20-3-18,16 3 15,-12-6-12,-37-14 9,5 3 5,-12-13-14,-24 3 12,-24 1-1,-20-1-14,0 1 15,-20-4 1,-24 13-16,-8-10 15,-32 4 0,-16-4-15,-12 21 14,-16 3 6,-16-4-20,-16 10 21,-24 7-21,-8 0 8,-4 7 8,12-4-16,0 11 16,-24-1-2,-3-6-14,-9-4 16,24 7-1,-4-10-15,-20 7 15,8-4 4,-8 1-18,8 6 16,-7-10-17,-17 16 13,4-12 7,8 12-19,-12 8 8,-4-11 5,12 10-13,-7 1 12,-21-1 6,4-3-19,0 13 14,-8-6-11,8-4 10,0 7 2,5-6-12,-17 6 9,12-7 5,4 7-17,0-3 16,-4-4 1,17 7-17,-13-7 19,-16-9-18,24 12 10,0-2 8,-4 9-19,-3-3 11,7-3 9,0 3-20,-8 3 19,12-6-19,0 3 11,0 0 9,1 0-20,11 3 9,16 0 11,-16 1-20,0 2 10,16 11 10,8-10-20,-8-7 22,1 10-22,-1-4 8,12 11 6,8 3 3,-16 3-17,-4-3 16,12 4-16,20-14 13,0 3 1,16 4-10,-7-11 12,3 8-3,16 9-13,4-7 18,4 14-14,0 10 6,8 10 6,-8-3-3,0 13-13,-4-10 15,0 0 1,4-3-15,4 9 16,8-6-17,8 0 15,8 3 4,12 14-18,12-10 10,8 9 7,-4-6-18,20-3 12,-8-7 7,-4-4-19,16-6 19,-4 4-19,4-1 12,12 7 8,-12 7-20,12-8 9,4-9 12,8 4-21,4 2 10,8-12 8,-12-14-18,4 6 23,-4-16-23,0 10 3,-8-3 14,12-4-14,-1-3 10,21 4 6,-8-14-19,4 0 13,4 13 2,-4-10-15,4-6 15,4 0 6,20 6-21,20 0 12,0-6-9,27-4 11,-147 7 2,0 0-15,0 0 12</inkml:trace>
    </iact:actionData>
  </iact:action>
  <iact:action type="add" startTime="63345">
    <iact:property name="dataType"/>
    <iact:actionData xml:id="d12">
      <inkml:trace xmlns:inkml="http://www.w3.org/2003/InkML" xml:id="stk12" contextRef="#ctx0" brushRef="#br0">23131 14854 0,'-36'-37'25,"36"37"-25,0 0 9,0 0 5,0 0 6,0 0-20,0 0 21,0 0-21,0 0 11,0 0 9,0 0-19,92 0 7,-40 3 12,-4 1-20,16-4 9,0 16 12,8-16-21,4 7 17,8-7-17,11 10 12,-3-7 5,16 11-17,-12-11 16,8 14-11,20-11 5,12-6 6,-12 0-12,8 0 10,3 0 2,13-13-15,-12 3 8,-16-3 12,12-4-21,8-13 12,-4 0 7,-16 7-19,-5-24 12,-3-9-5,0 6 4,-20 6 1,-12-6 3,-24 0-15,-16-6 14,-16 2 6,-20-12-20,-4 9 12,-4 7-7,-20 0 10,-16-13-11,8 3 14,-16-7-13,4-6 4,-24-20 5,0-7-9,-12 10 7,0 13 1,8 7-8,-7-6 7,-1 3-1,0 13 14,4-10-24,-24 6-1,-20 21 14,-12 10 0,-8-4-11,-20 11 10,-15 12 4,11 1-17,-8 3 13,-8 20 1,-4 10-8,8 10 5,-15 10-6,27-14 5,8 14 4,4 14-1,-12 2-9,16 24 26,17 0-30,7-3 0,8-1 14,8-2 3,24-4-17,20 6 11,24 8 8,20-5-19,12 1 15,28 4-10,8-8 9,12-9-5,4-14 12,12 4-21,0-7 5,4 0 5,8-7 3,4 4 0,4-17-9,-4-7 14,-72-23-18,0 0 10,0 0 7</inkml:trace>
    </iact:actionData>
  </iact:action>
  <iact:action type="add" startTime="70725">
    <iact:property name="dataType"/>
    <iact:actionData xml:id="d13">
      <inkml:trace xmlns:inkml="http://www.w3.org/2003/InkML" xml:id="stk13" contextRef="#ctx0" brushRef="#br0">21297 16096 0,'0'0'20,"0"0"-20,0 0 19,0 0-19,0 0 10,0 0 1,0 0 10,112 57-20,-36-41 9,24-9 12,19-7-21,-7 0 3,44 7 6,20-21 1,0 14 3,16-10-9,19 10 7,-19 0 2,-4 4-9,4 2 9,-8-6 0,-20 7-14,15-20 14,-23-1 1,-20-2-15,-16-1 16,4 4 5,-28-1-21,-16-9 4,-24 16 7,-32 4 2,-20 0 4,-4-1-17,-84-6 12,20 10 11,-12-13-23,-24 6 4,0-9 21,-8-1-25,4-3 16,-8-13-16,-35 0 16,11-17-12,136 50 20,0 0-24,0 0 17</inkml:trace>
    </iact:actionData>
  </iact:action>
  <iact:action type="add" startTime="71338">
    <iact:property name="dataType"/>
    <iact:actionData xml:id="d14">
      <inkml:trace xmlns:inkml="http://www.w3.org/2003/InkML" xml:id="stk14" contextRef="#ctx0" brushRef="#br0">22420 16176 0,'0'0'0,"0"0"14,0 0-13,108 53 9,-44-29 15,8-8-25,7 1 12,1 6-1,12-13-6,-12 0 8,20 7 4,20-7-16,0 10 16,16-4-16,0-2 9,35 2 8,-7-6-18,12-6 11,28-4 4,-4-7-11,-8-13 9,11 3 5,-19-9-18,-16-4 16,4-10-13,0-3 27,-25-27-30,-7-14 0,8-6 12,-28 1 8,-16-8-20,-20 7 11,0 3 9,-16 1-20,-12-21 10,-16 11 10,-12 6-20,-16 13 11,-16-9 7,-12 16-18,-12-7 17,-12 7-16,-24-3 10,-4 3 10,-12 7-21,-4 3 12,-8 0 7,0 10-19,-20 6 12,-20-19 8,-15 10-20,-5-21 14,-20 15-12,-4-5 10,4 8 8,-8-1-20,-19 20 13,11 1-2,-16 6 9,0 6-20,4-12 5,-19 19 3,-5-13 12,-8 20-19,-4 4 9,13 16 5,-9 19-11,16-2 9,-16 23 4,16 7-17,9 19 12,15 1 8,4 13-20,36 13 13,20 14 5,8 3-18,16 13 18,17-7-18,39 24 14,20-13-2,20-7-7,24-4 8,28 14 4,12-3-17,19-1 12,25 1 7,28 3-18,8 13 10,-12-20 5,0-13-15,20-13 12,8 6 12,11-3-25,1-34 0,28-19 12,4-14 0,-4-13 3,12-30-13,3-20 14,1 7-14,16-27 10,-8 0 7,4 0-19,11-3 12,-23-10 2,12-4-10,-16 0 11,-32-6 0,-9 0-15,5-11 14,-20 18 1,-24-4-14,-12 3 13,-8 4 5,-8-7-19,-12 0 14,-13-17-12,-11-6 12,-8-7 2,-4 7-16,-16 10 14,-4-4 2,-8-6-15,-16 0 15,-16-11 0,16 94-16,0 0 16,0 0-16</inkml:trace>
    </iact:actionData>
  </iact:action>
  <iact:action type="add" startTime="76309">
    <iact:property name="dataType"/>
    <iact:actionData xml:id="d15">
      <inkml:trace xmlns:inkml="http://www.w3.org/2003/InkML" xml:id="stk15" contextRef="#ctx0" brushRef="#br0">14504 17858 0,'0'0'9,"0"0"3,-100-17 8,28 11-19,12-1 21,12-3-22,12 7 9,4-7 17,12 3-26,0-10 0,20 4 12,0 6-3,0-6 11,64 10-20,-36-4 9,0 0 11,8 7-20,8-6 15,20-8-5,36-6 7,19-6-17,13-1 21,4-9-21,24-1 29,8 17-28,0-10-1,20 0 14,7 7-10,5-4 25,12 0-29,-8 14 1,-4 3 14,7-3-10,5-4 6,-20 14 3,24 9-9,-16 8 7,15-8 2,13 8-9,4-4 3,24-4 9,-9 8-12,5-4 9,-4-4 1,20 1-15,-13-7 15,17 0-11,-8-17 8,0-6 2,-1 6-10,21-13 8,-12-6 6,-4-14-18,-13-7 12,-11-19 4,-16-4-13,-24-10 16,-5-14-19,-23 8 28,-40-14-25,-40 7-3,-40-11 12,-20-2-1,-32 13 7,-32-4-18,-12-16 15,-28-4-10,-28-3 5,-20 7 8,-40-13-17,-39-8 11,-13 24 9,-32 24-21,-8 13 12,-35 19-8,-9 21 7,-16 10 8,20 9-19,-23 18 11,-1 9 5,-24 14-11,-7-1 9,-1 24-3,-16 0-6,21-3 6,-21 10 13,20-7-24,17 6 4,7-3 6,32 4 3,5 3 0,19 13-7,12 17 2,16 17 12,13 16-20,-9 7 13,40 7 1,8 22-11,8 8 16,24-10-19,57 6 12,11 30 0,24-23 8,28 6-20,24 21 12,24 9 6,48-19-18,36 23 17,19-24-16,25-16 9,44-3 8,24-21-17,40-16 15,23-30-11,45-23 4,24-37 8,55-27-12,57-43 7,43-27-1,73-19 5,19-64-16,104-73 17,97-154-15,-796 377 16,0 0-18,0 0 13</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10T07:34:06.971"/>
    </inkml:context>
    <inkml:brush xml:id="br0">
      <inkml:brushProperty name="width" value="0.05292" units="cm"/>
      <inkml:brushProperty name="height" value="0.05292" units="cm"/>
      <inkml:brushProperty name="color" value="#FF0000"/>
    </inkml:brush>
  </inkml:definitions>
  <iact:action type="add" startTime="7553">
    <iact:property name="dataType"/>
    <iact:actionData xml:id="d0">
      <inkml:trace xmlns:inkml="http://www.w3.org/2003/InkML" xml:id="stk0" contextRef="#ctx0" brushRef="#br0">2475 5211 0,'0'0'18,"0"0"-17,0 0 18,120 117-19,-80-87 24,0 6-24,-4-26 9,-4 7 5,4-27 4,-4 3-17,-4-16 15,8-7-16,-8-6 12,12-11 7,12-10-19,4-13 11,24-20 3,8 0-7,16-13 7,-1-7-8,-3-16 7,16-7-9,-8 13 5,-8 6 4,4 1 0,-20 7-9,-4 12 8,0 8 7,0 12-19,-24 14 15,8 30-12,-9 4 10,-23 13 5,-32 13-17,0 0 10,0 0 2</inkml:trace>
    </iact:actionData>
  </iact:action>
  <iact:action type="add" startTime="44410">
    <iact:property name="dataType"/>
    <iact:actionData xml:id="d1">
      <inkml:trace xmlns:inkml="http://www.w3.org/2003/InkML" xml:id="stk1" contextRef="#ctx0" brushRef="#br0">22080 10417 0,'0'0'9,"0"0"12,148 30-21,-52-17 8,-4 1 18,4 2-25,4-6 11,15-10-7,-3 14 2,4-4 9,0 6-14,16-12 11,0 9 2,-8 0-11,8 1 6,19 12 5,9-19-10,-20 3 6,4-7 6,16-3-14,4 4 17,-16 6-19,23 3 8,-3-3 6,-12 0-11,-4-3 5,20 3 6,-8-4-10,11 4 6,17-13 8,-20 3-19,4 0 13,28-7 4,-16 1-17,11-4 14,5-4 3,-12-12-17,8-1 16,0-10-13,-21-9 9,21 2 7,-8-19-19,-20 13 12,-8-3 6,7 3-18,-19-10 14,-16 7-1,8-17 4,-32-10-17,-4-10 14,-28 3-14,-16-6 16,-20 10-1,-16 0-14,-12 6 13,-8-30 5,-28 17-18,-12 4 11,-12 9-8,-20 24 8,-4 6 5,0-13-17,-24 10 17,-20-10-15,-20-3 10,-4 3 3,4 0-11,-19 10 12,-21 7 3,8 3-19,-24-3 9,-24-1 12,21 4-21,-25-3 9,0 3 11,0-3-19,-16 6 20,5-3-21,-1 7 4,-8 13 12,0-10 1,-19 17-17,11-7 17,-16 10-17,28 6 13,-31 8 6,3-8-19,-24-2 12,16 16 6,-15-10-18,27 6 16,-16 1-14,8 3 14,-7-3-5,3 3-7,-4 6 9,16 4 1,-11 14-10,7-18 9,4 18 6,8 6-19,13-7 12,15 3 2,20-19-14,12-14 16,-3-6 1,19-7-17,4 3 21,-16-9-21,20 9 9,-16 20 10,-19 11-19,23-4 13,-12 20 6,12 3-19,16 10 19,0-6-19,9-7 14,3 3-11,16 1 9,20-8-2,-8 11 10,8-11-20,4 11 13,8 0 4,16 9-17,-7 4 13,7-13 3,4-4-16,12 7 17,4 0-16,28 3 12,-4 4 2,4-4-12,4 17 11,8 14 2,12-11-16,0 3 16,12-9 2,24-10-18,4 3 12,24 10-9,0 10 15,8 6-5,8-3-13,8-6 13,4-4 1,8-3 2,15-3-16,5-1 17,-8-6-17,4-16 16,8 9-1,20-10-15,0-6 18,4-4-18,-5-16 12,9-4 4,16 7-13,-16-3 9,8-1 6,16-9-18,-8-7 16,-9 7 1,29-4-16,4-3 17,-4 0-18,16 0 12,4-3 6,-9 3-17,21-7 10,-4-6 9,8 3-20,16-3 10,-25 13 9,29-7-18,-16-3 19,12 0-20,3 0 9,-7 7 11,-4 3-20,-4-20 10,-4 6 12,19 4-22,-27-3 10,24-10 9,-24-7-19,11 6 13,9-9-10,-16-7 11,8-3-2,-16 9 2,-21-9-14,5 20 17,-16-4-13,-8-3 7,-16 17 4,-4 0 5,-24-11-20,-29 18 13,-15-1-13,-72 7 16,0 0 0,0 0-16</inkml:trace>
    </iact:actionData>
  </iact:action>
  <iact:action type="add" startTime="48102">
    <iact:property name="dataType"/>
    <iact:actionData xml:id="d2">
      <inkml:trace xmlns:inkml="http://www.w3.org/2003/InkML" xml:id="stk2" contextRef="#ctx0" brushRef="#br0">13720 10474 0,'0'0'21,"0"0"-21,-112-20 18,33 10-18,-25-10 15,8 13 8,4-3-23,20-6 3,-4-1 10,8 4-4,8-1 3,-16-2 4,8-4-15,-4 3 15,-4 10-13,-4-6 8,13-4 7,11 7-18,4 0 12,-4 7 8,4 6-20,-4-13 15,0-3-11,4 10 8,8 3 1,4-7 3,0-6-16,4 3 13,-4 3 3,12-6-16,4 3 16,-8-4-11,-8 8 4,4 2 8,-4-22-14,12 19 12,8-3 0,-4 3-15,12 1 15,-4-11 1,16 0-16,0-2 14,0 5 4,4 11-18,8 3 14,0 0-11,0 17 12,-8-14-10,4 7 9,-4-4-5,-4 1 14,12 3-22,4 7 3,-4-4 14,12-3-18,4 10 19,12 7-16,0-1 8,12-2 2,-8-4 8,12 10-21,-16-7 5,4 4 5,-8-7 3,4 20 8,0 0-21,-12-14 15,4 17-15,0 1 13,-4-4 9,4-4-22,-20-6 12,0-13-9,0-7 19,-12-10-21,4 0 15,-8 0-16,-16-60 21,-8 23-21,-4-3 27,-8 0-25,-24-6-1,8-7 11,0-4 10,-8 17-22,4-7 12,-4 21-6,12-8 3,-4 8 9,4-1-17,8-3 12,-4 0-1,8-13 8,8 13-20,-8-13 4,13 3 7,11 20 9,4-4-20,4 24 12,8 0 1,0 0 8,39 30-21,-15-23 3,12 6 23,-4 21-26,32-24 14,20 16-12,20-2 9,-4-11 2,4 17 6,16-14-19,20 8 19,8-21-18,-17 7 14,-7-7-15,-124-3 30,0 0-30,0 0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10T07:34:06.971"/>
    </inkml:context>
    <inkml:brush xml:id="br0">
      <inkml:brushProperty name="width" value="0.05292" units="cm"/>
      <inkml:brushProperty name="height" value="0.05292" units="cm"/>
      <inkml:brushProperty name="color" value="#FF0000"/>
    </inkml:brush>
  </inkml:definitions>
  <iact:action type="add" startTime="23687">
    <iact:property name="dataType"/>
    <iact:actionData xml:id="d0">
      <inkml:trace xmlns:inkml="http://www.w3.org/2003/InkML" xml:id="stk0" contextRef="#ctx0" brushRef="#br0">31647 7966 0,'36'-63'16,"-36"63"-7,0 0 14,68-154-23,-8 41 10,3 6 9,5 8-19,-4-25 15,4-2-10,-12 3 4,-4 19 5,0 1-9,-8 23 9,-8 0 2,-8 4-16,-8 19 11,8-10 10,4 17-21,-16 7 12,4 6 8,0 21-19,-4-8 5,-12 18 14,4 6-19,-8 0 14,0 0-1,-8 60-14,-8-30 19,-8 13-19,4-16 13,8 13 7,-16-14-20,16-2 13,0 2 4,-4-2-17,4-4 14,8 3-10,-8 0 22,0 20-26,0 1 4,-12 12 9,-4 24 3,-4 14-15,-8-11 14,-12 17-10,0 23 6,8 4 5,0-8-12,-4-9 20,20-16-24,4 6 5,8-17 9,0-10-3,9-26-7,7-7 10,-4-20 2,-8-7-16,8-13 15,-8 0 0,-4-13-15,-4-1 16,4 4-12,-12-3 10,4 3 1,-8 10-13,4-17 28,0 11-30,4-8 1,12 8 14,0-1-11,0-3 7,-4-20 2,0 10 5,4-10-18,-12-3 18,8-10-17,-16-11 8,-8-2 7,0-4-11,0 13 9,4 0-9,8 7 4,4 7 7,16 16-12,0 4 7,8 13 4,0 0 4,44 53-18,-12-26 10,8 3-8,16 10 13,-4-3-12,16 6 8,4 0 3,8 14-12,0 13 7,-80-70 6,0 0-3,0 0-13</inkml:trace>
    </iact:actionData>
  </iact:action>
  <iact:action type="add" startTime="36686">
    <iact:property name="dataType"/>
    <iact:actionData xml:id="d1">
      <inkml:trace xmlns:inkml="http://www.w3.org/2003/InkML" xml:id="stk1" contextRef="#ctx0" brushRef="#br0">10995 8219 0,'0'0'20,"0"0"-20,-80-57 9,16 17 15,-8 4-24,4 12 7,-12-12 7,0 19 3,1-13-16,7 10 11,-4 3 6,8-6-18,-16 0 19,-8 3-19,-8 3 13,8 1 5,0 16-18,8-4 19,-20 4-19,8 7 12,-11 0 7,11-1-19,-8 4 9,20-3 13,-12 3-22,-20 13 9,16-16 12,8 3-21,0 6 11,8-6 7,-23-3-18,-1-4 12,16 4 5,8-7-16,0 0 18,-8-3-19,0 3 12,-4 0 6,12 3-18,-4-3 12,16 3 7,5 11-18,-17-4 8,-8-4 13,0 4-22,20 14 20,-16-8-20,28 18 8,-20-21 7,-8 24-3,16-4-11,-8-16 15,24 9-13,4 8 9,-4 2 5,5-6-16,11 13 15,-12 4-1,8 10-15,4-11 18,0-2-18,12-4 12,12-7 6,4 4-17,12-7 15,-12 0-4,36-4-8,4 4 6,12 3 9,4 11-19,8 16 15,16-14 2,-5 1-17,9-4 12,-4-3 9,12 4-21,16-1 14,0-7-14,24-22 12,-4-1 6,0 4-18,16-14 13,15 4 5,-11-17-18,-4 10 17,8 0-15,20-10 9,-12 6 8,-4 8-18,-5-11 11,17-6 6,-4 9-18,8-2 15,-8-4-10,8-7 7,-24 17-2,3-13 6,1 10-15,0 3 16,-16 3-14,-8-13 8,-8 0 8,16 0-19,-16-3 12,-17 9 4,-7 4-14,0-6 13,-8 12 1,-8-6-16,12-6 18,-12 6-18,0-7 13,-16 4 1,-8-14 5,-4 0-19,12 1 15,16-4-14,-4-7 14,-4 14-11,-4-1 5,-5-6 7,1 10 1,-8 0-17,8 10 14,12-20-10,-4 14 6,8-4 7,0-10-14,-4 10 13,-12-4-2,-8-9-14,-4 6 17,0-3-2,-16 4-15,-8-1 13,-4 1 5,0 12-17,-12-6 17,4 7-18,-4-14 12,0 11 4,-16-4-15,0 3 14,-8-13-1,12-3-14,-16-1 18,-4-2-15,-8 9 9,0-10 1,0 7-10,-8-6 9,4 6 7,-8 3-19,-16 0 16,0 4-1,4 10-15,8-14 15,12 10 2,5 7-17,23 14 13,16-14 4,0 0-17,0 0 20</inkml:trace>
    </iact:actionData>
  </iact:action>
  <iact:action type="add" startTime="40570">
    <iact:property name="dataType"/>
    <iact:actionData xml:id="d2">
      <inkml:trace xmlns:inkml="http://www.w3.org/2003/InkML" xml:id="stk2" contextRef="#ctx0" brushRef="#br0">30820 4961 0,'0'0'19,"0"0"-19,39 100 20,-19-20-20,12 0 13,-12 10-1,4-7-5,4 17 0,-16 4 10,4 9-13,0-7 13,4 4-14,-16 7 7,20-20 7,-12 22-15,4-15 9,0-4 10,-4-17-21,4-23 12,-16-60 1,0 0 6,0 0-19</inkml:trace>
    </iact:actionData>
  </iact:action>
  <iact:action type="add" startTime="41394">
    <iact:property name="dataType"/>
    <iact:actionData xml:id="d3">
      <inkml:trace xmlns:inkml="http://www.w3.org/2003/InkML" xml:id="stk3" contextRef="#ctx0" brushRef="#br0">30911 5991 0,'0'0'6,"0"0"16,0 0-22,0 0 18,56 103-18,-40-63 10,8 13 3,4 30 10,-12 7-23,8 14 5,-8 16 3,-4 29 8,4 8-13,0 10 8,8 22 22,4 11-33,-4 13 0,8 14 10,4-21 11,4 8-21,-12 12 11,4-6 12,0 6-21,0 11-2,-4-27 11,8 26-1,-8-9 13,0 22-23,4-9 5,0 10 7,-12 0-3,8 10 7,-4 16-12,12 14 9,-20-4 1,0 11-10,-8-17 10,-4 26-3,-4-13-6,4 13 9,-4 1 2,0 3-16,-8-11 15,12 8-10,-4-1 7,4 7 4,-4 20-13,0-26 20,-4 6-22,4-20 19,16 3-20,20 1 6,-9-21 2,13-49 7,0 3 1,12-31-15,-4-22 16,4-20-17,4-24 10,-4-50 7,-12-53-12,-12-43 7,12-84 4,-40 97-16,0 0 14,0 0 6</inkml:trace>
    </iact:actionData>
  </iact:action>
  <iact:action type="add" startTime="42449">
    <iact:property name="dataType"/>
    <iact:actionData xml:id="d4">
      <inkml:trace xmlns:inkml="http://www.w3.org/2003/InkML" xml:id="stk4" contextRef="#ctx0" brushRef="#br0">30392 4961 0,'0'0'1,"0"0"19,0 0-20,92-29 7,-52-1 20,24-7-27,8-10 12,36 1 1,-1-4-13,1-17 13,0 0 6,12-2-19,12 9 17,-8 6-17,-12 8 26,4 16-25,-16 10 14,31 20-14,1 6 13,-8 1 4,12 0-18,0 26 15,0 10-15,-28 11 17,-16 35-12,-92-89 20,0 0-25,0 0 13,307 320-13,-335-53 17,-20-14-13,20-10 8,0 3 5,12 8-17,4-5 15,12 8 2,-8 6-17,16 7 15,4-7-10,8-7 5,4-3 4,12 11 3,-4 2-17,4-13 15,8 10-9,-4-13 0,0 3 11,4 7-13,8 7 9,-8 6 4,4 3-17,-4-6 22,-4 13-22,0-13 11,-4 26 1,-16-13-7,0 7 10,-12-10 0,0 0-15,-8-17 16,4-3-12,-4-1 9,12-35-3,0 5 8,0-9-18,4-17 17,0 14-14,-4-17 5,-4 6 8,-4-16 3,8-10-19,-8 26 16,8-19-16,-8-17 15,8 10 1,8-27-16,-4-13 16,-12-10-13,20-4 7,-20-26 4,8 0 1,0-30-12,-8 0 12,4-30 4,-16-3-19,4-4 4,-12-16 18,0 6-22,-4-10 20,0-3-20,-12 7 14,12-14-8,-4 0 7,-4-3-3,12 0 7,-8 0-17,-4 4 15,-12 2-13,-12 1 14,-16 3-4,-28 13-10,-12 7 12,0 0 2,-12 17-15,-16-4 16,13 1-15,3 9 12,16-26 3,16-4-16,12-3 10,24-14 7,8-12-17,8-14 13,28 0 4,8-43-18,0 63 14,0 0 0,0 0-14</inkml:trace>
    </iact:actionData>
  </iact:action>
  <iact:action type="add" startTime="44139">
    <iact:property name="dataType"/>
    <iact:actionData xml:id="d5">
      <inkml:trace xmlns:inkml="http://www.w3.org/2003/InkML" xml:id="stk5" contextRef="#ctx0" brushRef="#br0">31743 5238 0,'0'0'19,"115"-13"-19,17-17 12,8-10 0,4 13 11,-4-6-23,-8 6 4,-20 4 8,-16-1 0,-96 24 3,0 0-15,0 0 13</inkml:trace>
    </iact:actionData>
  </iact:action>
  <iact:action type="add" startTime="44450">
    <iact:property name="dataType"/>
    <iact:actionData xml:id="d6">
      <inkml:trace xmlns:inkml="http://www.w3.org/2003/InkML" xml:id="stk6" contextRef="#ctx0" brushRef="#br0">32182 5884 0,'0'0'20,"100"-7"-20,56-19 11,4-1 6,-8 1-17,-17-8 14,-135 34 2,0 0-16,0 0 19</inkml:trace>
    </iact:actionData>
  </iact:action>
  <iact:action type="add" startTime="44709">
    <iact:property name="dataType"/>
    <iact:actionData xml:id="d7">
      <inkml:trace xmlns:inkml="http://www.w3.org/2003/InkML" xml:id="stk7" contextRef="#ctx0" brushRef="#br0">31779 6480 0,'0'0'19,"0"0"-19,187-16 23,-39-14-23,12 0 18,8-14-18,-12 4 12,-20 14 2,-16 2-9,-120 24 23,0 0-28,0 0 1</inkml:trace>
    </iact:actionData>
  </iact:action>
  <iact:action type="add" startTime="45009">
    <iact:property name="dataType"/>
    <iact:actionData xml:id="d8">
      <inkml:trace xmlns:inkml="http://www.w3.org/2003/InkML" xml:id="stk8" contextRef="#ctx0" brushRef="#br0">32186 7433 0,'0'0'19,"0"0"-19,188-3 12,-64-14 11,-4 0-22,-12 7 11,-16 4-8,-21 6 6,-71 0 3,0 0 6,0 0-19</inkml:trace>
    </iact:actionData>
  </iact:action>
  <iact:action type="add" startTime="45239">
    <iact:property name="dataType"/>
    <iact:actionData xml:id="d9">
      <inkml:trace xmlns:inkml="http://www.w3.org/2003/InkML" xml:id="stk9" contextRef="#ctx0" brushRef="#br0">32090 8492 0,'0'0'20,"0"0"-20,84-13 19,20 9-19,32-9 13,8-17 9,-8-13-22,0-4 13,-5 1-9,-131 46 5,0 0 4,0 0 9</inkml:trace>
    </iact:actionData>
  </iact:action>
  <iact:action type="add" startTime="45510">
    <iact:property name="dataType"/>
    <iact:actionData xml:id="d10">
      <inkml:trace xmlns:inkml="http://www.w3.org/2003/InkML" xml:id="stk10" contextRef="#ctx0" brushRef="#br0">32222 9395 0,'0'0'18,"96"-10"-18,44-10 12,20-20 8,24-14-20,-9 11 13,-175 43 8,0 0-21,0 0 15</inkml:trace>
    </iact:actionData>
  </iact:action>
  <iact:action type="add" startTime="45728">
    <iact:property name="dataType"/>
    <iact:actionData xml:id="d11">
      <inkml:trace xmlns:inkml="http://www.w3.org/2003/InkML" xml:id="stk11" contextRef="#ctx0" brushRef="#br0">32174 10497 0,'0'0'20,"0"0"-20,0 0 10,144-30 13,-32-13-23,32 10 18,4-24-18,31-20 13,-7 11-3,-24-4 10,-36-7-20,-112 77 17,0 0-17,0 0 12</inkml:trace>
    </iact:actionData>
  </iact:action>
  <iact:action type="add" startTime="46028">
    <iact:property name="dataType"/>
    <iact:actionData xml:id="d12">
      <inkml:trace xmlns:inkml="http://www.w3.org/2003/InkML" xml:id="stk12" contextRef="#ctx0" brushRef="#br0">32458 11037 0,'0'0'13,"0"0"4,184-74-17,-60 31 14,7-3 10,9-1-24,-32-30 4,-108 77 8,0 0-5,0 0 7</inkml:trace>
    </iact:actionData>
  </iact:action>
  <iact:action type="add" startTime="46281">
    <iact:property name="dataType"/>
    <iact:actionData xml:id="d13">
      <inkml:trace xmlns:inkml="http://www.w3.org/2003/InkML" xml:id="stk13" contextRef="#ctx0" brushRef="#br0">32414 12083 0,'0'0'10,"0"0"7,152-47-17,-20 0 21,51-29-21,5-8 13,-8-15 7,-8-1-20,-172 100 10,0 0 10,0 0-20</inkml:trace>
    </iact:actionData>
  </iact:action>
  <iact:action type="add" startTime="46543">
    <iact:property name="dataType"/>
    <iact:actionData xml:id="d14">
      <inkml:trace xmlns:inkml="http://www.w3.org/2003/InkML" xml:id="stk14" contextRef="#ctx0" brushRef="#br0">32398 13268 0,'0'0'16,"80"-23"-16,56-24 23,64-9-23,7-28 13,-15 5-8,-44-28 4,-148 107 3,0 0 0,0 0 9</inkml:trace>
    </iact:actionData>
  </iact:action>
  <iact:action type="add" startTime="46729">
    <iact:property name="dataType"/>
    <iact:actionData xml:id="d15">
      <inkml:trace xmlns:inkml="http://www.w3.org/2003/InkML" xml:id="stk15" contextRef="#ctx0" brushRef="#br0">32210 14118 0,'0'0'19,"0"0"-19,108-10 11,16-24 11,24-16-22,8-26 13,7-11-8,-3-19 21,-20 2-26,-8-29 5,-132 133 4,0 0 10,0 0-19</inkml:trace>
    </iact:actionData>
  </iact:action>
  <iact:action type="add" startTime="46963">
    <iact:property name="dataType"/>
    <iact:actionData xml:id="d16">
      <inkml:trace xmlns:inkml="http://www.w3.org/2003/InkML" xml:id="stk16" contextRef="#ctx0" brushRef="#br0">32870 14710 0,'0'0'16,"0"0"-16,203-26 21,-39-7-21,-164 33 10,0 0 10,0 0-20</inkml:trace>
    </iact:actionData>
  </iact:action>
  <iact:action type="add" startTime="57059">
    <iact:property name="dataType"/>
    <iact:actionData xml:id="d17">
      <inkml:trace xmlns:inkml="http://www.w3.org/2003/InkML" xml:id="stk17" contextRef="#ctx0" brushRef="#br0">31291 5095 0,'56'-180'17,"-56"180"1,0 0-18,0 0 13,0 0 8,0 0-21,0 0 8,0 0 5,68 96 5,-44-19-18,-4 13 21,0-7-21,-4 7 12,0-13 5,-4-17-17,-12-17 12,12 0 5,-8-9-17,4-4 19,-4-20-19,-4-10 10,12 0 10,-16 0-20,-4-47 13,4 20 3,-8 7-15,4-13 12,4 6 6,-8-3-19,8 4 10,-8-1 6,4 4-15,4-7 16,0 17-4,-8-4-13,4 4 21,4-1-21,4 8 15,-4-4-11,-4 3 9,-4-3 3,12 3-16,-4 1 15,-4 6 2,4-10-17,0 10 29,4-7-28,-8-3-1,8 7 15,0-1-10,0 4 16,0 0-20,0 0 19</inkml:trace>
    </iact:actionData>
  </iact:action>
  <iact:action type="add" startTime="58688">
    <iact:property name="dataType"/>
    <iact:actionData xml:id="d18">
      <inkml:trace xmlns:inkml="http://www.w3.org/2003/InkML" xml:id="stk18" contextRef="#ctx0" brushRef="#br0">32386 16792 0,'0'0'9,"0"0"11,0 0-20,0 0 11,0 0 9,0 0-20,0 0 15,0 0 5,-4 110-20,-4-73 8,4 16 13,-8 20-21,0 7 10,0 0 12,8-10-21,4-13 3,4-7 6,8-14 1,0-6 6,0-10-17,0-20 16,-8 0-11,8-33 7,-8 6 4,4-6-16,-4 16 15,-4-26 1,12 6-16,-8 4 11,4-10 4,-8 3-10,4 0 8,-8 0 5,-4-3-17,8 3 13,-4-4-1,4 1-13,0 6 17,0-3-1,12 7-16,-8 3 20,8 7-20,0-7 10,4 10 9,-8-3-19,-4 13 18,0 3-18,-4 0 26,8 7-26,-8-6 18,0-1-17,4 7 11,4 0-8,8 0 8,0 43 8,8-23-20,4 10 16,0 0-15,12 7 12,0-1-1,0 4 12,-8-3-24,-8 10 0,0-1 12,-8-12-1,-4-1 2,-8-10 7,4-6-20,3-14 15,-3-3-15,12-16 15,-8 9 2,-4 0-17,0-6 14,-4-14-10,4 14 10,-8-14 1,4 21-15,4-11 15,-4-6-1,-4 3-10,4-14 11,4-2-12,-4-4 22,8-7-25,-8 4 15,8-20-15,-4 3 16,-8-17-11,0 4 7,0-7 3,4 3-12,-4 1 11,12-14 2,0 26-16,0 14 13,-8 10 2,8 10-13,-12 24 13,0 6-11,4 0 10,8 0-1,-4 50-9,-4-34 9,-4-16 4,0 0-16,0 0 13</inkml:trace>
    </iact:actionData>
  </iact:action>
  <iact:action type="add" startTime="82571">
    <iact:property name="dataType"/>
    <iact:actionData xml:id="d19">
      <inkml:trace xmlns:inkml="http://www.w3.org/2003/InkML" xml:id="stk19" contextRef="#ctx0" brushRef="#br0">28370 2453 0,'0'0'21,"0"0"-21,0 0 8,-100 110 14,48-60-22,-16 0 9,0 0 6,-12 17 1,0-14-15,0 14 10,21-11-2,-5 11-2,0-14 3,12-9 7,4 2-14,-4-9 10,8-14-2,-4 4 2,16-4-9,8-13 8,-4-3 1,16 16-9,8-23 12,4 3-10,0 1 7,0-1-3,0 7 6,0 0-16,40-10 15,-36 0-12,8 13 9,-8-9 4,8 2-13,0 1 14,4 6-15,-4 11 29,0-1-31,4 0 0,0 14 30,8-7-30,12 7 0,-4-4 31,-4-6-31,20 6 0,8 27 9,12 0 8,-1 23-12,13 27 9,12 17-10,16-4 7,4 10 5,8 20-10,4 4 2,20-1 12,-4 7-19,-21 11 11,1 9 1,-12-33-10,16 3 10,-16 7 6,4-17-19,-20-10 12,4-16 11,8 9-21,3-12-2,-15-18 12,-20-12-1,-8-31 11,-24-20-22,-8-6 15,-8-21-15,-12-12 25,-8 2-24,4-36 14,-8 40-14,0 0 13,0 0 7</inkml:trace>
    </iact:actionData>
  </iact:action>
  <iact:action type="add" startTime="83823">
    <iact:property name="dataType"/>
    <iact:actionData xml:id="d20">
      <inkml:trace xmlns:inkml="http://www.w3.org/2003/InkML" xml:id="stk20" contextRef="#ctx0" brushRef="#br0">28722 2490 0,'0'0'2,"0"0"15,0 0-17,0 0 8,0 0 15,0 0-23,0 0 9,0 0 11,0 0-20,0 0 10,0 0 11,0 0-21,0 0 20,0 0-19,24 113 11,20-69 7,15 32-19,9 28 15,16 25-15,24 15 14,0-8-1,4 27-8,4 11 21,4-11-25,4 3 2,11 8 7,-19-18 1,-8-13 11,-8-6-22,8 3 14,0 3-14,12-23 12,-24-7 8,-4-13-20,-12-3 12,-12-17 7,-1-20-18,-27-14 10,-20-19 8,-8-11-18,-12-6 15,0-3-16,0-7 9,-56 0 7,28-7 1,0 7-16,1 0 12,-9 0-8,4 14 7,-8 16 5,-12 16-17,0 8 19,0 12-15,-8 24 7,-4-7 2,4 7 7,-4 7-20,-20-14 4,8 1 5,12-8 4,8-3 6,0-19-19,16-11 13,12-20 6,4-9-19,12-14 16,12 0-16,0 0 9,0 0 9,0 0-2</inkml:trace>
    </iact:actionData>
  </iact:action>
  <iact:action type="add" startTime="84951">
    <iact:property name="dataType"/>
    <iact:actionData xml:id="d21">
      <inkml:trace xmlns:inkml="http://www.w3.org/2003/InkML" xml:id="stk21" contextRef="#ctx0" brushRef="#br0">28206 3563 0,'0'0'8,"0"0"12,0 0-20,0 0 13,0 0 9,0 0-22,84-100 10,-60 80 12,12-20-22,-4 6 9,20-19 4,4 6-9,8-2 16,8 5-20,-4-6 15,-4 14-10,3 12 3,-23-2 4,-4 9 7,-4-6-19,-12 9 12,-8 4 9,-4 7-21,-8 3 15,-4 0-15,0 0 14,0 0-1</inkml:trace>
    </iact:actionData>
  </iact:action>
  <iact:action type="add" startTime="85441">
    <iact:property name="dataType"/>
    <iact:actionData xml:id="d22">
      <inkml:trace xmlns:inkml="http://www.w3.org/2003/InkML" xml:id="stk22" contextRef="#ctx0" brushRef="#br0">28722 4125 0,'0'0'18,"0"0"-18,0 0 21,0 0-21,0 0 11,0 0 9,76-99-20,-37 55 11,13-6 13,4-10-23,0 0 10,12 7-7,8 0 7,-8 10 1,0 9-7,-12 4 12,-16 10-13,0 14 6,-24 12 0,-4-12 7,-12 6-17,0 0 17,0 0 0</inkml:trace>
    </iact:actionData>
  </iact:action>
  <iact:action type="add" startTime="85882">
    <iact:property name="dataType"/>
    <iact:actionData xml:id="d23">
      <inkml:trace xmlns:inkml="http://www.w3.org/2003/InkML" xml:id="stk23" contextRef="#ctx0" brushRef="#br0">29353 5008 0,'0'0'18,"0"0"-18,0 0 22,0 0-22,0 0 10,0 0 2,80-70 10,-52 40-21,8-13 8,8 3 11,8 3-20,4-3 10,12-3-5,0 0 4,-5 3 11,-7 10-20,-16 0 11,-12 16 10,-28 14-20,0 0 10,0 0 10</inkml:trace>
    </iact:actionData>
  </iact:action>
  <iact:action type="add" startTime="89648">
    <iact:property name="dataType"/>
    <iact:actionData xml:id="d24">
      <inkml:trace xmlns:inkml="http://www.w3.org/2003/InkML" xml:id="stk24" contextRef="#ctx0" brushRef="#br0">11714 16522 0,'0'0'18,"0"0"-18,0 0 15,0 0 3,0 0-18,0 0 22,-4 104-22,8-71 10,8 20 10,4 4-20,8 16 12,0 10 0,4 17-10,0 17 14,0-4-12,-4 4 6,4-24 12,-4-3-22,-8-17 13,-4-6-7,-8-4 4,4-23 6,-4-17-13,-4 4 9,0-20 4,0-4 2,0-3-18,0 0 4,-4-53 18,-4 13-21,-8 0 23,4-10-21,0-13-3,0-7 13,12-10-1,8 3-6,8-26 5,12-4 1,8-26 4,4 0-16,4 10 15,-4-7-9,0 10 5,-8 13 3,4 24 0,-4 16-14,0 31 16,-12 19-12,0 14 7,0 3 4,8 30-11,-28-30 11,0 0-6,0 0 12</inkml:trace>
    </iact:actionData>
  </iact:action>
  <iact:action type="add" startTime="90367">
    <iact:property name="dataType"/>
    <iact:actionData xml:id="d25">
      <inkml:trace xmlns:inkml="http://www.w3.org/2003/InkML" xml:id="stk25" contextRef="#ctx0" brushRef="#br0">12546 17142 0,'0'0'17,"0"0"-17,0 0 19,0 0-19,0 0 13,0 0 7,-40 120-19,40-100 18,16 20-19,-4-4 12,11 4-2,-7 0 13,16-10-23,8-10 13,8-6-13,-4-14 11,8-17 9,-12-6-20,0-11 18,-12-9-18,-4-17 12,-16 3 0,-12-16 6,-12 10-17,-24 3 16,4 7-17,-8 3 12,-20 13 10,8 10-22,-12 24 12,17 23-8,7 7 9,0 29 4,8 8-17,20 12 11,4 4 5,16-3-11,20-1 8,4-9-2,24-7 9,11-13-20,5-11 5,-8-29 5,-20-7 4,8-27 2,-28 4-16,4-20 18,-24-4-17,0-13 9,-12 3 6,-4-39-12,4-21 14,0-3-15,20 10 19,-4 30-22,8 24 18,0 29-18,-4 27 18,12 17-16,-4 16 23,20 37-25,0 37 5,12 19 4,8 4 11,-4-20-19,-8-3 10,-4-11 11,0-16-22,-12-10 12,-4-30-8,-12-27 6,-12-13 10,-12-56-20,0-17 16,0-17-2,-4-14-14,4 11 12,0 3 9,8 24-20,-4 16 8,16 16 12,-8 21-21,0 6 9,0 7 14,0 0-23,-8 0 8,16 60 12,-8-33-20,12 6 11,16 17 6,4 33-17,16-3 20,-4 0-20,-4 4 12,0-1 9,-16-33-21,-8-10 12,0-40-8,-20 0 11,-16-60-6,4 10 8,0-10-17,4-10 20,8-7-20,8 7 10,4-6 8,12-4-18,-8 7 20,12 16-20,-8 7 13,20 13-1,-16 21 8,3 16-20,1 0 6,-8 16 4,0 4 4,-4 14-1,4 6-11,-4 3 10,-8 24 8,16-14-20,-8-3 18,-4 3-18,12-6 13,-4-11 6,-16 1-19,24-10 13,-8-27 3,0 0-16,12-84 11,-28 84 10,0 0-21,0 0 11</inkml:trace>
    </iact:actionData>
  </iact:action>
  <iact:action type="add" startTime="91765">
    <iact:property name="dataType"/>
    <iact:actionData xml:id="d26">
      <inkml:trace xmlns:inkml="http://www.w3.org/2003/InkML" xml:id="stk26" contextRef="#ctx0" brushRef="#br0">14004 17372 0,'0'0'1,"0"0"19,0 0-20,0 0 21,52 100-21,-36-67 18,0-10-18,12-3 12,8-13 9,-8 0-21,12-11 10,-16 1 10,-12-14-20,4-13 19,-16-3-19,0-7 12,-12-3 7,0-1-19,-4-12 8,-12-11 16,-12 11-24,-8-11 10,-8 27 7,4 37-16,8 16 11,4 27 7,12 17-19,16 3 14,12 9-13,8-12 12,12 13 4,16-13-16,8-1 13,4-26 3,-4-3-17,-4-17 19,-12-17-19,-16-19 13,4-8 5,-16-29-18,0-20 13,0-17 3,0-40-16,-12-10 15,12-7-10,-4-9 4,-4-21 5,4 38 5,-8 19-19,-16 16 16,0 24-15,12 17 10,-4 33 9,4 24-19,12 16 11,-4 50 3,8-1-14,12 25 14,0 26-11,12 43 10,-4 30 4,4 7-18,12 20 12,-8 10 9,4-7-21,-4-33 13,12-30-11,0-24 25,16-23-27,24-43 4,16-30 6,-5-40 3,1-56 3,-92 76-15,0 0 21,0 0-22</inkml:trace>
    </iact:actionData>
  </iact:action>
  <iact:action type="add" startTime="92906">
    <iact:property name="dataType"/>
    <iact:actionData xml:id="d27">
      <inkml:trace xmlns:inkml="http://www.w3.org/2003/InkML" xml:id="stk27" contextRef="#ctx0" brushRef="#br0">15135 16329 0,'0'0'10,"0"0"7,0 0-17,0 0 20,0 0-20,0 0 15,0 0 5,0 0-20,0 0 8,0 0 14,0 0-22,100 223 8,-64-79 8,-8 42-15,0 7 12,8-3 7,-16-23-20,4-11 12,-20-33 7,4-29-19,4-24 17,-8-44-16,-8-26 12,-4-53-1,4-20-7,-4-17 8,8-7 3,12-23-16,8 4 15,0-1-9,20 11 2,0 9 13,12 30-21,15 24 10,-11 16 12,12 24-22,12 26 11,0 27 5,0 17-16,0 16 15,-24-3 0,-20 3-15,-28-13 20,-24 14-20,-28-14 30,-12-7-30,-20 0 0,8-13 13,0-7 9,-4-13-22,-4-16 12,20-14-9,4-20 11,13-14 0,23-2-11,16-1 7,16-6 4,11-24 3,-27 67-17,0 0 17,0 0-17</inkml:trace>
    </iact:actionData>
  </iact:action>
  <iact:action type="add" startTime="93743">
    <iact:property name="dataType"/>
    <iact:actionData xml:id="d28">
      <inkml:trace xmlns:inkml="http://www.w3.org/2003/InkML" xml:id="stk28" contextRef="#ctx0" brushRef="#br0">16374 17392 0,'0'0'23,"0"0"-23,0 0 0,0 0 17,84-7-17,-56-23 10,12 13 2,12-9 11,7 2-22,5-22 10,-12 19 4,4-19-14,-16-4 19,-16 13-20,-20 7 13,-20-3-8,-24 16 6,12 14 0,-36 9 10,-8 8-21,5 19 18,3 7-18,12 20 12,0 0 7,12 6-19,20 4 12,8-13 3,24 3-15,20-10 16,28 3-11,36-6 4,11-17 5,13-10 7,-8-20-20,-16-27 10,-16-39-8,-80 66 12,0 0-1,0 0-14</inkml:trace>
    </iact:actionData>
  </iact:action>
  <iact:action type="add" startTime="94235">
    <iact:property name="dataType"/>
    <iact:actionData xml:id="d29">
      <inkml:trace xmlns:inkml="http://www.w3.org/2003/InkML" xml:id="stk29" contextRef="#ctx0" brushRef="#br0">17173 16476 0,'0'0'0,"0"0"8,0 0 16,0 0-24,12 136 7,0-22 18,-12 15-25,16 35 6,0 9 3,12-17 1,8-12 9,-4-31-19,4-13 13,-8-30 8,-16-34-21,-12-36 15,0 0-15,0 0 13,0 0 0</inkml:trace>
    </iact:actionData>
  </iact:action>
  <iact:action type="add" startTime="94525">
    <iact:property name="dataType"/>
    <iact:actionData xml:id="d30">
      <inkml:trace xmlns:inkml="http://www.w3.org/2003/InkML" xml:id="stk30" contextRef="#ctx0" brushRef="#br0">17013 17062 0,'0'0'0,"0"0"18,0 0-18,0 0 24,0 0-24,80 0 9,-52 3 3,24-3 10,0-6-22,8 2 8,16-16 13,-4 4-21,4-21 6,-16 14 6,4-44 5,-64 67-17,0 0 11,0 0 9</inkml:trace>
    </iact:actionData>
  </iact:action>
  <iact:action type="add" startTime="94815">
    <iact:property name="dataType"/>
    <iact:actionData xml:id="d31">
      <inkml:trace xmlns:inkml="http://www.w3.org/2003/InkML" xml:id="stk31" contextRef="#ctx0" brushRef="#br0">17992 17219 0,'0'0'28,"0"0"-28,0 0 0,0 0 14,-8 89 6,16-59-20,-4 10 13,8-16 5,0 2-18,4 4 9,-4-13 10,16-7-19,0 3 11,0-26 8,-4-10-19,0-11 19,-8-22-19,-4-8 10,-4-9 4,0 13 9,4-10-20,-8 20-3,8 14 8,-12 29 12,0 7-20,0 0 17,12 90-7,12-13 7,-4-1-17,8 4 22,8-17-22,-4-6 8,4-37 4,-12-13 3,-4-11-14,0-12 13,-16-11-4,8-3 2,-8-3-6,-4-14 5,0 14-5,0-7 4,8 0 2,-4-3 9,-4-1-21,-4 1 14,4 3-10,0 40 7,0 0 5,0 0-15</inkml:trace>
    </iact:actionData>
  </iact:action>
  <iact:action type="add" startTime="95396">
    <iact:property name="dataType"/>
    <iact:actionData xml:id="d32">
      <inkml:trace xmlns:inkml="http://www.w3.org/2003/InkML" xml:id="stk32" contextRef="#ctx0" brushRef="#br0">18979 17445 0,'0'0'0,"0"0"20,0 0-20,124-60 19,-76 10-19,-16 3 19,-20 1-18,-12 3 10,-24 3 16,-4 13-27,-4 10 1,-8 14 13,-8 6-6,4 11 1,8 2 9,20 14-17,0 7 11,4-7 12,16 20-22,20 6-1,12-6 9,12 14 2,4-11 9,12-13-21,-8 0 14,12-33-1,-16-14-13,0-33 22,-12-7-21,-8-29 17,-8-4-18,0 20 18,4 30-18,-8 3 13,4 27 1,-12 0-10,0 43 8,0-19-3,-4-4 2,16 0 11,4-10-22,-5 16 10,5-26 8,0-6-18,0-18 15,-12 1-12,4-7 10,-16 0 4,-20 7-17,-12 6 16,-8 4-12,-8 10 7,5 9 4,11 4-11,0 20 9,4 10 5,12-10-18,12 17 11,8-17 4,8 23-9,36 7 9,7 7-10,21-11 4,12-29 3,0-44 7,-92 17-19,0 0 10,0 0 11</inkml:trace>
    </iact:actionData>
  </iact:action>
  <iact:action type="add" startTime="96145">
    <iact:property name="dataType"/>
    <iact:actionData xml:id="d33">
      <inkml:trace xmlns:inkml="http://www.w3.org/2003/InkML" xml:id="stk33" contextRef="#ctx0" brushRef="#br0">20262 17235 0,'0'0'20,"0"0"-20,0 0 18,12 103-18,0-53 22,-8-6-22,-4 2 13,8-9 6,-8-10-19,16-21 10,12-12 11,4-28-21,32-12 11,16-14 11,16-7-22,-17-6 12,-3 23-12,-8 13 14,-8 37-1,-12 20-10,-4 33 13,0 14-12,-8 10 8,-8 3 2,-4 10-9,-32-44 7,8-46-3,0 0 8,0 0-17</inkml:trace>
    </iact:actionData>
  </iact:action>
  <iact:action type="add" startTime="96625">
    <iact:property name="dataType"/>
    <iact:actionData xml:id="d34">
      <inkml:trace xmlns:inkml="http://www.w3.org/2003/InkML" xml:id="stk34" contextRef="#ctx0" brushRef="#br0">22272 16376 0,'0'0'10,"0"0"7,0 0-17,0 0 15,0 0 3,0 0-18,0 0 21,0 0-20,0 0 9,0 0 10,-52 96-19,48-19 8,-12 23 24,4 17-30,4 9-3,4 41 0,16-11 10,0 1 3,16-4 4,12 7-17,16-7 14,12-13 3,24-20-16,20-14 18,-4-16-18,-5-23 12,-23-4 4,-20-33-17,-36-30 11,-24 0 10,0 0-21,0 0 11</inkml:trace>
    </iact:actionData>
  </iact:action>
  <iact:action type="add" startTime="97513">
    <iact:property name="dataType"/>
    <iact:actionData xml:id="d35">
      <inkml:trace xmlns:inkml="http://www.w3.org/2003/InkML" xml:id="stk35" contextRef="#ctx0" brushRef="#br0">23231 16412 0,'0'0'21,"0"0"-21,0 0 9,0 0 14,0 0-23,0 0 10,0 0 3,0 0 6,24 97-18,-20-54 23,20 41-24,4 9 0,0 23 15,8 4-8,8 7 4,-4-10 13,-4-18-24,-4-15 4,4-21 9,-4-16 5,4-7-18,-16-17 12,4 7 6,-16-27-18,-4 1 13,-4-4-4,0 0 8,-68-70-17,68 70 18,0 0-17,0 0 15</inkml:trace>
    </iact:actionData>
  </iact:action>
  <iact:action type="add" startTime="98033">
    <iact:property name="dataType"/>
    <iact:actionData xml:id="d36">
      <inkml:trace xmlns:inkml="http://www.w3.org/2003/InkML" xml:id="stk36" contextRef="#ctx0" brushRef="#br0">24582 17405 0,'0'0'10,"0"0"14,0 0-24,0 0 6,0 0 15,0 0-21,-96-17 12,56 14 14,8-4-25,-4-13-1,8 10 10,16-3 5,12-4-3,20-6 6,-4 0-18,8 6 9,8 4 14,-4 13-22,8 0 7,-8 13 10,12-3-18,-8 13 20,16 1-19,-20 12 11,0 8 1,-4-4-13,-20 13 18,-4 17 0,-16 13-18,-8 4 19,-8 3-18,-4-14 5,0-6 4,0-23 1,-12-30 6,48-17-17,0 0 18,0 0-17</inkml:trace>
    </iact:actionData>
  </iact:action>
  <iact:action type="add" startTime="99004">
    <iact:property name="dataType"/>
    <iact:actionData xml:id="d37">
      <inkml:trace xmlns:inkml="http://www.w3.org/2003/InkML" xml:id="stk37" contextRef="#ctx0" brushRef="#br0">25792 16815 0,'0'0'31,"0"0"-31,0 0 0,0 0 8,0 0 16,0 0-24,0 0 9,0 0 5,0 0 1,0 0-15,0 0 20,0 0-19,-67-103 13,79 47 3,4 2-17,11-6 16,13 4-16,0 9 14,12 14-1,-8 13-8,16 10 6,8 10 1,0 23-7,-8 24 10,4 26-1,-20 4-13,4 13 13,-28 3 6,-12 20-20,-24 7 15,-20 3-15,-20-3 31,-8-3-31,-8-24 0,-8-3 13,-8-20 10,4-14-22,12-22 4,8-18 5,37-2 5,11-11-12,16-26 9,43-7-1,13-10 2,36-13 2,16-4-15,12 0 14,12 14-10,8-7 8,-8 20 10,-20 10-22,-32 17 14,-17 3-8,-31 6 1,-8-6 9,-20 24-10,-4-11 6,0-6-1,0-4 11,0-13-22,0 10 2,0 0 22,0 0-24</inkml:trace>
    </iact:actionData>
  </iact:action>
  <iact:action type="add" startTime="99724">
    <iact:property name="dataType"/>
    <iact:actionData xml:id="d38">
      <inkml:trace xmlns:inkml="http://www.w3.org/2003/InkML" xml:id="stk38" contextRef="#ctx0" brushRef="#br0">27071 17012 0,'0'0'19,"0"0"-18,0 0 20,0 0-21,0 0 21,52 100-21,-8-53 10,-4-17 4,4 3 5,8-13-18,-12-27 6,0-3 15,0-6-22,-4-18 4,-8-9 7,-20-7 6,-12-7-15,-20 7 24,-8 0-25,-20-6 3,-4 9 8,-8 17 6,8 10-18,0 27 11,4 13 4,-4-4 4,8 21-18,16 10 4,16 13 2,4-4 5,28 4 11,24 7-23,16-17 13,8-7-10,-4-30 7,-12-26 7,-48 13-14,0 0 11,0 0 0</inkml:trace>
    </iact:actionData>
  </iact:action>
  <iact:action type="add" startTime="100243">
    <iact:property name="dataType"/>
    <iact:actionData xml:id="d39">
      <inkml:trace xmlns:inkml="http://www.w3.org/2003/InkML" xml:id="stk39" contextRef="#ctx0" brushRef="#br0">27850 17075 0,'0'0'0,"0"0"21,0 0-21,112 117 21,-44-80-21,8-24 12,-4-13 0,-8-30-8,-16-7 10,-12-19 1,-8 6-14,-28-10 11,-12 10 6,-8-4-17,-16 18 17,-16 16-18,-16-10 13,-12 26 2,-8 8-12,-4 22 21,12-2-24,25 16 15,19 10-15,20 6 21,16 1-21,16 6 10,36-3 6,3-13-12,25-24 14,4-53-15,-84 30 5,0 0 9,0 0-2</inkml:trace>
    </iact:actionData>
  </iact:action>
  <iact:action type="add" startTime="100723">
    <iact:property name="dataType"/>
    <iact:actionData xml:id="d40">
      <inkml:trace xmlns:inkml="http://www.w3.org/2003/InkML" xml:id="stk40" contextRef="#ctx0" brushRef="#br0">28694 16003 0,'0'0'29,"0"0"-29,0 0 0,0 0 13,0 0-4,0 0 13,0 0-22,0 0 13,88 70 4,-45-24-17,13 21 14,8 13 3,4-7-17,28 17 19,-12 17-19,4 13 15,-28 23-13,-8 17 9,-28 20 1,-20-4 10,-16-13-22,-8 1 5,-28-18 18,-8-13-23,0-29 17,0-31-17,4-20 11,8-26 8,8-14-19,8-20 13,12-6 3,-4-30-16,-8-20 20,28 63-19,0 0 30,0 0-31</inkml:trace>
    </iact:actionData>
  </iact:action>
  <iact:action type="add" startTime="104977">
    <iact:property name="dataType"/>
    <iact:actionData xml:id="d41">
      <inkml:trace xmlns:inkml="http://www.w3.org/2003/InkML" xml:id="stk41" contextRef="#ctx0" brushRef="#br0">30840 17192 0,'0'0'20,"-180"23"-20,-60 4 23,-32-1-23,40 1 7,17-4 15,51 1-21,44-1 10,68 4 6,52-14-16,56 7 10,40-13 9,32 6-20,-16-20 11,-9-9 8,-23-14-19,-80 30 19,0 0-19,0 0 10</inkml:trace>
    </iact:actionData>
  </iact:action>
  <iact:action type="add" startTime="105299">
    <iact:property name="dataType"/>
    <iact:actionData xml:id="d42">
      <inkml:trace xmlns:inkml="http://www.w3.org/2003/InkML" xml:id="stk42" contextRef="#ctx0" brushRef="#br0">30188 17059 0,'0'0'0,"0"0"7,0 0 13,0 0-20,0 0 12,-32 116 8,-16-92-20,-12 12 14,-12 11 9,12-11-22,8-6-1,9 0 13,7-16 0,20-8-9,8 1 7,8-7-2,0 0 8,48 17-3,-21-14-13,17 4 17,20 6-18,28 10 16,32 7-12,24-3 6,-8 3 10,-8-17-20,-132-13 12,0 0 1,0 0 6</inkml:trace>
    </iact:actionData>
  </iact:action>
  <iact:action type="add" startTime="106143">
    <iact:property name="dataType"/>
    <iact:actionData xml:id="d43">
      <inkml:trace xmlns:inkml="http://www.w3.org/2003/InkML" xml:id="stk43" contextRef="#ctx0" brushRef="#br0">25509 16472 0,'0'0'10,"0"0"6,0 0-16,0 0 19,0 0-19,0 0 10,0 0 12,0 0-22,0 0 9,0 0 11,0 0-19,8 97 9,-16-20 9,8 26-18,0 0 12,12 20-9,-12 17 12,12 10-12,4-13 5,-4-1 8,4-29-13,-4-21 6,0-9 9,0-27-19,-8-17 15,-4-3-5,12-20 8,0-10-18,-20 0 15,16 0-2,-20 0-13,8-66 15,-8 9-11,12 57 11,0 0-11,0 0 8</inkml:trace>
    </iact:actionData>
  </iact:action>
  <iact:action type="add" startTime="123319">
    <iact:property name="dataType"/>
    <iact:actionData xml:id="d44">
      <inkml:trace xmlns:inkml="http://www.w3.org/2003/InkML" xml:id="stk44" contextRef="#ctx0" brushRef="#br0">10607 778 0,'0'0'8,"0"0"6,0 0 4,0 0-18,0 0 23,-12-100-23,12 100 10,-4 0 13,0 0-23,8 0 6,0 0 12,4 60-18,4-37 17,-8 4-15,8 13 10,0 7 1,4 19 4,0 1-17,4 3 14,0 10 7,4 20-21,-12-4 2,16 1 13,-12-14-9,-4-13 4,0-10 3,0-17-7,-8-3 5,4-16 1,-4-11 6,-4-13-18,0 0 16,0 0 8,-4 0-23,4 0-1,-8 0 9,8-53 0,0 46 9,0-10-15,16 11 8,-16 6 7,0 0-18,0 0 16</inkml:trace>
    </iact:actionData>
  </iact:action>
  <iact:action type="add" startTime="124020">
    <iact:property name="dataType"/>
    <iact:actionData xml:id="d45">
      <inkml:trace xmlns:inkml="http://www.w3.org/2003/InkML" xml:id="stk45" contextRef="#ctx0" brushRef="#br0">11147 1135 0,'0'0'19,"0"0"-19,0 0 8,0 0 7,0 0 4,0 0-19,0 0 11,-20-104 9,12 74-19,8 10 19,0-6-20,12-14 8,4 0 15,20-4-23,8 1 9,8 26 6,-8-6-15,8 13 13,4 3 4,4 24-17,-16 13 19,-5 13-19,1 7 17,-12 4-12,-12 16 4,-8 3 21,-20-6-30,-16 12 0,-20 25 17,-11-11-15,-9-13 9,-8-10 8,4-20-19,4-27 13,16 4 8,16-24-21,32-3 8,4-3 13,40-24-21,28 14 14,16-14-9,24-6 3,7-7 13,9 3-21,-12 21 11,-4-1 10,-4 4-20,-24-1 10,-20 8 4,-12 9-15,-20-3 16,0 3-12,0-3 9,-12 4 1,-4 6-10,0-4 11,-12 1-6,4-4 14,4 4-21,-8-7-2,0 0 24,0 0-24</inkml:trace>
    </iact:actionData>
  </iact:action>
  <iact:action type="add" startTime="126122">
    <iact:property name="dataType"/>
    <iact:actionData xml:id="d46">
      <inkml:trace xmlns:inkml="http://www.w3.org/2003/InkML" xml:id="stk46" contextRef="#ctx0" brushRef="#br0">17816 805 0,'0'0'21,"0"0"-21,96 23 22,-40 20-22,0 7 16,-16 10-16,-4 7 21,-20 10-21,-24 12 16,-8 31-12,-24-10 12,-4-26-4,-36-1-11,-24 0 19,-4-3-20,9-13 13,7-4-1,24-26 6,28-27-18,8-4 18,12-12-18,20-11 14,36-13 2,-4 0-16,4 0 22,4-7-21,12 1 12,27-11-10,21 10 10,20-16-2,-8 23 2,8 3-9,4-6 6,16 17 10,-16-1-20,-24 10 12,-21 7 6,-15 0-17,-12 0 30,-24 7-31,0 10 0,0-1 18,-12-9-18,4 13 13,0-14-1,-20-6-8,0 0 12,0 0 0</inkml:trace>
    </iact:actionData>
  </iact:action>
  <iact:action type="add" startTime="126752">
    <iact:property name="dataType"/>
    <iact:actionData xml:id="d47">
      <inkml:trace xmlns:inkml="http://www.w3.org/2003/InkML" xml:id="stk47" contextRef="#ctx0" brushRef="#br0">19774 958 0,'0'0'0,"0"0"21,0 0-21,0 0 10,-92 43 5,29-6 3,-21-20-17,-16-1 13,-4-9-11,12-14 11,24-16-10,8 0 6,24-7 9,24-7-19,12 0 11,12-9 3,16 16 4,12 6-18,4 1 17,4 3-17,12 13 11,4-3 7,-8 20-18,4 4 17,-16 6-2,0 6-15,4 14 12,-16 4 8,-9-11-20,-19 14 12,8-1 5,-12 14-17,-4 0 14,-8 13-9,1 4 10,-13 6 2,-4-9-17,0 2 18,-12-9-18,0-17 13,8-17-1,-4-13 9,8-3-20,0-11 2,4-6 9,4 0-2,8-6 5,4-1-13,4-3 17,4 0-17,0 7 7,44-4 5,-44 7 3,0 0-17,0 0 14</inkml:trace>
    </iact:actionData>
  </iact:action>
  <iact:action type="add" startTime="127713">
    <iact:property name="dataType"/>
    <iact:actionData xml:id="d48">
      <inkml:trace xmlns:inkml="http://www.w3.org/2003/InkML" xml:id="stk48" contextRef="#ctx0" brushRef="#br0">14839 1411 0,'0'0'30,"0"0"-30,0 0 0,0 0 8,0 0 15,0 0-23,-68 117 9,56-111 4,-12-6 6,8 0-19,-12-23 20,16 3-20,0-17 15,12 1-14,12-4 22,4-4-23,8 11 22,-8 13-22,8-10 14,0 20-13,-8-3 16,-4-1-10,0 14 12,4 0-19,0 37 17,8 0-16,-8 9 15,0 14-5,8 0-9,-16 14 12,-16 2 4,-16-3-18,-16 24 20,-16-4-20,-12-3 10,-28 0 4,-11-7-9,27-3 13,80-80-18,0 0 14,0 0-2</inkml:trace>
    </iact:actionData>
  </iact:action>
  <iact:action type="add" startTime="129387">
    <iact:property name="dataType"/>
    <iact:actionData xml:id="d49">
      <inkml:trace xmlns:inkml="http://www.w3.org/2003/InkML" xml:id="stk49" contextRef="#ctx0" brushRef="#br0">23307 702 0,'0'0'23,"0"0"-23,0 0 21,0 0-21,0 0 9,0 0 12,0 0-21,0 0 9,0 0 5,0 0 4,0 0-18,88-24 13,-64 18-12,-12 22 17,16-16-4,-12-10-14,20 4 18,4-1-18,0 4 20,16-7-20,12 6 26,-5 1-26,5-14 14,-12 11-13,8 2 20,-16 4-21,4 0 10,0 0 5,4-6-9,0-1 6,12 7 4,8 0-16,-20 0 11,8-10 5,-12 10-14,-8-7 12,-16 1 2,0 2-16,-12 1 17,8-4-13,-12 7 7,-8 7 4,-4-7 0,0 20-15,0-10 14,-28 3 7,12 17-21,0 24 4,-8 22 5,-12 27 12,-8 41-21,-24 35 13,-24 25-1,-4 22-7,0-3 4,12-40 9,16-33-15,20-46 8,20-28 11,16-16-22,8-37 13,16-9-9,-8-14 6,8 0 6,0-67-2,-12 67-14,0 0 15,0 0 1</inkml:trace>
    </iact:actionData>
  </iact:action>
  <iact:action type="add" startTime="130176">
    <iact:property name="dataType"/>
    <iact:actionData xml:id="d50">
      <inkml:trace xmlns:inkml="http://www.w3.org/2003/InkML" xml:id="stk50" contextRef="#ctx0" brushRef="#br0">23806 1581 0,'0'0'0,"0"0"0,0 0 10,96-4 14,-24 8-24,4 2 8,32-12 14,24 2-21,-4-12 14,4-1-15,4-6 12,-1-14-1,-11 7 9,-20 4-20,-24 19 19,-40 10-18,-40-3 8,0 0 10,0 0-18</inkml:trace>
    </iact:actionData>
  </iact:action>
  <iact:action type="add" startTime="130808">
    <iact:property name="dataType"/>
    <iact:actionData xml:id="d51">
      <inkml:trace xmlns:inkml="http://www.w3.org/2003/InkML" xml:id="stk51" contextRef="#ctx0" brushRef="#br0">25884 705 0,'0'0'19,"0"0"-19,0 0 19,0 0-19,0 0 14,0 0 7,0 0-21,0 0 9,0 0 12,0 0-20,0 0 8,0 0 11,0 0-20,0 0 19,0 0-19,0 0 10,0 0 3,0 0 10,0 0-23,68 116 0,-56-99 15,0 20 2,-8 9-17,24 21 29,-16-7-29,0 43 1,4 14 14,0 9-12,4-9 10,-4-17 0,0-4-8,0-6 5,4-6 3,-4-14 4,8-4-17,-20-9 13,8-14 7,-8-3-19,8-13 14,-4-14-15,-4-10 36,0-3-36,4 0 0,-4 0 11,8-3 3,-12-4-14,8-9 17,-4 2-14,8 4 27,-8-20-30,-4 24 1,0 6 9,0 0 7,0 0 1</inkml:trace>
    </iact:actionData>
  </iact:action>
  <iact:action type="add" startTime="131657">
    <iact:property name="dataType"/>
    <iact:actionData xml:id="d52">
      <inkml:trace xmlns:inkml="http://www.w3.org/2003/InkML" xml:id="stk52" contextRef="#ctx0" brushRef="#br0">27223 1664 0,'0'0'20,"0"0"-20,0 0 9,0 0 16,0 0-25,0 0 8,0 0 5,-88-60 6,64 50-18,12 3 19,-24-3-20,8-16 10,8 9 9,8-13-19,12 4 19,12-1-19,4-6 10,16 16 13,4 0-23,4 17 8,-12 10 13,-4-3-21,-8 10 9,-4 9 11,-12 14-20,0 10 21,-8 3-21,4 37 9,-8 14 1,0 12 10,0-22-20,8-21 15,-8-7-15,8-22 14,8-8 2,12-12-16,4-18 23,0-12-23,56 16 9,-76-10 6,0 0-1,0 0-14</inkml:trace>
    </iact:actionData>
  </iact:action>
  <iact:action type="add" startTime="132201">
    <iact:property name="dataType"/>
    <iact:actionData xml:id="d53">
      <inkml:trace xmlns:inkml="http://www.w3.org/2003/InkML" xml:id="stk53" contextRef="#ctx0" brushRef="#br0">28250 1528 0,'0'0'26,"0"0"-26,0 0 0,0 0 9,0 0 15,0 0-23,104 93 7,-80-67 4,-8-9 12,8-10-24,-12-7 1,24-7 19,-36 7-20,0 0 23,0 0-23</inkml:trace>
    </iact:actionData>
  </iact:action>
  <iact:action type="add" startTime="132403">
    <iact:property name="dataType"/>
    <iact:actionData xml:id="d54">
      <inkml:trace xmlns:inkml="http://www.w3.org/2003/InkML" xml:id="stk54" contextRef="#ctx0" brushRef="#br0">28746 1358 0,'0'0'2,"0"0"-2,0 0 26,83 96-26,-43-52 4,0 2 13,-4-13 0,4-6-17,4-14 19,4-13-19,-4-30 13,24-6 4,-12-11-17,0-3 19,12 4-19,-8 6 15,-4 13-10,-4 20 5,-8 14 4,-8 3-3,8 17-6,12 13 12,-4-4-14,-12 4 11,-1-6-9,-11-1 7,-28-33 0,0 0-2,0 0 8</inkml:trace>
    </iact:actionData>
  </iact:action>
  <iact:action type="add" startTime="132792">
    <iact:property name="dataType"/>
    <iact:actionData xml:id="d55">
      <inkml:trace xmlns:inkml="http://www.w3.org/2003/InkML" xml:id="stk55" contextRef="#ctx0" brushRef="#br0">30528 1411 0,'0'0'0,"0"0"3,0 0 18,0 0-21,0 0 12,0 0 13</inkml:trace>
    </iact:actionData>
  </iact:action>
  <iact:action type="add" startTime="133344">
    <iact:property name="dataType"/>
    <iact:actionData xml:id="d56">
      <inkml:trace xmlns:inkml="http://www.w3.org/2003/InkML" xml:id="stk56" contextRef="#ctx0" brushRef="#br0">23699 3053 0,'0'0'22,"0"0"-22,151 7 0,-31-1 12,44-12 8,36-11-20,-8 4 13,24-17 3,-1-7-16,-11-16 20,8 23-20,-12 0 15,-48 3-9,-33 11 9,-27 6-10,-36 20 7,-32 33 8,-24-43-20,0 0 13,0 0 6</inkml:trace>
    </iact:actionData>
  </iact:action>
  <iact:action type="add" startTime="134030">
    <iact:property name="dataType"/>
    <iact:actionData xml:id="d57">
      <inkml:trace xmlns:inkml="http://www.w3.org/2003/InkML" xml:id="stk57" contextRef="#ctx0" brushRef="#br0">17633 2443 0,'0'0'17,"0"0"-17,0 0 19,91-13-19,5-3 12,24-4 10,48-14-22,32-9 12,-12 0-8,-1-4 13,5 14-12,-16-1 7,-16 4 5,12 14-15,-4-14 16,-21 20-18,-19-4 14,-16 1-8,-28 13 6,-20 0 8,-40 43-20,-24-43 12,0 0 8,0 0-19</inkml:trace>
    </iact:actionData>
  </iact:action>
  <iact:action type="add" startTime="134732">
    <iact:property name="dataType"/>
    <iact:actionData xml:id="d58">
      <inkml:trace xmlns:inkml="http://www.w3.org/2003/InkML" xml:id="stk58" contextRef="#ctx0" brushRef="#br0">10823 2144 0,'0'0'3,"0"0"20,0 0-23,0 0 9,0 0 4,120 16 10,-68-16-22,32-3 9,32 6 8,12-6-18,4 3 9,-1-13 8,9-4-17,20 4 30,-12-1-30,0-12 0,12-8 15,-8 24-11,-29 4 16,-15-11-20,-12 10 16,-8 14-11,-20 16 7,-68-23 6,0 0-18,0 0 12</inkml:trace>
    </iact:actionData>
  </iact:action>
  <iact:action type="add" startTime="139700">
    <iact:property name="dataType"/>
    <iact:actionData xml:id="d59">
      <inkml:trace xmlns:inkml="http://www.w3.org/2003/InkML" xml:id="stk59" contextRef="#ctx0" brushRef="#br0">10488 13568 0,'-32'-246'19,"16"96"-19,8 126 14,4 24 4,4 0-18,12 50 22,-8-50-21,0 0 3,8-83 12,12 40-9,4-24 7,-1 14-8,13 13 9,8 0-11,20-3 6,8 3 2,16-14 1,0 4-9,4-3 11,24 6-11,16 8 8,0 2 4,-17 10-14,1 4 12,16 13-7,0-7 3,-4 4 4,-8 13 1,8 7-14,-8 9 24,-17 8-25,-11 6 17,-16 10-17,-8 9 11,-8-5 10,4 12-21,-4-6 15,-12-6-15,-12-4 13,-8-17 0,-20 7-9,4 0 16,-4-23-20,-16-1 28,4 1-27,-8-7 0,-16 0 14,24 0-5,0 0 10,0 0-19</inkml:trace>
    </iact:actionData>
  </iact:action>
  <iact:action type="add" startTime="140301">
    <iact:property name="dataType"/>
    <iact:actionData xml:id="d60">
      <inkml:trace xmlns:inkml="http://www.w3.org/2003/InkML" xml:id="stk60" contextRef="#ctx0" brushRef="#br0">13073 12652 0,'0'0'1,"0"0"31,0 0-32,0 0 0,0 0 6,80 67 14,-40-41-20,-8 8 10,16 2 13,-4-2-23,-4-4 15,0 0-15,-12-7 13,-16-3 6,0 0-18,-12-3 10,-16-1 6,-8-6-17,-12-3 18,4 3-17,-32-10 14,12 16-8,-4-2 12,12-1-19,4 0 20,16 11-20,8-18 10,16 8 9,0 2-19,28-6 14,-28-10 2,0 0-16,0 0 15</inkml:trace>
    </iact:actionData>
  </iact:action>
  <iact:action type="add" startTime="142912">
    <iact:property name="dataType"/>
    <iact:actionData xml:id="d61">
      <inkml:trace xmlns:inkml="http://www.w3.org/2003/InkML" xml:id="stk61" contextRef="#ctx0" brushRef="#br0">22999 13854 0,'0'0'20,"0"0"-20,0 0 19,0 0-19,0 0 14,0 0 5,-92-23-19,60 23 11,-20 4 10,0-1-21,-31-3 22,-21 0-22,20 16 4,-12-9 8,16-14-3,-12 7 6,-4 0-10,-12-16 20,4 6-25,4 3 4,8-6 6,-3-7 9,-1-7-18,-8-3 11,12 4 7,20-11-19,4 14 12,28-7 9,12 3-21,16 7 12,12 0 3,0 3-15,16-3 14,8 4 3,12-1-16,-4-13 14,-4-13-12,12 10 8,0-17 9,24-4-20,16 1 11,4 6 3,12 7-12,-5 0 19,-7 7-21,8 10 12,8 6 2,20-6-10,8 10 6,-12-1 6,28 14-12,20-3 10,-5 0-1,-11-4-9,-8 7 12,8 0-12,-4 0 20,-20 3-24,-4-3 17,11-6-17,-7 9 14,-4-3 2,-8 3-15,4 4 13,0 10-11,0-14 11,-24 4 4,-16 3-18,-1 6 10,-3-9 9,-8 6-19,16 14 19,-16-7-19,-16 13 12,0 10 8,-32-3-19,-4 4 15,0-1-16,-8 0 12,-4-3 3,-4 4-11,4-5 9,-8 11 1,4-16-8,-4-1 1,0-3 15,0-3-22,-8-1 8,0 1 13,-12-10-20,-8-1 11,8 11 1,-16-14-10,-28 17 16,-12 0-19,-7-16 12,7 9 9,-16-7-21,-32-2 14,0 2-10,-4-6 8,12 7-3,28 0 6,4-11-8,12 21 10,9-7-17,23-20 11,20 7 8,24-7-19,4 0 15,0 0-4,0 0 10</inkml:trace>
    </iact:actionData>
  </iact:action>
  <iact:action type="add" startTime="147608">
    <iact:property name="dataType"/>
    <iact:actionData xml:id="d62">
      <inkml:trace xmlns:inkml="http://www.w3.org/2003/InkML" xml:id="stk62" contextRef="#ctx0" brushRef="#br0">9832 14507 0,'288'24'20,"-176"-24"-19,-100-4 7,-12-9 12,-48 13-20,12-3 14,-8-7 6,-24 10-20,4-7 10,-12 14 7,4-1-17,-32 8 20,-20-11-20,-27 0 9,15 11 8,-36 6-12,-4-14 3,0-6 8,4 4-12,-7-8 11,-5 4 0,8 0-15,-4-6 16,8 6-12,36 0 9,16-7 2,13-20-13,11 14 13,12-14-1,4 1-14,24 9 16,4 0-5,16-9 9,8 19-20,0-16 4,0 9 8,0 8 1,0-1 8,16 14-21,0 3 10,0-14 6,12-2-16,-4 12 14,4-2-11,0 2 11,0-2 0,0-1 1,0 10-15,12 1 20,-8 2-20,20-2 13,0-1 4,8-13-17,8 0 20,12 0-20,16 7 12,56-4 5,-124-3-17,0 0 13,0 0 6</inkml:trace>
    </iact:actionData>
  </iact:action>
  <iact:action type="add" startTime="148433">
    <iact:property name="dataType"/>
    <iact:actionData xml:id="d63">
      <inkml:trace xmlns:inkml="http://www.w3.org/2003/InkML" xml:id="stk63" contextRef="#ctx0" brushRef="#br0">8949 14774 0,'0'0'16,"0"0"-16,0 0 18,-140-10-18,48-17 13,-20 14 11,-19-1-24,7 1 4,8 10 5,-4 3 5,-4 3 2,0 17-15,16-7 15,28-6-13,16 0 7,32 13 7,8-14-11,20-2 0,4-4 10,60 16 4,-8-6-19,12-6 9,-64-4-5,0 0 7,0 0 7</inkml:trace>
    </iact:actionData>
  </iact:action>
  <iact:action type="add" startTime="148812">
    <iact:property name="dataType"/>
    <iact:actionData xml:id="d64">
      <inkml:trace xmlns:inkml="http://www.w3.org/2003/InkML" xml:id="stk64" contextRef="#ctx0" brushRef="#br0">9257 15247 0,'0'0'15,"0"0"-15,0 0 23,0 0-23,0 0 7,-140-17 5,32 17 13,-8-3-25,-32-1 5,-16 4 3,1 0 24,15 7-31,24-4-1,20-3 14,24 10-9,12-3 4,28 3 7,12-3-11,24-1 8,4-6-4,48 4 11,-48-4-20,0 0 15,0 0-15</inkml:trace>
    </iact:actionData>
  </iact:action>
  <iact:action type="add" startTime="149174">
    <iact:property name="dataType"/>
    <iact:actionData xml:id="d65">
      <inkml:trace xmlns:inkml="http://www.w3.org/2003/InkML" xml:id="stk65" contextRef="#ctx0" brushRef="#br0">9121 15530 0,'0'0'1,"0"0"24,0 0-25,0 0 18,0 0-18,-148-3 20,52-1-19,-12 4 13,-16 7-4,-8 9-6,25 4 6,3-13 9,44 0-19,8 9 17,36-9-6,16-7-7,44 0 10,-4-7 2,12 11-16,8-8 16,20 1-12,7-10 8,-11 19 5,0-16-17,-32 14 15,4-4 1,-28 6-15,-12 1 14,-8 3 0,-48 0-15,20 0 12,-12 0 4,-8 0-16,-28-3 20,-19 16-20,-9-6 11,20-4 9,12 10-20,12-19 12,28-4 3,20-10-13,12-7 13,92-23-11,-92 40 8,0 0 2,0 0 5</inkml:trace>
    </iact:actionData>
  </iact:action>
  <iact:action type="add" startTime="153093">
    <iact:property name="dataType"/>
    <iact:actionData xml:id="d66">
      <inkml:trace xmlns:inkml="http://www.w3.org/2003/InkML" xml:id="stk66" contextRef="#ctx0" brushRef="#br0">18140 14937 0,'-392'53'12,"233"-43"7,39-20-19,0 0 12,24-16 7,0 9-19,4-6 22,12 9-22,36 4 15,16-3-15,16 10 24,12 6-24,52 4 14,-4-1-9,12 1 7,28 3 6,44 23-18,12-16 18,20 23-18,51-23 12,13-7 0,32-4 8,-16-6-20,15 4 12,-7-4-8,-20 3 9,20-6 8,-25 9-21,-3 4 12,0-20-8,-44 7 11,32-4 1,-21 1-16,-35-1 9,-32 17 9,-24-7-16,-32 7 13,-32 7-10,-24-7 7,-12 0 0,0 20 3,-64-4-15,20-9 15,8-17 2,4-3-17,-8 3 14,-8-7-9,-8 7 8,0-3 3,-16-17-16,-28-3 16,1-4-11,99 27 8,0 0 2,0 0-15</inkml:trace>
    </iact:actionData>
  </iact:action>
  <iact:action type="add" startTime="154034">
    <iact:property name="dataType"/>
    <iact:actionData xml:id="d67">
      <inkml:trace xmlns:inkml="http://www.w3.org/2003/InkML" xml:id="stk67" contextRef="#ctx0" brushRef="#br0">22388 14784 0,'0'0'8,"0"0"13,0 0-21,0 0 24,0 0-24,-88-4 9,84 4 4,4 7 2,-8-7-15,8-3 14,0 9 1,0 4-15,0-6 22,0 9-22,52-10 14,-28 17 2,-8-6-16,0-1 10,8-3 10,4 7-20,-4-4 19,16 14-19,16-4 9,12 4 12,0-11-18,-1 8 10,13 9-8,-12-13 7,0-3 4,8-1-16,-4 11 13,8-14 2,0-6-13,0 9 10,4 1 6,-8-7-18,8 3 11,8-6 10,7 0-20,5-1 9,4-2 6,-8-4-15,16 0 15,-4-7-11,8 7 4,-16-7 5,-8 4 4,15-4-17,9-6 18,0 6-19,-20-3 12,-8-16 0,0 2-7,16-9 8,-4-3 0,-4-4-10,-20-4 12,-1-6-10,-11 7 7,12 3 1,0 3-8,-12-3 5,-12 7 14,-12 6-24,-8-2 16,-12 5-16,-16-6 14,4 14-2,-4 2-8,-16-2 7,8 2 3,-12 8-9,-4-21 9,4 20-4,-4-3 6,0 7-16,-8 3 16,0 10-12,8-7 11,-8 4 1,4 20-16,-4-21 16,-4-2-14,-8 9 15,-8 4-12,-20-7 20,4-7-25,8 4 4,1-1 7,7-6-1,8 10 5,16-10-10,8 7 8,0-7 3,12 0-15,0-7 12,0 7 4,52 7-17,-20-7 19,4 0-19,-8 0 15,11-7-10,5 7 5,8 0 4,0-10 1,4 10-15,0-6 16,8 6-11,-12-7 9,-8 4 2,-4-1-16,-12 4 10,8-6 12,-8 6-22,-12 0 9,8-4 7,-20-2-11,8-1 7,-12 20 1,0-9-10,0 2 11,0-2 6,0 6-20,0-4 10,-44 11 7,36-4-17,-4 7 18,8-10-17,-8 7 18,8-4-19,-8 0 26,0-3-26,12 14 4,0-8 11,0 8-6,4 2 9,4 8-18,-4 9 16,8 4-13,4 9 6,4-9 15,-20-47-23,0 0 8,0 0 9</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10T07:34:06.971"/>
    </inkml:context>
    <inkml:brush xml:id="br0">
      <inkml:brushProperty name="width" value="0.05292" units="cm"/>
      <inkml:brushProperty name="height" value="0.05292" units="cm"/>
      <inkml:brushProperty name="color" value="#FF0000"/>
    </inkml:brush>
  </inkml:definitions>
  <iact:action type="add" startTime="2591">
    <iact:property name="dataType"/>
    <iact:actionData xml:id="d0">
      <inkml:trace xmlns:inkml="http://www.w3.org/2003/InkML" xml:id="stk0" contextRef="#ctx0" brushRef="#br0">9752 4255 0,'0'0'18,"0"0"-18,156 14 17,-28-14-1,20 0-16,-12 0 9,-12 0 11,7-14-20,-3 14 10,16 0 0,-24 0 3,-20 0 8,0 7-21,8 6 12,16-13-10,0 0 10,-17-6 5,5 6-15,20-14 17,0 14-19,-8-16 11,-4 12 9,16 1-20,-4-4 11,-9 7 9,-11 0-20,16 0 10,-4 7 10,8-7-20,-20 0 17,8 3-14,4 1 5,19 12 12,-19-9-20,16 0 11,4-1 10,-8 4-21,-12-3 11,8 3 7,4 3-18,7-6 12,-23 0 8,4 9-20,12-9 11,12 0 8,0 3-19,-8-7 11,19 0 7,-11-3-18,0 7 19,0-14-19,12 4 9,-12 3 10,-12 0-15,-1-3 11,17-7-12,-20-4 6,4 14 9,-4 0-14,4-6 5,-12-4 11,-5 3-19,5 0 10,12-6 9,-4 3-20,-20 3 12,8 1 8,12 6-20,4 6 13,-13 1-11,9-7 9,0 10 10,-4 3-21,4-13 30,-12 14-29,12-4-1,4-4 9,-25 1 12,-3 10-21,-4-1 10,20-2 9,8-1-19,-16 10 11,0-16 9,16 3-19,4 10 10,-1-13 8,-11-4-19,12-3 18,-4 7-18,0-1 12,-16 4 8,16-10-20,4 7 14,-13-4-11,5 1 8,0 2 9,20-2-20,-4 5 12,4 1 0,4-3 12,7 3-24,-11-10 0,4 7 11,12-1 1,8-12 8,-12 6-20,15-10 11,-11 3 9,0-16-20,20 3 12,8-20 7,-20-3-19,3-4 11,13-13 9,-24 0-20,8-17 19,-16 4-19,-12-10 11,-37 6 8,-11-3-19,-32 7 9,-16-4 13,-12 1-22,0 3 11,-28-4 12,-8-20-23,-16 7 0,-24-16 12,-16 19-1,-20 1 12,0 6-23,-15-4 14,-1 8-11,-28-7 8,-20 6 1,-8 20 10,4-3-22,4 14 4,-20-1 6,-11-3 4,19 7 6,-24 0-20,-24-1 13,8-6-12,-23-10 28,-13 14-29,-16-4 0,-8 10 11,17 3 8,-33-6-16,8 3 6,-32-10 14,9 3-23,-13 7 9,0-3 14,0 13-23,-3 7 11,11-1 3,-16 11-14,9-14 15,7 11 5,4-7-19,-27 6 12,7 0-13,-8 11 14,-12 2 5,17 4-19,-21 0 11,16-10 9,-19 4-20,19-4 22,12-4-21,17 11 12,-1-30-13,4 23 28,-4-14-28,1 11 3,3 10 6,4 3 3,5 3 6,-13 4-18,4-1 20,-4 4-20,17 4 12,11-4 0,12 16 7,-12-19-19,1 10 12,15 9 8,4-9-20,24 6 23,-16-13-23,21-3 4,3 3 7,-8-3 0,24 2 2,12 1-10,-11 7 8,27 0 12,-4 3-23,-4 3 10,12 0 3,32 4 11,-11 3-24,11 10 0,4 0 12,24-7 0,4 17 9,12 7-21,-16 3 11,4-7 3,12 14-14,8-1 21,8 24-21,-3 4 13,-1-5 0,0-2-10,4 0 14,8-7-15,24-10 26,8-4-28,12 11 2,12 16 29,4 7-31,16-17 0,8-16 10,4 9 14,4-16-24,16 14 14,-4 2-12,28 8 9,-9-11 4,13-3 0,0-17-15,0 4 14,0 3 8,16 6-22,12-6 13,4-10-13,-8 7 12,-8-24 8,12 0-19,-1 1 11,17 2 10,0-19-21,-8-10-1,32-4 13,12 0-2,-8-9 8,7-1-19,5 4 9,0-4 13,-16 0-22,-4 1 20,8 12-20,-12-6 8,-13 14 13,-7-4-21,16 6 9,0-2 12,-12-8-20,-4 1 9,4 3 10,-8-3-20,-5-1 11,-15-12 7,-12 6-18,8 0 19,0-7-19,0 7 26,-4 0-26,0 0 16,-4-10-15,12 10 15,12 0-15,7-7 15,-115 7 0,0 0-16,0 0 15</inkml:trace>
    </iact:actionData>
  </iact:action>
  <iact:action type="add" startTime="17416">
    <iact:property name="dataType"/>
    <iact:actionData xml:id="d1">
      <inkml:trace xmlns:inkml="http://www.w3.org/2003/InkML" xml:id="stk1" contextRef="#ctx0" brushRef="#br0">11646 6350 0,'0'0'19,"0"0"-19,144 14 13,-36 2 8,-12-9-21,8 3 12,-16-10-5,16 17 4,8-7 1,8-7-9,-17 4 13,-7-7 2,4 0-18,16 13 12,8-3 7,-16-10-18,0 0 3,0 0 6,12 0 21,-1 0-31,-7-10 1,-8 10 10,8 0 7,4 0-17,-4-13 9,-4 6 7,0-16-16,12 6 17,15-16-15,-23-14 8,-8 0 7,-8-26-18,-16 3 13,0 4 5,-16-8-18,-24 14 10,-20-6 9,-8 9-18,-24-3 16,-16-6-14,-28-4 22,-8-7-25,-8 4 19,-8 13-19,-4 0 17,-8 0-17,8 3 9,-16 17 10,-15-3-16,-17-7 5,0 17 11,-16-4-19,-20 10 17,-4 21-6,13 6-9,-33 16 13,4 21 2,0 16-17,-16 24 18,16 0-18,29-1 17,7 7-6,4 1-9,12 9 13,32 17 2,32-13-17,16 2 16,32-15 1,12-11-17,36-3 16,32 10-15,16-4 7,32 14 10,44-10 1,-148-80-19,0 0 4,0 0 20</inkml:trace>
    </iact:actionData>
  </iact:action>
  <iact:action type="add" startTime="20471">
    <iact:property name="dataType"/>
    <iact:actionData xml:id="d2">
      <inkml:trace xmlns:inkml="http://www.w3.org/2003/InkML" xml:id="stk2" contextRef="#ctx0" brushRef="#br0">22436 6683 0,'283'-3'11,"-151"3"3,-64 0 5,-16 3-19,-8 11 10,4 6 8,-28-10-18,4-4 18,4 11-18,0 0 18,-4-4-18,4 7 24,0-20-24,-4 17 17,4-1-17,-28-16 16,0 0 4,0 0-20</inkml:trace>
    </iact:actionData>
  </iact:action>
  <iact:action type="add" startTime="21342">
    <iact:property name="dataType"/>
    <iact:actionData xml:id="d3">
      <inkml:trace xmlns:inkml="http://www.w3.org/2003/InkML" xml:id="stk3" contextRef="#ctx0" brushRef="#br0">23359 6683 0,'0'0'10,"0"0"7,0 0-17,0 0 15,0 0 0,0 0-15,0 0 16,0 0 5,0 0-20,0 0 14,0 0-15,84-43 16,-60 43-6,-4 4 8,16 2-18,-8-6 17,12 0-17,20 7 18,19 3-18,13-4 18,-8-6-18,8 0 13,-24 7 6,12-14-19,24 14 11,-8-7 7,0 3-18,-16 4 27,4-4-27,-8 11 22,-5 2-22,9-12 9,0 9-7,-12-3 10,12-10 8,-24 7-20,8-1 12,-16-2 6,12-4-17,-4 0 18,8-4-19,-4 8 12,-4-4 7,4-4-19,-16-2 13,-4 6-2,0-7-7,-12-10 13,-1 11-15,9 2 25,-4-6-27,8-6 21,0 12-21,12 4 2</inkml:trace>
    </iact:actionData>
  </iact:action>
  <iact:action type="add" startTime="35791">
    <iact:property name="dataType"/>
    <iact:actionData xml:id="d4">
      <inkml:trace xmlns:inkml="http://www.w3.org/2003/InkML" xml:id="stk4" contextRef="#ctx0" brushRef="#br0">18592 9611 0,'0'0'10,"0"0"6,0 0-15,0 0 11,107 13 6,-67-9-18,0 2 14,12 1 7,0 3-21,0 0 17,4 3-17,0-3 18,0 7-17,8-7 11,-4-7 0,16 1 5,20-1-16,12-6 17,0 9-18,-5-9 9,9 3 10,24 0-15,-4 3 4,-8-9 10,-4 2-16,12 1 13,8 0-3,-9-11-10,-11 4 14,-8 10 1,8-6-17,4 2 13,-8 4 5,-4-3-18,8 0 17,4-11-17,-5 1 27,-11-10-27,0 0 18,0-14-18,0 7 20,-4 0-20,-20-3 11,-4-1 8,4-6-19,8-3 19,3 3-19,-3 3 8,-20-6 8,8 3-14,-28-3 17,-8-4-17,-4 4 20,-16-7-22,-8 0 16,-4 0-16,-12-10 17,-12 0 0,-4 0-17,-8 0 16,-8 4-15,-20-1 15,0 4-5,-20-14 5,4 7-16,-24-16 19,-15 2-19,-25 4 18,-8 4-18,4 6 27,-8 6-27,-4 8 17,0 6-16,12 0 17,1-3-18,-17 3 9,4 10 10,8 6-19,-16-2 20,-20 9-20,-7-6 11,-9 16-1,-8 7 13,20 0-23,-28 7 10,17-1 6,3 18-16,8-4 17,-8 20-16,36 3 15,-4 14 0,-7-4-16,15 3 17,12 4-3,0-6-14,4 9 16,24-6-12,12 13 23,28 3-27,16 17 1,12 6 10,12-9 8,12 6-19,8-3 19,20 17-19,12 6 11,4-10 6,16-3-9,20-3 7,4-14-15,12-10 9,16 11 6,24-21-1,16 0-10,12-16 12,0-34-14,15 0 10,13-19 4,-20-4-13,-4-7 5,0-13 7,8 0 7,-13-23-22,-3 0 9,20-14 8,-4 7-17,4-7 18,-164 67-18,0 0 17,0 0 0</inkml:trace>
    </iact:actionData>
  </iact:action>
  <iact:action type="add" startTime="40746">
    <iact:property name="dataType"/>
    <iact:actionData xml:id="d5">
      <inkml:trace xmlns:inkml="http://www.w3.org/2003/InkML" xml:id="stk5" contextRef="#ctx0" brushRef="#br0">8989 10694 0,'0'0'11,"0"0"2,0 0 5,0 0-18,0 0 15,0 0-15,104 13 17,-64-20-2,16 14-14,0-14 15,20 7 1,-4 0-16,4 0 11,19 0-11,13 0 16,0 0-6,0 7-8,0-7 13,-8 0 3,20 7-19,12-11 8,-12 8 12,-13 6-19,5 10 13,8-14-10,4 11 4,-8 3 9,8-17-14,12 4 12,0-4-4,-5-3 7,5 4-18,12-4 17,0 0-17,0 0 17,0 10-15,4-4 30,-5-6-32,-11 0 0,0-6 11,8-4 7,-16 10-18,-12-10 10,-4 3 11,-8-6-21,-9-11 10,-3 4 9,-12 0-19,-24 4 19,-4 6-18,-12-4 9,0 11 8,-12-7-17,4-3 10,-8 13 5,4-7 1,-12 4-17,-4-4 17,-4 17-17,-8-10 17,0 3-15,0 11 29,0-11-31,-76 0 0,24 4 26,8-4-26,-8 4 18,8 0-17,-8-7 15,0 0-16,-4 0 9,4 0 9,-3 0-17,-1 0 20,-36 0-21,-16 0 11,0-7 9,-12 0-20,-4-3 10,-20 4 8,-4-18-18,9 21 13,-25 0 6,-4-4-19,28 7 11,-4 7 8,-8-1-19,0-2 18,9 2-18,3 8 17,-4-4-15,4 3 24,0 4-26,12-4 17,-8 0-17,5 1 18,7-4-17,8-4 23,8-2-24,-4-4 18,4 6-18,24-6 17,-4-10-16,20-3 10,0-4 7,0 7-18,1 0 13,-1-6 6,4 9-19,8 7 11,12-7 9,8 7-20,-4 0 11,8 7 7,4 0-18,-8-7 20,4 16-20,-4-9 11,12-7 6,4 7-16,-4-7 16,0 3-14,20 0 6,-8 1 10,-4 2-16,8 1 6,0 0 10,8-7-19,-8 0 11,4 6 8,4-2-19,0-4 11,0 6 7,44-12-17,-32 2 19,4-2-20,0-1 14,-4-6-3,8 6 10,12 4-21,32-4 15,44-6-15,44-24 10,-152 37 11,0 0-21,0 0 19</inkml:trace>
    </iact:actionData>
  </iact:action>
  <iact:action type="add" startTime="45390">
    <iact:property name="dataType"/>
    <iact:actionData xml:id="d6">
      <inkml:trace xmlns:inkml="http://www.w3.org/2003/InkML" xml:id="stk6" contextRef="#ctx0" brushRef="#br0">27527 8046 0,'0'0'23,"0"0"-23,0 0 16,100 106-16,-64-69 18,-8-4-3,-8-9-14,-8-4 14,0 3-15,0-16 16,0 3 0,-12-10-15,4 0 14,-4 0 1,0 0-16,0 0 15,0 0 1,0 0-16,0 0 17</inkml:trace>
    </iact:actionData>
  </iact:action>
  <iact:action type="add" startTime="46050">
    <iact:property name="dataType"/>
    <iact:actionData xml:id="d7">
      <inkml:trace xmlns:inkml="http://www.w3.org/2003/InkML" xml:id="stk7" contextRef="#ctx0" brushRef="#br0">27747 8299 0,'0'0'0,"0"0"19,0 0-19,0 0 14,0 0 6,0 0-20,-80-87 16,80 51-15,-4 6 9,-8 3 8,-4-13-18,-8-7 19,-4 11-17,-12-18 10,-12-12-1,-4-11 10,-12-6-20,4 3 12,8 0-11,4 23 15,12-9-15,12 19 25,12 4-27,0 13 17,16 13-17,0-3 14,0 20 1,0 0-14,44 70 15,-20-26-16,4-1 26,4 10-26,8 10 18,12 24-18,4 10 19,8 6-19,8-10 11,-8-13 8,4-20-19,-16-3 11,-20-11 9,-32-46-20,0 0 17,0 0-17</inkml:trace>
    </iact:actionData>
  </iact:action>
  <iact:action type="add" startTime="46580">
    <iact:property name="dataType"/>
    <iact:actionData xml:id="d8">
      <inkml:trace xmlns:inkml="http://www.w3.org/2003/InkML" xml:id="stk8" contextRef="#ctx0" brushRef="#br0">27882 7959 0,'0'0'21,"0"0"-21,0 0 12,0 0 4,0 0-16,120 50 20,-68-63-20,4-17 17,-12-7 2,-8-6-19,-20-4 11,-16 1 9,0 2-20,-16 11 3,4 6 8,-12 11-1,4-8 10,-20 18-20,0-4 10,0 13 12,0 10-22,0 11 18,12-4-18,4 13 10,8 0 2,4 7 8,12-10-20,12-6 18,16-1-18,0-6 11,24-1 10,4-12-21,8-8 12,-64 4 8,0 0-20,0 0 10</inkml:trace>
    </iact:actionData>
  </iact:action>
  <iact:action type="add" startTime="47070">
    <iact:property name="dataType"/>
    <iact:actionData xml:id="d9">
      <inkml:trace xmlns:inkml="http://www.w3.org/2003/InkML" xml:id="stk9" contextRef="#ctx0" brushRef="#br0">28246 8589 0,'0'0'16,"0"0"-3,0 0-13,0 0 19,0 0-19,-124 43 16,32-40 0,-20 4-16,-19-7 18,-33-7-18,-8 4 12,12-20 7,36 6-19,0-16 28,-8-4-26,8-10-1,17-6 8,15-27 11,8-6-19,-8-8 19,8-16-20,4-16 10,28-1 9,20 1-19,12 6 9,20 13 11,12 7-19,28-16 8,24-4 11,8 20-20,20-3 12,16 6 8,4 0-20,16 8 13,19-5 7,5 21-20,-4 20 18,12 9-18,20 28 13,-4 19-1,-1 14 6,13 23-18,-12 13 20,-20 14-20,-12 23 10,0 23 2,-9 10-10,-27 24 16,-16 19 2,-32 7-20,-12 4 8,-24-11 8,-16-2-16,-16-11 18,-12-20-18,-12-13 12,-16-4 6,-8-12-18,0-8 19,-12 4-17,0-33 8,-23-1 8,-17-19-16,-12-10 15,8-7-14,20-24 7,0-2 1,8-8 8,4-9-18,-12-10 9,20-1 11,4-2-21,17-4 11,11 3 10,12-3-21,4 0 11,20 17 11,-8-7-22,20 7 4,-8 3 4,8-7 9,0 10-5,4-13-11,-12 20 16,0 0-1,0 0-16</inkml:trace>
    </iact:actionData>
  </iact:action>
  <iact:action type="add" startTime="89393">
    <iact:property name="dataType"/>
    <iact:actionData xml:id="d10">
      <inkml:trace xmlns:inkml="http://www.w3.org/2003/InkML" xml:id="stk10" contextRef="#ctx0" brushRef="#br0">20949 13881 0,'-28'-153'27,"28"153"-27,0 0 20,0 0-20,0 0 17,0 0-17,-92 27 15,80-21 1,8 1-16,4-4 17,0-6 0,0 16-16,0-13 16,0 7-17,40 20 15,-24-24-1,12 27-14,0-10 15,24 6 1,16-6-16,0 7 16,0 0 1,8-7-17,-8-10 20,-8 3-20,0 4 17,-16-14-16,8 0 16,-8 1-15,4-4 6,-12-4 11,-1-2-19,9 2 23,-4-9-23,8-7 7,-20 10 8,0-10 9,0 3-24,-16 11 4,-8-11 19,4 17-23,-4-7 4,-4 7 13,0 0-12,0 0 14,0 0-17,0 0 16,0 0-18,0 0 18,0 0-18,0 0 14</inkml:trace>
    </iact:actionData>
  </iact:action>
  <iact:action type="add" startTime="97311">
    <iact:property name="dataType"/>
    <iact:actionData xml:id="d11">
      <inkml:trace xmlns:inkml="http://www.w3.org/2003/InkML" xml:id="stk11" contextRef="#ctx0" brushRef="#br0">23187 14181 0,'0'0'8,"0"0"10,0 0 0,0 0-18,0 0 20,0 0-20,0 0 10,0 0 12,0 0-22,0 0 17,84 47-17,-44-37 7,-4 6 11,-4 7-18,8 7 18,0-10-2,-4 4-16,-4-11 19,4-6-19,4 6 11,0-13 2,16-10 4,-5 0-17,-7-3 18,-4-7-18,-8 6 12,-8 8 5,-8-1-17,-4-6 17,-4 6-16,-4 0 16,0-2-1,-4 5-16,0-6 15,20 10-13,-20 0 13,0 0-7,0 0 16</inkml:trace>
    </iact:actionData>
  </iact:action>
  <iact:action type="add" startTime="100412">
    <iact:property name="dataType"/>
    <iact:actionData xml:id="d12">
      <inkml:trace xmlns:inkml="http://www.w3.org/2003/InkML" xml:id="stk12" contextRef="#ctx0" brushRef="#br0">27355 14597 0,'0'0'20,"0"0"-20,0 0 27,0 0-27,0 0 0,0 0 16,0 0 0,0 0-16,0 0 15,0 0 5</inkml:trace>
    </iact:actionData>
  </iact:action>
  <iact:action type="add" startTime="100624">
    <iact:property name="dataType"/>
    <iact:actionData xml:id="d13">
      <inkml:trace xmlns:inkml="http://www.w3.org/2003/InkML" xml:id="stk13" contextRef="#ctx0" brushRef="#br0">27906 14621 0,'0'0'16,"0"0"-16,0 0 12,0 0 10,0 0-22,0 0 7,0 0 11,0 0-18,0 0 16</inkml:trace>
    </iact:actionData>
  </iact:action>
  <iact:action type="add" startTime="100795">
    <iact:property name="dataType"/>
    <iact:actionData xml:id="d14">
      <inkml:trace xmlns:inkml="http://www.w3.org/2003/InkML" xml:id="stk14" contextRef="#ctx0" brushRef="#br0">28366 14554 0,'0'0'0,"0"0"14,0 0-14,0 0 19,0 0-19,0 0 15,0 0 0,0 0-15,0 0 15</inkml:trace>
    </iact:actionData>
  </iact:action>
  <iact:action type="add" startTime="100964">
    <iact:property name="dataType"/>
    <iact:actionData xml:id="d15">
      <inkml:trace xmlns:inkml="http://www.w3.org/2003/InkML" xml:id="stk15" contextRef="#ctx0" brushRef="#br0">28810 14621 0,'0'0'15,"0"0"-15,0 0 21,0 0-21,0 0 17,0 0-8</inkml:trace>
    </iact:actionData>
  </iact:action>
  <iact:action type="add" startTime="123261">
    <iact:property name="dataType"/>
    <iact:actionData xml:id="d16">
      <inkml:trace xmlns:inkml="http://www.w3.org/2003/InkML" xml:id="stk16" contextRef="#ctx0" brushRef="#br0">10360 18401 0,'271'13'22,"-107"1"-21,-68-11 7,-20 7-1,20-13 7,0 3 3,-4-7-17,32-3 18,8-7-16,3 1 16,29-11-17,0 10 11,-8-13 0,0 17 7,16-10-19,-13-4 10,-11 4 12,4-1-21,-4 4 9,-16 14 12,-8-11-22,8 7 3,3 3 5,1 1 5,-16-8 6,4-12-19,8 12 13,-4-5 7,0 2-20,-28 0 13,20 1 5,-1 2-18,1 1 17,-12 6-17,-8 11 8,8 6 9,12 3-14,-4-10 12,-4 1 0,12 6-15,11-4 18,-3 1-16,-24-4 12,-4 4 3,-8 0-17,4 9 17,0 4-15,-16-10 20,-4 10-22,-8-7 18,15 4-18,9 10 11,0-1 8,-4-9-19,-8 10 20,-4-11-20,12 14 11,4-20 8,-4 4-19,-16 9 11,0-16 8,-9 6-18,5 0 17,16 1-18,0-14 28,4 0-28,-12 3 20,0 0-20,16 1 7,20-4 10,-4-7-17,-8 4 18,-21 3-18,1 0 12,-4 3 4,0-3-13,0-3 12,12 3 3,-20 0-18,8-4 11,0 4 6,12-13-17,4 13 18,0-20-18,-13 17 18,-3-4-8,-12-16-6,12 9 13,0 11-15,16-10 25,-20-1-27,-4 1 3,-4 3 16,0-3-19,12 3 28,12-14-27,-8 4 8,7 4 10,1-14-19,8-4 11,20 1 8,24-13-19,-20-1 13,12 4-13,12 6 18,-1-13 0,-11 7-18,-4 3 11,-8 6 7,0 11-17,0 6 17,-16 14-18,8 26 10,16 21 6,7 6-13,-15 10 16,8 6-19,4 14 26,-12-20-25,-16-7 10,-4-23-10,-20-13 19,7-20-20,5-14 11,-4-6 7,0-11-18,-20 8 18,-4-1-5,16 1-13,16 19 19,-4 0-19,4 17 12,4 4 5,15 19-16,5-7 27,12-12-27,-16-1 1,0-13 15,0-7 1,4-3-18,-16-6 7,0-7 10,-17 6-17,5-6 17,4 6 3,8 4-19,-4-1 8,-8 4 7,12 4-16,0-8 16,0 18-14,-12-4 13,7 13 2,21-10-17,12 7 11,-4-6 6,4-1-17,24 0 18,4-9-16,-5 2 15,29-6-1,0-10-16,-8 7 9,12-17 8,7 7-15,-11-21 14,16-6 0,-8 0-16,-32-10 15,0-6-12,-1 6 10,-7-3 5,-4-4-18,12-3 9,-20 0 7,-20-16 1,12 2-17,-1-2 16,-15-1-16,-24 7 17,-16 14-15,-16 9 13,-16 0 2,-12 4-17,-20 0 16,-16 3 1,-12 6-17,-8-2 11,-16 6 5,-20-7-16,-24-6 19,-12-4-19,-20 4 17,-39-24-14,-21-3 21,-12-6-24,-32 6 19,0 7-19,1 13 9,-21-10 6,8 16-13,-24 4 14,16-9 0,-27 9-16,15 10 16,-20 0-14,-11-4 13,7 21 1,-12 0-15,-16-4 16,9 14-16,-25-1 29,-8 1-30,-23 3 0,-17-3 17,0-4-5,-11 14-9,-17 6 6,8 0 9,-15-3-14,-17 0 5,21-13 12,31 10-21,-16-21 10,17 5 12,-1-5-22,-4-6 12,-7-13 1,27 16-13,-15-13 22,-17 7-22,-20-7 12,9 13 8,-9 1-20,12-8 12,21 24 0,-21-16 8,13 16-20,19 0 17,0-4-17,41 1 19,-5 10-19,-8 3 11,-7-10 8,-13 10-19,-4 3 8,29 4 14,-13-14-22,12 4 10,1 0 10,7 6-20,24 0 11,20 4 8,-11-4-19,-1 4 12,16-7 6,-4 6-17,25 4 10,-5-6 10,-4 2-21,-4-9 12,-3 0-9,3-1 16,4 8-19,16-4 26,-15 3-26,11 4 20,-24-4-20,20 4 17,-31 23-17,31-17 9,-20 4 4,-3 9 7,-1 4-20,32 0 13,0-13-11,32 3 17,-3-7-19,-9-6 11,4 0 8,-24-11-19,13-2 12,-5 9 8,-8 7-20,-4 17 11,-3 13 12,-9 10-23,4 9 13,24 1-12,-4 7 32,13 26-32,3 17-1,8-10 12,52 7-1,24-14 12,12-13-23,17 7 2,27 2 8,16 18 1,32-4 9,12 11-20,28-21 12,4 23 6,8 18-18,20-5 12,8 5 9,28 19-21,15-13 11,29 6 9,8-19-20,16-4 12,28 0 5,12-29-17,0-8 20,43-19-20,-15-30 10,52-4 12,-8-17-22,-5 1 9,13-4 13,-12 1-22,20 16 10,-9-17-9,13 27 12,-24-7 10,27-3-23,-27-10 11,28 7 2,-24-17-13,19 0 21,-35 10-21,24-17 12,-8 11 8,7-11-20,-7 0 12,20-9 7,-12-11-19,7-10 11,5-16 11,32-24-22,-21 7 13,9-3-3,-28 0-10,20 10 23,-45 16-23,9 7 11,-32 27 2,-16 13 1,-17 20-14,-19 6 22,12 14-22,-8 3 14,-20 14-1,16-4-13,-9 4 23,-15-17-23,12 3 13,28-3 1,-12-6-14,24-18 35,-9 4-35,-11-3 0,32-7 12,4-14 2,0-2-14,27 2 22,-27-6-22,36 7 12,32 10-2,-284-17 11,0 0-21,0 0 10</inkml:trace>
    </iact:actionData>
  </iact:action>
  <iact:action type="add" startTime="127621">
    <iact:property name="dataType"/>
    <iact:actionData xml:id="d17">
      <inkml:trace xmlns:inkml="http://www.w3.org/2003/InkML" xml:id="stk17" contextRef="#ctx0" brushRef="#br0">30672 15077 0,'0'0'23,"0"0"-23,0 0 21,0 0-21,0 0 12,0 0 0,0 0-12,0 0 24,0 0-24,0 0 10,0 0 2,0 0 13,0 0-25,100 113 0,-52-43 11,3 27 1,-3 26 14,4-3-26,-12-4 0,0-22 14,0-8 0,-12-32-12,-4 2 11,4-23 0,0-9-9,-16-18 9,4-2-2,-8-14 12,8-14-23,-4-9 3,-4-7 8,16-20 1,0 7 1,16-4 1,0-16-14,4-10 21,8-11-21,-12-2 13,16-4 0,-12-3-10,20-1 19,20-15-22,7-18 14,13 14 1,-20-4-15,-4 17 13,-12 14 0,-12 9-9,-8-3 7,-12 27 14,-12 13-25,4-3 3,8 19 10,-8 4 1,0-3-11,8 16 13,-8 1-1,0 2-15,0 11 15,-12 0 0,8 3-15,-8-7 13,-4 14 0,-8-7-10,8 0 9,-12 6 2,8-2 0,-8-4-13,0 0 13,0 0 10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10T07:34:06.971"/>
    </inkml:context>
    <inkml:brush xml:id="br0">
      <inkml:brushProperty name="width" value="0.05292" units="cm"/>
      <inkml:brushProperty name="height" value="0.05292" units="cm"/>
      <inkml:brushProperty name="color" value="#FF0000"/>
    </inkml:brush>
  </inkml:definitions>
  <iact:action type="add" startTime="76694">
    <iact:property name="dataType"/>
    <iact:actionData xml:id="d0">
      <inkml:trace xmlns:inkml="http://www.w3.org/2003/InkML" xml:id="stk0" contextRef="#ctx0" brushRef="#br0">25669 11663 0,'0'0'19,"0"0"-19,0 0 14,95 150 4,-51-77-18,-8 4 24,-8-17-24,-16 23 19,-8-23-19,-4 13 5,-4 4 9,-8-11 3,8 1-17,-8-20 12,4 6 7,0 0-19,-12-13 13,4 17-7,-8 9 5,8 8 9,1-1-20,-9 0 12,0-3-5,8-33 4,-12 13 5,4-17-13,-4 7 9,-12-3-1,-4 9 11,-8 4-22,-20 0 7,-16 0 2,0-10 4,-4-7 0,0 4-11,-4 3 10,0-17 9,-19 14-20,-9-10 13,0-1-3,4 8-9,-28-1 14,8-13-12,-4 0 6,8-13 4,-23 3 3,11 9-17,20-35 16,8-1-14,-8-16 11,12 0 1,-4-17-9,12 6 9,13-2 4,3 2-18,0-16 14,8 4-9,8-4 9,20-17-10,4-16 7,20 10 4,20 3-10,-4-7 3,4-9 8,12-4-1,16-17-15,-4 1 15,16 6-11,12-10 10,0 6 2,0-15-16,16 9 17,12 6-13,12 18 7,28-21 0,11 1 8,1 19-18,28 7 14,16 14-12,12-14 24,12 0-27,31 6 4,5 11 4,8 13 8,-4 14 1,-20 32-17,31 8 17,-19 9-17,4 7 15,-16 27 1,-20 9-16,-21 31 17,-3 19-14,-36 4 20,-20 10-23,-32-3 17,-32 19-17,-20 11 17,-24 3-13,0-140 9,0 0 1,0 0 0</inkml:trace>
    </iact:actionData>
  </iact:action>
  <iact:action type="add" startTime="78324">
    <iact:property name="dataType"/>
    <iact:actionData xml:id="d1">
      <inkml:trace xmlns:inkml="http://www.w3.org/2003/InkML" xml:id="stk1" contextRef="#ctx0" brushRef="#br0">24606 11736 0,'0'0'21,"0"0"-21,0 0 8,0 0 16,0 0-24,0 0 10,0 0 11,0 0-21,0 0 12,0 0 6,52-113-17,-20 76 8,16-13 3,7-6 14,13-11-26,12-16 1,-8-24 15,4 7-16,-4-20 12,20 4-1,12-4 8,-4-10-19,4-3 11,-20 0 9,4 26-20,-13-3 12,17 10 6,-12 0-17,0 17 8,-12-4 9,-4 17-18,-20 20 15,0 10-11,-4 4 10,-16 6 2,0 17-16,-8-4 18,-12 17-14,4 0 8,-8 13-1,0 4 8,-36 13-19,-4-7 18,-16 24-18,56-47 10,0 0 3,0 0 7</inkml:trace>
    </iact:actionData>
  </iact:action>
  <iact:action type="add" startTime="78935">
    <iact:property name="dataType"/>
    <iact:actionData xml:id="d2">
      <inkml:trace xmlns:inkml="http://www.w3.org/2003/InkML" xml:id="stk2" contextRef="#ctx0" brushRef="#br0">25924 9385 0,'0'0'11,"0"0"6,0 0-17,0 0 20,124-7-20,-72 10 14,4 1-3,-4-11 9,12-6-20,-4 3 12,4 3-7,-12 0 8,-8 4 7,0 6-20,-8 21 11,-12-1-6,-16 20 6,0 31 3,-4 12 4,-4 17-18,0 14 12,-4 33-7,4 3 10,4-10 2,-4-143-17,0 0 11,0 0 3</inkml:trace>
    </iact:actionData>
  </iact:action>
  <iact:action type="add" startTime="80308">
    <iact:property name="dataType"/>
    <iact:actionData xml:id="d3">
      <inkml:trace xmlns:inkml="http://www.w3.org/2003/InkML" xml:id="stk3" contextRef="#ctx0" brushRef="#br0">28018 6350 0,'0'0'21,"0"0"-21,0 0 7,0 0 16,-108 120-22,76-50 7,-16 20 18,9 13-25,-1 17 3,8-13 4,4-14 6,16-6-4,0-14 8,12 20-17,24-9 16,4 12-17,16 7 30,3-19-30,9 6 1,-4 30 10,-8-1 8,-4 1-19,-12-6 17,-12 5-14,-8 1 6,-20-3 6,-12-7 1,4-20-16,-12-14 18,0-16-17,4 0 30,-12-13-31,16-4 0,-4 1 10,1-28 10,3 8-20,8-18 18,4-6-17,8 0 14,4-13-10,0 3 16,0 10-21,0 0 13,0 0 4,0 10-17,52 3 20,-48 7-18,19 13 6,-7 27 8,0 24-11,0 32 10,-4 4-9,-4 13 2,-16 27 6,-4 7 3,-4 6-17,-12 7 18,1 16-18,3-16 12,-4-20 7,12 3-19,4-6 13,16-17 5,4-24-18,20-22 15,0-11-11,11 0 12,5-13-12,16-17 7,-4-6-3,12-24 12,-4-13-20,-8-13 11,-56 3 10,0 0-21,0 0 13</inkml:trace>
    </iact:actionData>
  </iact:action>
  <iact:action type="add" startTime="86103">
    <iact:property name="dataType"/>
    <iact:actionData xml:id="d4">
      <inkml:trace xmlns:inkml="http://www.w3.org/2003/InkML" xml:id="stk4" contextRef="#ctx0" brushRef="#br0">28598 6733 0,'0'0'19,"0"0"-19,-4 127 10,-4-34 10,16-19-20,-4-8 12,8-19 9,12-4-21,4 4 12,-12-17-7,24-10 22,-4-10-27,0-4 6,3-26 1,1-3 14,-4-24-21,-8 4 15,-4-7-9,-8 7 4,-4 0 3,4-11 3,-16 11-16,12 3 15,-12-10 2,0 3-17,0-6 15,0 3-11,12 0 8,-8 10 4,-4 7-15,12 6 16,-12 11-15,4 6 24,4 3-26,4 7 5,-8 0 7,-4 0 3,0 60-2,0-30-13,8 0 22,-4 23-22,8 24 11,4-1 5,0-2-15,12 2 15,8-12-3,8-8-13,8-6 20,4-10-20,4-20 11,-4-10 7,-56-10-17,0 0 13,0 0 5</inkml:trace>
    </iact:actionData>
  </iact:action>
  <iact:action type="add" startTime="89187">
    <iact:property name="dataType"/>
    <iact:actionData xml:id="d5">
      <inkml:trace xmlns:inkml="http://www.w3.org/2003/InkML" xml:id="stk5" contextRef="#ctx0" brushRef="#br0">29645 6750 0,'0'0'8,"0"0"12,84 140-19,-44-63 12,-12 9 9,-12-26-22,-8-10 9,-8-23-3,-12-7 4,0-10 5,0-10 1,-4-40-16,0 13 15,-4-13 1,4-6-15,16-8 13,12-6-11,0-36 11,16 2 3,4-19-17,15 20 18,-7 10-17,-8 13 23,-8 20-24,4 3 16,-16 24-16,0-1 16,-8 18 0,-4-4-16,0 10 14,0 0 7,8 0-21,-4 0 14,-4 0-14,0 0 17,0 0-17</inkml:trace>
    </iact:actionData>
  </iact:action>
  <iact:action type="add" startTime="89696">
    <iact:property name="dataType"/>
    <iact:actionData xml:id="d6">
      <inkml:trace xmlns:inkml="http://www.w3.org/2003/InkML" xml:id="stk6" contextRef="#ctx0" brushRef="#br0">30376 5857 0,'0'0'20,"0"0"-20,0 0 12,0 0 8,0 0-20,-12 94 9,20-54 13,-4 13-22,8 30 9,4 14 14,8 26-23,4-6 6,-12 9 2,8-16 7,-8 7 0,-4-7-14,-12-34 13,0-22 2,0-15-16,-12-25 15,-4-14 1,4 0-16,12-53 14,0 6-8,12-26 6,8-31 2,20-22-8,24 9 1,20 7 10,8 20-13,-13 44 11,1 16-10,-40 36 5,-12 28 4,-28 32 2,-12 38-15,-16 12 13,-16 14-10,-8-10 9,-15-7 4,3-13-17,-16-10 12,8-20 7,4-13-19,4-21 16,20-29-13,-4-30 26,16-14-29,8-30 1,24 7 25,8-3-26,8 10 5,28-10 8,-44 63 3,0 0-16,0 0 12</inkml:trace>
    </iact:actionData>
  </iact:action>
  <iact:action type="add" startTime="90366">
    <iact:property name="dataType"/>
    <iact:actionData xml:id="d7">
      <inkml:trace xmlns:inkml="http://www.w3.org/2003/InkML" xml:id="stk7" contextRef="#ctx0" brushRef="#br0">31063 6987 0,'0'0'19,"0"0"-19,0 0 12,0 0 6,100 33-18,-64-33 24,0-7-23,-16 4 9,-4-20 0,-8 9 9,-4-22-19,-4-1 22,0-13-21,-4-7 6,-8-9 16,-4-11-23,-12 27 5,-8 4 4,4 16 7,-8 23-11,4 7 5,8 23 2,0 27 4,16 27-16,12 6 28,12 0-27,28-13 2,28 0 10,16-23 3,12-14-15,-8-29 15,-16-8-2,-8-12-14,-24-38 16,-12-2-2,-12-28-14,-16-19 16,-16 7-12,-8 9 8,4 10 2,-4 31-12,8 16 15,8 30-13,8 0 9,8 0-1,-4 66 7,8-12-19,12 12 11,-8-16 10,4 10-21,12 7 5,0-17 11,4-20-12,-4-17 5,-32-13 1,0 0 9,0 0-19</inkml:trace>
    </iact:actionData>
  </iact:action>
  <iact:action type="add" startTime="91008">
    <iact:property name="dataType"/>
    <iact:actionData xml:id="d8">
      <inkml:trace xmlns:inkml="http://www.w3.org/2003/InkML" xml:id="stk8" contextRef="#ctx0" brushRef="#br0">31914 6374 0,'0'0'18,"0"0"-18,0 0 22,44 143-22,-20-46 10,-12 6 3,12 3 8,-8-16-21,-4-20 3,4-10 7,0-46 6,-8-14 0,-8 0-16,0-74 19,12 8-19,4-28 14,0-29 2,12 13-15,12 0 8,4 17 6,8 33 1,0 37-15,-8 23 14,-8 16-11,4 28 9,0 12 0,-8 11-10,8 20 12,-4 6 3,-8-3-18,4-10 18,-8-14-18,-24-66 14,0 0-1,0 0-13</inkml:trace>
    </iact:actionData>
  </iact:action>
  <iact:action type="add" startTime="91889">
    <iact:property name="dataType"/>
    <iact:actionData xml:id="d9">
      <inkml:trace xmlns:inkml="http://www.w3.org/2003/InkML" xml:id="stk9" contextRef="#ctx0" brushRef="#br0">28706 10141 0,'0'0'11,"0"0"6,0 0-17,0 0 21,36 116-21,-16-39 12,4 46-2,-8 37 8,7-10-18,-11 10 14,0 3-10,-8-6 9,-8-38 5,-4-25-18,-8-28 16,12-49-13,-4-17 7,-7 0 4,3-83 4,-12-11-18,8-65 20,0-8-20,32-36 13,8-4-8,8 21 7,19 16 0,17 23 13,-4 14-25,20 23 1,-16 47 14,-20 26-3,-4 47-8,-4 30 10,-40-40-9,0 0 17,0 0-22</inkml:trace>
    </iact:actionData>
  </iact:action>
  <iact:action type="add" startTime="92367">
    <iact:property name="dataType"/>
    <iact:actionData xml:id="d10">
      <inkml:trace xmlns:inkml="http://www.w3.org/2003/InkML" xml:id="stk10" contextRef="#ctx0" brushRef="#br0">29381 10694 0,'0'0'20,"0"0"-20,0 0 14,12 100 6,-4-47-20,-4-13 7,8 16 17,0-2-24,4-4 8,8 0 12,8-24-20,-8-16 21,8-10-21,16-46 8,-16-24 13,8 0-21,-4-17 10,-8-23 9,-12-16-19,-12-24 12,-8 37 5,0 16-17,4 30 13,-12 41 6,4 22-19,4 4 22,4 90-22,4 27 5,4 26 8,20-6-5,4-1 14,15-13-22,-3-23 14,-4-16-9,4-44 5,-12-27 3,-32-13-7,0 0 3,0 0 5</inkml:trace>
    </iact:actionData>
  </iact:action>
  <iact:action type="add" startTime="92871">
    <iact:property name="dataType"/>
    <iact:actionData xml:id="d11">
      <inkml:trace xmlns:inkml="http://www.w3.org/2003/InkML" xml:id="stk11" contextRef="#ctx0" brushRef="#br0">30052 10291 0,'0'0'16,"0"0"-16,24 86 13,-8 11 10,8 13-23,-16 6 16,4-16-16,0-13 15,-4-24-11,0-23 11,4-33-9,0-7 6,-8 0-2,8-57 2,8 4-7,12-44 7,8-26 6,12-20-18,4-4 15,0 7 1,-4 7-15,-8 23 16,-8 37-17,-8 26 16,-12 41 0,8 6-15,-20 86 11,4 4-7,-8 17 8,0 36-2,-8 17 1,16-4-5,4-22 4,4-21 2,8-23-9,16-27 10,4-26-4,11-21 8,-3-39-18,12-24 15,-20-43-13,8-26 13,-12-34-1,-12 7-14,-16 10 17,-12 13-3,-20 30-14,-12 23 18,-20 30-17,8 37 14,-16 37-4,0 20-6,-3 39 10,19 44-3,20 23-8,32-19 9,32-31 5,7-36-17,17-34 13,0-30-9,-8-40 6,0-39 1,-16-37 4,-8-7-16,-8-4 14,-16 11 4,-8 20-18,-8 16 20,8 51-20,-12 12 13,12 4 1,12 80-14,0 20 14,24 23 6,8-26-20,20-10 17,-4-21-17,4-22 18,4-41-18,0-40 27,0-39-27,12-31 12,-20-36-9,11-27 10,-11-13 4,-20-7-17,-4 13 15,-20 11-12,-16 3 11,-16 19-2,-32 38 6,-8 53-18,-11 36 19,3 40-19,8 27 13,0 53 2,20 31-15,20 2 16,16 21-12,24 13 7,28 6 5,20-19-11,19-21 10,17-9-12,0-34 22,0-33-25,-8-53 16,-100-7-16,0 0 16,0 0 0</inkml:trace>
    </iact:actionData>
  </iact:action>
  <iact:action type="add" startTime="94463">
    <iact:property name="dataType"/>
    <iact:actionData xml:id="d12">
      <inkml:trace xmlns:inkml="http://www.w3.org/2003/InkML" xml:id="stk12" contextRef="#ctx0" brushRef="#br0">28969 7589 0,'0'0'14,"0"0"-14,0 0 23,0 0-23,-128 84 6,73-41 19,-13-10-25,-28-6 16,-24 6-16,0 1 13,-4-8-1,-24 1 6,-12-7-18,12-10 20,1-10-20,-17 0 9,0-27 11,8 4-20,16-10 10,-20-7 10,9-4-20,19-6 11,20 7 10,8-14-21,36 24 12,4-4 10,4 4-22,24 7 5,20 16 4,4-14 2,12 24 7,0 17-18,52-4 12,-8 17 7,20 3-18,4 4 16,12 6-17,0 17 12,-24-6 8,-12 22-20,-16-2 12,-20-5-1,-4-19 10,-8-10-21,-4-3 4,4-20 20,-12-4-23,8 0 14,0-9-15,-12-1 15,16-3 1,-8-20-16,-4-3 15,4-14-11,-4 7 13,-8-17-12,-16-6 6,0-23 1,-16-4-7,-12 0 6,16 3 2,-12 10 7,16-2-20,-4-11 13,12 13-10,4 7 23,16 17-26,8 13 5,32 30 4,20 20 8,24 16-1,28 21-16,32-14 20,28 14-20,-8-14 13,-8 4-9,-29-24 6,-107-23 8,0 0-17,0 0 13</inkml:trace>
    </iact:actionData>
  </iact:action>
  <iact:action type="add" startTime="95528">
    <iact:property name="dataType"/>
    <iact:actionData xml:id="d13">
      <inkml:trace xmlns:inkml="http://www.w3.org/2003/InkML" xml:id="stk13" contextRef="#ctx0" brushRef="#br0">23511 6800 0,'0'0'22,"0"0"-22,0 0 7,0 0 7,80-27 7,-64 17-21,8-13 19,4 0-19,28-4 15,-5 4-14,17-10 29,4-4-30,-4-13 0,0 17 13,12-7-1,0 13 8,12 7-19,-8 7 3,-8 13 6,-8 0 0,-24 10 6,-16 13-1,-16 4-15,-4 16 15,-16 24-11,-8 39 9,-8 37 11,4 4-24,-12 36 6,16 0 2,0-13 4,4-13-1,12-21 8,0 7-19,4-39 15,4-14-11,-4-44 11,4-16-11,-4-16 20,4-14-24,-16-74 14,-8-9-14,-12-27 17,-20 10-12,-12-13 3,8 23 13,-16 13-21,16 11 12,-4 19 9,16 17-21,4 17 11,32 13 9,4 13-20,0-3 10,64-3 8,-32-7-18,24 0 14,20 0-10,20-23 8,-12 3 8,8-10-20,-16-4 10,-8-9 5,-20 0-10,-9 9 15,-11 11-20,-8-7 13,-20 30-8,0 0 6,0 0-3</inkml:trace>
    </iact:actionData>
  </iact:action>
  <iact:action type="add" startTime="96339">
    <iact:property name="dataType"/>
    <iact:actionData xml:id="d14">
      <inkml:trace xmlns:inkml="http://www.w3.org/2003/InkML" xml:id="stk14" contextRef="#ctx0" brushRef="#br0">24993 7396 0,'0'0'12,"0"0"5,0 0-17,32 117 20,4-77-20,-4 3 15,16-40 3,12-6-18,8-27 10,-4-53 16,-8-4-26,-20 4 1,-36 0 13,-16 6-7,-32 27 6,-4 10 8,-4 20-21,0 14 12,0 16-9,0 36 13,8 14-14,4 33 9,20 7 8,20-6-19,8-5 17,20-22-13,8-14 8,16-16 17,-4-30-29,-44-7 0,0 0 14,0 0-2</inkml:trace>
    </iact:actionData>
  </iact:action>
  <iact:action type="add" startTime="96797">
    <iact:property name="dataType"/>
    <iact:actionData xml:id="d15">
      <inkml:trace xmlns:inkml="http://www.w3.org/2003/InkML" xml:id="stk15" contextRef="#ctx0" brushRef="#br0">26128 6051 0,'0'0'9,"0"0"12,0 0-21,-44 136 9,8-33 14,-8 11-23,-8 22 13,-16 17-8,0 21 6,12-14 0,5-11 9,11-5-20,16-34 11,12-27 9,20-43-20,-8-40 11,0 0 4,0 0-15</inkml:trace>
    </iact:actionData>
  </iact:action>
  <iact:action type="add" startTime="97087">
    <iact:property name="dataType"/>
    <iact:actionData xml:id="d16">
      <inkml:trace xmlns:inkml="http://www.w3.org/2003/InkML" xml:id="stk16" contextRef="#ctx0" brushRef="#br0">26428 6883 0,'0'0'1,"0"0"17,0 0-18,0 0 12,68 117 11,-68-117-22,0 0 7,0 0 12,0 0-20</inkml:trace>
    </iact:actionData>
  </iact:action>
  <iact:action type="add" startTime="97289">
    <iact:property name="dataType"/>
    <iact:actionData xml:id="d17">
      <inkml:trace xmlns:inkml="http://www.w3.org/2003/InkML" xml:id="stk17" contextRef="#ctx0" brushRef="#br0">25481 6430 0,'0'0'18,"0"0"-18,0 0 20,84 60-20,-60-20 11,-24-40 9,0 0-20,0 0 14</inkml:trace>
    </iact:actionData>
  </iact:action>
  <iact:action type="add" startTime="98147">
    <iact:property name="dataType"/>
    <iact:actionData xml:id="d18">
      <inkml:trace xmlns:inkml="http://www.w3.org/2003/InkML" xml:id="stk18" contextRef="#ctx0" brushRef="#br0">28825 10983 0,'0'0'21,"0"0"-21,0 0 11,0 0 11,-83 17-22,43 20 23,-36-21-23,-20 1 9,-12 3-1,-4 10 11,-8-3-19,-40-7 17,0-14-17,9 1 16,-25 3-12,12-27 10,8 4-6,28-17 12,-12-3-20,12-17 20,5 0-20,15-4 25,16 8-25,12-11 19,0 11-18,0 6 4,16 10 19,16 6-23,0 1 4,20 13 3,12-3 11,12-7-16,4 20 7,0-10 4,0 3-10,0 7 9,0 0 4,0 10-17,0 7 16,44 16-13,-28-16 10,8 19 3,4-6-14,-4 0 10,4 14 0,0-1 6,0 0-17,-12-6 18,8-11-19,-8-9 12,-16-7 6,0-10-18,-44-3 11,8-14 3,-4-10-10,-4 4 12,4-14-3,0 4-13,8-10 20,0-10-20,12 9 13,8-9 1,12 16-9,16 14 5,0 6 12,20 4-21,4 26 12,4 4-11,20-7 12,16 20-3,20-3 9,16-4-20,-4-13 17,-24-10-17,-88 0 9,0 0 13,0 0-22</inkml:trace>
    </iact:actionData>
  </iact:action>
  <iact:action type="add" startTime="99148">
    <iact:property name="dataType"/>
    <iact:actionData xml:id="d19">
      <inkml:trace xmlns:inkml="http://www.w3.org/2003/InkML" xml:id="stk19" contextRef="#ctx0" brushRef="#br0">24122 9838 0,'0'0'20,"0"0"-19,0 0 16,0 0-17,-84-70 14,72 53 9,-4 7-23,4-7 9,8 11 12,4-4-21,0 3 8,44 7 12,-16 0-20,20-17 11,12 11 9,20 6-20,12 6 10,-8-6 15,-4 17-25,-12-7 1,-4-3 9,-20 13 3,-16 20-7,-4 0 9,-24 10-4,-12 16-4,-24 14 3,-8 0 0,-8-7 12,8-3-22,4-23 6,0-14 6,24-9 1,16-24-7,0 0 4,52-34-1,-20 21 10,20-7-19,20 3 14,27 1 2,-11 19-16,0 4 20,-28 16-20,-12 0 13,-28 21-1,-24 22 3,-20 1-14,-20 26 15,-24-3-10,-12-3 6,-23-4 3,3-13-15,4-24 13,4-19 11,16-27-24,36-30 5,40 30 3,0 0 23,0 0-31</inkml:trace>
    </iact:actionData>
  </iact:action>
  <iact:action type="add" startTime="99869">
    <iact:property name="dataType"/>
    <iact:actionData xml:id="d20">
      <inkml:trace xmlns:inkml="http://www.w3.org/2003/InkML" xml:id="stk20" contextRef="#ctx0" brushRef="#br0">25145 9988 0,'0'0'18,"0"0"-18,48 106 12,-4-39 9,20-24-20,8-30 7,-4-19 15,-4-31-23,-16-16 6,-16-14 6,-28 7 1,-8-6-6,-20 19 5,-4 10 2,-20 21-11,-8 6 12,-12 20-9,-4 30 8,8 13-3,20 20 3,8 17-14,24-13 15,12-14-9,0-63 6,0 0 0,0 0-1</inkml:trace>
    </iact:actionData>
  </iact:action>
  <iact:action type="add" startTime="100322">
    <iact:property name="dataType"/>
    <iact:actionData xml:id="d21">
      <inkml:trace xmlns:inkml="http://www.w3.org/2003/InkML" xml:id="stk21" contextRef="#ctx0" brushRef="#br0">23966 9321 0,'0'0'16,"0"0"-16,0 0 13,0 0 8,-12 137-21,4-37 19,8 13-19,0 50 13,0 7-9,-4 7 20,-8-7-24,-4-4 12,4-13 4,-4-29-16,4-15 17,0-25-17,12-34 17,4-24-2,-4-26-15,0 0 16,0 0-13</inkml:trace>
    </iact:actionData>
  </iact:action>
  <iact:action type="add" startTime="100638">
    <iact:property name="dataType"/>
    <iact:actionData xml:id="d22">
      <inkml:trace xmlns:inkml="http://www.w3.org/2003/InkML" xml:id="stk22" contextRef="#ctx0" brushRef="#br0">24418 10391 0,'0'0'0,"0"0"0,0 0 14,0 0 6,56 123-19,-56-87 10,0-36 9,0 0-20,0 0 11</inkml:trace>
    </iact:actionData>
  </iact:action>
  <iact:action type="add" startTime="100811">
    <iact:property name="dataType"/>
    <iact:actionData xml:id="d23">
      <inkml:trace xmlns:inkml="http://www.w3.org/2003/InkML" xml:id="stk23" contextRef="#ctx0" brushRef="#br0">23579 9988 0,'0'0'9,"0"0"9,0 0-18,0 0 16,0 0 4,0 0-20,0 0 9,0 0 16</inkml:trace>
    </iact:actionData>
  </iact:action>
  <iact:action type="add" startTime="106063">
    <iact:property name="dataType"/>
    <iact:actionData xml:id="d24">
      <inkml:trace xmlns:inkml="http://www.w3.org/2003/InkML" xml:id="stk24" contextRef="#ctx0" brushRef="#br0">22875 8439 0,'0'0'29,"0"0"-29,0 0 0,-116-127 12,61 51 7,-1 2-19,4-9 15,8 13-11,-4-20 8,16-10 3,4 7-11,4-4 17,8 7-21,4 14 20,0-14-20,0-10 15,8 3-12,-4-9 8,8 19 7,0 4-18,12 0 14,0-7 3,0-7-17,12 7 16,8 7-13,-8-14 10,4 21 4,12-7-17,12-1 26,-8-6-26,8 14 21,-1 2-20,5-5 2,0 9 20,-4-7-23,8-3 14,0 3-11,12-6 11,8 10 3,12-4-17,8 1 12,-8-8 8,12-2-20,8 3 14,39 6-11,-7-6 10,-12 3 1,20 3-11,-4 17 13,-4-13-13,-4 20 9,19 9 1,-7 18 8,4 6-21,-8 10 15,28 20-14,-12 3 9,11 20 5,5 24 3,-8 16-17,-32 10 13,0 7-14,0 4 16,-20 26-2,-13 13-14,-27 10 15,-12 7 4,0 0-19,-12 20 13,-20 6-10,-16 1 11,-24 16 3,-12-13-16,-32-14 11,-12-13 5,-20 31-17,0-24 16,-11-21-13,7-2 12,0-4-1,-16 10-10,-12-26 10,0-7-10,-8 3 21,0 4-25,-12-1 14,-15-19-14,11-14 16,4-3-2,4-3-14,-4-31 17,-4 4-14,12-3 13,-12-4-6,-7-13 11,7 0-21,16-16 3,8-11 8,-8 3 4,0-15-1,16-1-12,16-14 17,8 8-19,16-28 14,-7 14 2,-5-13-15,16 0 15,8 3-2,12-4-14,4 4 15,16-3-4,-4 3-8,12 7 13,0 6-13,8 4 7,4 0 7,0 9-3,4 11-13,-8 3 12,8-7 8,4 7-21,-8 0 15,4 0-15,-4 0 17,8 0-15,-16 0 10,8 0 1,0 0 8,-4 0-20,-8 0 16,12 0-17,-12 0 9,8 0 14,-16 10-23,16-20 7,-8 10 14,-4-6-21,4-8 22,-12 8-22,8-1 8,0 4 5,-4 3-9,12 0 7,-12-4 4,12 4-12,-4 4 10,0-4 5,4 0-18,4 0 12,4 0 6,-12 0-18,12 6 18,0-9-17,0 10 14,0-4 3,0-3-18,0 0 10,0 0 6</inkml:trace>
    </iact:actionData>
  </iact:action>
  <iact:action type="add" startTime="111876">
    <iact:property name="dataType"/>
    <iact:actionData xml:id="d25">
      <inkml:trace xmlns:inkml="http://www.w3.org/2003/InkML" xml:id="stk25" contextRef="#ctx0" brushRef="#br0">23135 8382 0,'0'0'12,"0"0"5,-108-3-17,52 6 10,-12 7 15,0 0-25,-8 20 15,-23 3-15,-29 11 13,0 29-1,-16-20 0,-8 4-9,-8 6 15,0 4-16,5 3 11,-17 3-2,12 0 7,20 1-18,0-14 14,12-4-9,-4 4 8,37-10 1,19-13-10,32-14 11,16 0-10,28-13 3,0-6 6,0-4 2,56-4-16,-28-6 15,8-16 1,-4 9-16,3-20 16,9-9-13,12-21 13,16 11-12,-4-31 23,-8 7-26,4 10 1,-8 13 9,-20 7 6,-20 20-16,-12 7 14,-4 10 1,-4 10-15,-8 3 14,-12 33-11,8-13 7,-12 36 4,-28-2-10,-20 36 5,-8-10 5,0 16 3,-4-13-18,17 1 16,-5-8-16,20-2 11,16-28 8,12-9-19,12-7 11,16-14 6,0-9-13,56-4 9,0-6 3,24-14-15,-1 17 14,5-13 0,20 0-15,4 6 14,0 7-8,16 0 8,0-3-10,-124 3 22,0 0-26,0 0 15</inkml:trace>
    </iact:actionData>
  </iact:action>
  <iact:action type="add" startTime="113217">
    <iact:property name="dataType"/>
    <iact:actionData xml:id="d26">
      <inkml:trace xmlns:inkml="http://www.w3.org/2003/InkML" xml:id="stk26" contextRef="#ctx0" brushRef="#br0">25025 11283 0,'0'0'10,"0"0"8,0 0-18,-84 90 12,32-50 11,-16 3-23,-15-3 12,-9 0 5,-4 4-16,0-8 3,-28 4 21,-20 4-25,-4-8 17,-16 1-17,-11-17 13,-9-10 8,16 6-21,-32-22 11,-4-14 5,4 0-16,-3-23 18,3-1-18,36-9 11,-12 0 9,12-7-20,17-4 12,19-9 8,28 13-20,16 0 12,-4 4 6,28 6-18,0 0 18,16-10-17,16 10 11,4 16 7,12 4-18,4 7 11,0 23-7,8-7 8,12 7-1,4 0-7,8 0 4,0 44 5,-8-28 4,8 1-18,-8-4 18,12 4-18,-4 20 12,-8-1 1,12 14 5,0 14-18,-4-21 17,-8 4-17,-4-4 19,4-10-18,-8-23 11,-4 7 6,0-1-18,-4-12 10,0-4 11,-4 0-21,-12-50 12,-8 23 6,0-6-18,-8-17 19,-4-3-19,-8-24 12,4-6 0,-12-4 10,8 24-21,16 10 4,4 9 5,20 28 2,8 2 3,8 14-15,16 7 17,12 0-13,16 3 8,12-4-1,24 8 8,16 9-19,12-13 20,0 0-20,-9 17 12,-111-27 5,0 0-17,0 0 13</inkml:trace>
    </iact:actionData>
  </iact:action>
  <iact:action type="add" startTime="124052">
    <iact:property name="dataType"/>
    <iact:actionData xml:id="d27">
      <inkml:trace xmlns:inkml="http://www.w3.org/2003/InkML" xml:id="stk27" contextRef="#ctx0" brushRef="#br0">5828 13678 0,'0'0'20,"0"0"-20,84 17 20,-20-7-20,-8-17 20,0 4-20,-4 3 10,-12 0 1,12 0 10,4 0-20,0 0 6,12 3 2,7-6 3,9 3 4,-4-10-15,4 6 14,8-6 1,8 10-16,4 0 14,0 7-9,-16 6 8,-8-19 3,8 2-15,11-6 13,17 4 1,-4 2-13,-4 4 25,-4 4-27,8 2 4,-8 8 5,-8-4 7,-24 0-14,-8-4 12,-8-6 3,-12 0-17,-9 10 15,-11-10 6,-4-10-21,4 20 12,-12-20-10,-8-3 14,-4 6-12,0-3 6,0 7 3,0-4 2,-52 4-12,20 0 9,-7 9 9,-13 1-20,0-7 9,-16-7 6,0 17-16,-12 4 16,-4-4-10,-12 6 7,4-9 2,-4 0-15,4-1 15,8 1-10,-12 0 4,-23-1 5,-1-19 3,-4 6-17,-12-6 16,-8-4-12,8 1 11,24-1-11,8 7 6,9 3 4,-29 1 0,-4 2-8,12-2 10,8-1-16,-20-6 27,-8 3-27,12 10 5,12 0 6,-7-7 1,-1 14 5,-4-11-17,8 8 15,8 2-12,-12-2 13,0-1-12,8 20 10,1-19-5,11 2 9,-12 4-18,4-3 16,0 0-12,12-11 13,4 4-15,8 4 25,-12 2-27,-8-6 4,9 4 17,15-4-20,0-4 20,20-2-20,-28 2 15,16 8-16,-8 2 9,28-2 13,-12 6-22,20-4 9,4-12 9,-4 12-17,16-6 14,4 10 2,-4-10-17,4 7 15,-4-7-11,0 0 9,12 0 2,-4 0-14,12 0 13,-12 7 2,16-1-16,-8 1 16,12-7-12,0 3 8,0 1 3,0-8-1,44 1-13,-32 0 15,0 6-12,12-3 9,4 7-8,40 16 19,-68-23-24,0 0 16,0 0-16</inkml:trace>
    </iact:actionData>
  </iact:action>
  <iact:action type="add" startTime="126414">
    <iact:property name="dataType"/>
    <iact:actionData xml:id="d28">
      <inkml:trace xmlns:inkml="http://www.w3.org/2003/InkML" xml:id="stk28" contextRef="#ctx0" brushRef="#br0">10228 13948 0,'0'0'20,"0"0"-20,104-10 21,-48 3-21,0-10 13,-12 11-3,-5 12 10,-3-12-20,-8 6 9,-12-4 13,4 4-22,-16-10 9,8 14-2,-12-4 4,0 0 6,0-4-16,0 4 10,0 0 9,0 0-20,0-3 12,0 3 7,0-3-19,0 6 15,0 0-13,0-3 12,0 0-1,0-3 6,0 0-19,0 6 5,0-6 6,0-7 4,-40 0 5,28 3-20,-12 7 4,4 0 6,-7-7 5,-9 1-10,-4-7 17,-24-4-22,-20-6 18,-24 9-18,0-6 12,0-13 8,0 16-19,0 1 11,-12-8 2,0 8-14,9 6 22,-1-10-22,4 20 12,-12-4 4,0-2-16,0-1 15,28 0 0,8 1-15,-8-4 18,13 10-14,-1 3 9,8 4-5,8-1 13,32-2-21,4-4 16,28-7-14,0 14 11,44-4 2,-4-3-15,-12-3 15,24-4 1,12-3-15,7 10 15,13 7-14,8-4 25,0 4-27,8-1 4,8 4 9,20 7 3,-4 0-16,-4-7 13,-8 6 5,-17-2-17,13-4 17,-4 6-18,-8-9 11,-12 0 5,8-7-11,-92 0 9,0 0-2,0 0 7</inkml:trace>
    </iact:actionData>
  </iact:action>
  <iact:action type="add" startTime="127907">
    <iact:property name="dataType"/>
    <iact:actionData xml:id="d29">
      <inkml:trace xmlns:inkml="http://www.w3.org/2003/InkML" xml:id="stk29" contextRef="#ctx0" brushRef="#br0">11590 13878 0,'0'0'6,"0"0"15,0 0-21,0 0 11,0 0 10,0 0-21,0 0 13,0 0 7,0 0-20,0 0 8,0 0 15,0 0-23,0 0 10,0 0 6,0 0-15,0 0 18,0 0-19,124 3 14,-48 7 2,20-13-16,-4 3 19,4-7-19,12 7 14,24-7-3,-4-3-6,-1 0 10,-3-6-11,0 9 5,0-3 3,4 7 8,-20 6-20,-12 4 12,-8 3 8,12 13-20,0-20 19,3 1-18,-19-8 10,-16 4 7,-12 0-17,-8-3 9,-16 3 9,-8-7-18,-20 7 10,-4-6 5,0 6-16,-40-10 14,-4 3 5,4 7-19,-16 0 12,-12 7-7,-24 9 12,-47 1-13,-29 0 9,4 9 2,-12 4-15,-4 4 13,12-14 1,21 6-9,7-16 5,4-3 3,16-7 9,24-7-22,12-3 5,12-10 6,12 4-1,20-11 4,4 10-9,20 4 14,16-4-19,0 7 11,44 10 4,-8 0-10,16 10 25,20-10-30,16 17 0,36-4 11,40-3 6,-164-10-17,0 0 14,0 0 4</inkml:trace>
    </iact:actionData>
  </iact:action>
  <iact:action type="add" startTime="129265">
    <iact:property name="dataType"/>
    <iact:actionData xml:id="d30">
      <inkml:trace xmlns:inkml="http://www.w3.org/2003/InkML" xml:id="stk30" contextRef="#ctx0" brushRef="#br0">15287 13781 0,'0'0'8,"0"0"12,0 0-20,0 0 11,-84-10 12,68 17-23,4-14 11,-4 4 8,8 6-18,-4-3 9,8 7 10,4-4-19,44 4 9,-20-7 14,-8 10-23,12 0-1,0 3 11,8 1 3,20 12 5,-4-13-19,4 7 8,36-10 24,3 0-31,13-10-1,-12 0 14,12 0-14,0 0 22,12 0-21,-8 0 13,4 0-8,-20-6 3,7 19 3,5-13 8,-8-7-20,-8 7 12,0 0-7,-12 7 8,-4 10-2,4-14 5,-4 14-16,-8-1 16,4-2-1,-8 2-15,-20-2 19,4-4-18,-17-4 14,-7-2 0,4-1-15,8 10 18,-4 4-18,4-17 11,-4 0 6,8 0-13,0 0 5,-4-7 10,-8 1-19,-12 6 14,0-4 3,-8 8-17,-4-8 12,-4-6 8,4 7-20,-4 6 20,0 7-20,0-13 11,0-4 9,0 7-19,0-6 9,0 6 9,0 0-19,0-7 12,0 14-7,0-11 10,0 4-6,0-6 11,0-4-20,0 10 10,0 0 10,0 0-20</inkml:trace>
    </iact:actionData>
  </iact:action>
  <iact:action type="add" startTime="135303">
    <iact:property name="dataType"/>
    <iact:actionData xml:id="d31">
      <inkml:trace xmlns:inkml="http://www.w3.org/2003/InkML" xml:id="stk31" contextRef="#ctx0" brushRef="#br0">21972 13958 0,'160'113'25,"-160"-113"-25,0 0 12,176 27 0,-68 16 11,0-13-23,4 0 5,11 3 4,5-16 21,-12 9-30,40 1 0,-4-14 31,4 1-31,-16-1 1,7-13 14,5 0-11,-8-17 25,-12 1-28,4-8-1,0-12 9,-16 3 11,-20-17-20,3 0 11,-7-10 9,-4-20-20,-12-20 11,-24-10 11,-12 3-22,-20 4 12,-24 6-8,-12 11 7,-4-4 3,-32 3 2,0 7-16,-28 4 18,-4 16-17,-16-3 11,5 16 9,-5-3-21,0-13 12,4 3 6,12-4-18,-4 5 9,4 9 12,-4-7-20,-8 14 10,8-1 11,-8 11-22,-15 0 4,-17 3 5,4 13 1,0 0 11,-4 7-21,-20 20 13,8 7 3,12 0-16,-11 19 21,-1 8-21,-8 2 12,20 24 1,0 20-9,-8 13 6,8 24 12,4 16-21,17 0 11,19 11 6,4 12-18,36-36 18,20-7-18,24-3 11,36 3 4,24-6-11,20-4 5,11-13 12,17 0-21,32 7 11,32-21 11,-8-9-21,24-27 9,4-20-5,3-30 6,9-20 3,12-30 2,-12-37-16,8-23 15,-212 110-12,0 0 12,0 0-2</inkml:trace>
    </iact:actionData>
  </iact:action>
  <iact:action type="add" startTime="139764">
    <iact:property name="dataType"/>
    <iact:actionData xml:id="d32">
      <inkml:trace xmlns:inkml="http://www.w3.org/2003/InkML" xml:id="stk32" contextRef="#ctx0" brushRef="#br0">26316 14494 0,'0'0'8,"124"3"15,24-6-23,0-17 11,-1-27 7,-23-6-18,-4-17 18,-12-6-18,-16-18 12,-24-29 6,-12-20-18,-16 6 11,-28-9 12,-24 9-23,-16-26 9,-24 6 9,-8 28-18,-12 2 21,-24 27-21,-16-3 12,-24 13-1,0 13 11,1 34-21,-9 3 2,-16 23 8,8 14-2,8 13 6,8 13-10,-4 7 10,9 17-11,11 10 8,24 9 0,16 37 9,0-3-21,20 20 12,0 7-9,20 36 27,32 4-30,12 6 0,20 13 15,8-13 1,20-23-16,16-13 17,16-17-14,20-27 26,8 17-29,32-27 1,3-23 9,5-17 10,-8-9-20,20-28 11,-4-29 7,-8-7-18,-29-20 17,-3-16-11,0-18 3,-4-16 3,-28-10 8,-20 1-19,-20 9 12,-28 3-11,-20-16 9,-16-4 4,-24-6-11,-16 20 15,-24-4-19,-56-16 30,-24-10-30,160 133 1,0 0 14,0 0-2</inkml:trace>
    </iact:actionData>
  </iact:action>
  <iact:action type="add" startTime="166638">
    <iact:property name="dataType"/>
    <iact:actionData xml:id="d33">
      <inkml:trace xmlns:inkml="http://www.w3.org/2003/InkML" xml:id="stk33" contextRef="#ctx0" brushRef="#br0">12330 17935 0,'0'0'20,"0"0"-20,96 10 8,-28-20 14,-5 3-21,-15 0 10,0-3 11,-4-10-22,8 4 17,4-24-16,8 3 9,8-30 2,-8-9-8,4-14 13,0 3-12,-24-3 5,-8-26 2,-4-14-4,-8 3 1,-16 1 3,-8-11 7,-8-9-19,-16-14 11,-4 27 12,-16 3-22,0 10 3,-20-7 9,-20 4 0,-12 10-10,-20 26 9,8 11 0,-4 16 2,-31-4-9,-5 14 6,-4 20 10,-4 7-21,4 3 12,-12 27-6,5 6 5,11 10-1,-16 17 10,0 10-20,16 7 19,0 9-19,-8 1 11,5 6 9,15 4-20,-8 0 11,8-4 6,12 20-17,16 17 16,12-10-14,16 3 8,8 10 7,9 14-1,27 13-16,20 10 18,0 0-18,32 10 31,20-11-31,12-25 0,27-11 15,21-13-10,12-7 22,0 4-27,28-14 3,20-26 7,8-4 7,4-16-12,15-14 4,9-13 8,-20-7-16,4-10 14,12-3 0,-25-9-15,-3-8 19,4-10-19,-12 1 30,-16-1-30,-20-10 0,8-3 27,-4-6-27,-17 2 5,-15-12 13,-8-1-18,-12-6 23,12 13-23,0-10 17,-4 7-16,-76 63 12,0 0 6,0 0-18</inkml:trace>
    </iact:actionData>
  </iact:action>
  <iact:action type="add" startTime="178191">
    <iact:property name="dataType"/>
    <iact:actionData xml:id="d34">
      <inkml:trace xmlns:inkml="http://www.w3.org/2003/InkML" xml:id="stk34" contextRef="#ctx0" brushRef="#br0">18779 17978 0,'0'0'28,"124"-7"-28,20-3 0,32-10 13,12-3 5,-12-14-17,-25-9 12,17-24 9,-24-7-22,-12-9 4,-12-1 9,-16-6-5,-8 3 2,-12-13 8,-8-1-17,-29-6 18,-7 4-19,-16 12 12,-8 1 6,-16 0-17,-16-17 14,-12 0 0,-12 14-15,-11 9 19,-13 4-19,-20-11 12,-12 11 7,0-10-19,-12 10 11,0 9 1,-12 1 10,-28 0-21,8-10 3,-3 6 9,-9-6-4,-20-7 10,12 13-18,-16 14 10,-16 0 3,21 13-12,-5 10 19,-24 20-21,16 3 12,-28 17 1,9 33 3,-1 11-16,-4 9 19,0 14-19,-8-4 11,-7 30 12,27 4-23,8 26 13,12-7-10,12 18 10,20 16 5,21 9-18,3 21 9,28-7 13,36 7-22,28 14 11,32-18 7,36-3-18,52-6 13,32-17 2,19-34-15,21-16 20,52 3-20,12-13 13,28-6-1,11-14 7,-19-20-18,32-27 12,-20-3-10,7-17 13,-23-10-12,12-19 7,-12-4 8,-5-3-19,-239 33 22,0 0-22,0 0 20</inkml:trace>
    </iact:actionData>
  </iact:action>
  <iact:action type="add" startTime="186196">
    <iact:property name="dataType"/>
    <iact:actionData xml:id="d35">
      <inkml:trace xmlns:inkml="http://www.w3.org/2003/InkML" xml:id="stk35" contextRef="#ctx0" brushRef="#br0">6204 17865 0,'379'-147'21,"-187"110"-21,-72 67 18,-12 10-18,24 7 13,4-14 9,-28 11-22,3-4 9,5 3 2,0-13 8,-12-3-19,-20-4 13,4-13-11,12-3 12,-8 3 4,-8 3-18,-4 3 15,-28 4-11,4 7 8,-17 6 3,1 1-11,12-8 8,0-6 6,-20-13-18,4 6 15,-4 1-12,8-24 9,-4-4 0,-4 1 7,-4 13-19,-4-7 13,-8-3 5,8 10-18,16 4 14,0-8-12,16 1 11,-12 0 5,8 3-18,-12 0 13,12 0 4,-12-7-16,-8-3 12,-8 3 6,-12-3-19,4 4 11,-4 2 8,-8-6-19,4 4 17,-4 6-16,8-14 11,4 11 6,8-4-18,15 14 13,1-7 4,16 3-10,8 21-6,4 6 23,-16-4-24,-8 1 11,-4-14 11,-12 1-22,-4-8 3,-20-6 22,8-10-25,0 0 13,-12 7-11,0 6 15,4-3 1,8 4-18,-12 2 15,12 4-15,0-3 33,4-4-33,-4 4 0,12 0 12,-16-7 5,16 10-17,-12-7 12,0-3 6,4 0-18,12-13 12,-4 6 5,-8 0-16,0 4 13,8 3 5,-8 0-19,-4-7 15,12 14-15,-24-7 14,0 0 2,0 0-16</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07755-54FD-7381-2922-3C1996C2EF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70BB73-8A7E-3ABA-8ABE-FAC9F8028B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B935A8-1240-CE7A-FFA1-FC930C971122}"/>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5" name="Footer Placeholder 4">
            <a:extLst>
              <a:ext uri="{FF2B5EF4-FFF2-40B4-BE49-F238E27FC236}">
                <a16:creationId xmlns:a16="http://schemas.microsoft.com/office/drawing/2014/main" id="{F5048076-2E8F-74C8-0098-16902AA55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31AF52-A344-FA4B-8CA3-EB8E698FAEFC}"/>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212821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7F6B-A384-1D2A-B2B9-9B95CE17C1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042AB0-4FD0-6501-0268-475DE6184C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DB3F0-330B-10F1-F7A4-03EDD9169739}"/>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5" name="Footer Placeholder 4">
            <a:extLst>
              <a:ext uri="{FF2B5EF4-FFF2-40B4-BE49-F238E27FC236}">
                <a16:creationId xmlns:a16="http://schemas.microsoft.com/office/drawing/2014/main" id="{C989FD65-0D42-5658-5F83-5359A6A9F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8D7E3-7AF4-DCEB-8DF2-BADAE406A7AD}"/>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3546220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AFA1B0-A98E-6E6B-B6CF-4783D941F9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86C08A-AC50-2111-B746-F07F545333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F8B8C-7FBC-FC78-B662-78D7B6C21399}"/>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5" name="Footer Placeholder 4">
            <a:extLst>
              <a:ext uri="{FF2B5EF4-FFF2-40B4-BE49-F238E27FC236}">
                <a16:creationId xmlns:a16="http://schemas.microsoft.com/office/drawing/2014/main" id="{C7E312D0-4DD6-81E2-E469-D15EA1599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C55C8-732B-4540-DE16-C66A005A61DF}"/>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334539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202E-F5A2-84DC-62B7-3B4C91D9C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0E876-2946-AEA6-1DC2-96C971B440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1C667-FA0C-8FFF-A8D7-C3EB73E0A6CC}"/>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5" name="Footer Placeholder 4">
            <a:extLst>
              <a:ext uri="{FF2B5EF4-FFF2-40B4-BE49-F238E27FC236}">
                <a16:creationId xmlns:a16="http://schemas.microsoft.com/office/drawing/2014/main" id="{66569BDF-0DC5-5C4B-DB35-9D9E6D62A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5014F-C665-0B63-01E1-12B13E5C0D34}"/>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377059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88D8-ECC0-433F-3AD4-4E37957ACA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396C9A-24C3-0D77-3982-A235FE06F1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7611AE-7A87-F879-0BD9-9E7C033C997E}"/>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5" name="Footer Placeholder 4">
            <a:extLst>
              <a:ext uri="{FF2B5EF4-FFF2-40B4-BE49-F238E27FC236}">
                <a16:creationId xmlns:a16="http://schemas.microsoft.com/office/drawing/2014/main" id="{D94791C4-626E-15CD-66B5-5B1285F39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013F3-BBCE-FD7C-C1C0-2220C36A2AF5}"/>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131605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BCBEE-7150-7058-C110-A9426C6359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DDCE7-DFC1-E415-650F-B5DC18F4C1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D0FEA1-74AF-E082-D55F-AD9886DB4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473E3-4E7E-C197-807D-D03249C6AFEC}"/>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6" name="Footer Placeholder 5">
            <a:extLst>
              <a:ext uri="{FF2B5EF4-FFF2-40B4-BE49-F238E27FC236}">
                <a16:creationId xmlns:a16="http://schemas.microsoft.com/office/drawing/2014/main" id="{8A02DC36-638D-8C3B-C5CB-B261FBA85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BA1BF-5A7A-E79A-58A1-F03CBDC15787}"/>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675275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2D88-C22F-01D5-03F5-28A2F093F6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2710B-A95F-7E74-BDAC-C4AA8091F3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B58416-BC00-B04B-687D-50DF812D67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96DCF7-5939-F184-B20E-D7B58C6886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112085-7480-C7C5-4C90-85A5A4BA5F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1E02E-5D56-F9B2-254E-8C4C698EAD0A}"/>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8" name="Footer Placeholder 7">
            <a:extLst>
              <a:ext uri="{FF2B5EF4-FFF2-40B4-BE49-F238E27FC236}">
                <a16:creationId xmlns:a16="http://schemas.microsoft.com/office/drawing/2014/main" id="{D4616DD9-562F-AF81-57C1-9A0B0EFF9C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82A96D-8D45-A211-9417-07BD14E30921}"/>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203199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4EA9-682B-6E64-5B1E-08BB8B311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5CEC6A-77D5-ACFD-F301-B92B7E8FDC4A}"/>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4" name="Footer Placeholder 3">
            <a:extLst>
              <a:ext uri="{FF2B5EF4-FFF2-40B4-BE49-F238E27FC236}">
                <a16:creationId xmlns:a16="http://schemas.microsoft.com/office/drawing/2014/main" id="{0FEEF77C-C72F-BC94-5428-9F0474C0E6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A6F606-F27A-6144-C4E2-674D2FBFC605}"/>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690860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E8D41E-3346-3AE0-ED2D-A015DA74A673}"/>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3" name="Footer Placeholder 2">
            <a:extLst>
              <a:ext uri="{FF2B5EF4-FFF2-40B4-BE49-F238E27FC236}">
                <a16:creationId xmlns:a16="http://schemas.microsoft.com/office/drawing/2014/main" id="{DA9060A8-0D28-5A38-0893-878F8796A1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8C232D-5F04-1CE6-26D1-B63389022BC0}"/>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123786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D040E-C179-2FA8-FCC7-6C42B3849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8AA684-93D9-8980-603B-1FF8430A42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A431C9-7D8A-AD39-E76E-5F04194CE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D3A6F6-BC00-2E91-0776-418B63989F50}"/>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6" name="Footer Placeholder 5">
            <a:extLst>
              <a:ext uri="{FF2B5EF4-FFF2-40B4-BE49-F238E27FC236}">
                <a16:creationId xmlns:a16="http://schemas.microsoft.com/office/drawing/2014/main" id="{FB4F2B0A-BB9F-AB49-67EF-63DE7C147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C88AA-9CD8-C35B-FFD0-446508467F1D}"/>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1655498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68F7-28F3-83EF-992F-F3E866916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693669-4051-15BD-CFF8-97A0FD2E0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A56684-85F5-B7C2-31EA-3924C5687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932A2-509F-7405-4AE6-40448693F398}"/>
              </a:ext>
            </a:extLst>
          </p:cNvPr>
          <p:cNvSpPr>
            <a:spLocks noGrp="1"/>
          </p:cNvSpPr>
          <p:nvPr>
            <p:ph type="dt" sz="half" idx="10"/>
          </p:nvPr>
        </p:nvSpPr>
        <p:spPr/>
        <p:txBody>
          <a:bodyPr/>
          <a:lstStyle/>
          <a:p>
            <a:fld id="{6A2748F7-88DE-4563-A523-D775BC765D59}" type="datetimeFigureOut">
              <a:rPr lang="en-US" smtClean="0"/>
              <a:t>7/10/2025</a:t>
            </a:fld>
            <a:endParaRPr lang="en-US"/>
          </a:p>
        </p:txBody>
      </p:sp>
      <p:sp>
        <p:nvSpPr>
          <p:cNvPr id="6" name="Footer Placeholder 5">
            <a:extLst>
              <a:ext uri="{FF2B5EF4-FFF2-40B4-BE49-F238E27FC236}">
                <a16:creationId xmlns:a16="http://schemas.microsoft.com/office/drawing/2014/main" id="{4948F572-1A89-C0CF-761A-54B97E7EF9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907F0-5517-73CA-1F37-F690FCB20B07}"/>
              </a:ext>
            </a:extLst>
          </p:cNvPr>
          <p:cNvSpPr>
            <a:spLocks noGrp="1"/>
          </p:cNvSpPr>
          <p:nvPr>
            <p:ph type="sldNum" sz="quarter" idx="12"/>
          </p:nvPr>
        </p:nvSpPr>
        <p:spPr/>
        <p:txBody>
          <a:bodyPr/>
          <a:lstStyle/>
          <a:p>
            <a:fld id="{36DFD705-609C-4BE6-9258-B813B7E2147D}" type="slidenum">
              <a:rPr lang="en-US" smtClean="0"/>
              <a:t>‹#›</a:t>
            </a:fld>
            <a:endParaRPr lang="en-US"/>
          </a:p>
        </p:txBody>
      </p:sp>
    </p:spTree>
    <p:extLst>
      <p:ext uri="{BB962C8B-B14F-4D97-AF65-F5344CB8AC3E}">
        <p14:creationId xmlns:p14="http://schemas.microsoft.com/office/powerpoint/2010/main" val="4015132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4589C8-D725-01A4-0987-CA856844E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B0FA56-88F1-FB6A-F0C2-557AB0EAC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5148F-68DB-B717-C529-522CF3784F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748F7-88DE-4563-A523-D775BC765D59}" type="datetimeFigureOut">
              <a:rPr lang="en-US" smtClean="0"/>
              <a:t>7/10/2025</a:t>
            </a:fld>
            <a:endParaRPr lang="en-US"/>
          </a:p>
        </p:txBody>
      </p:sp>
      <p:sp>
        <p:nvSpPr>
          <p:cNvPr id="5" name="Footer Placeholder 4">
            <a:extLst>
              <a:ext uri="{FF2B5EF4-FFF2-40B4-BE49-F238E27FC236}">
                <a16:creationId xmlns:a16="http://schemas.microsoft.com/office/drawing/2014/main" id="{207989FB-D8F2-CFC3-A648-AF73C0980A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04BD33-8355-5C7C-E0E6-7D26EF82C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FD705-609C-4BE6-9258-B813B7E2147D}" type="slidenum">
              <a:rPr lang="en-US" smtClean="0"/>
              <a:t>‹#›</a:t>
            </a:fld>
            <a:endParaRPr lang="en-US"/>
          </a:p>
        </p:txBody>
      </p:sp>
    </p:spTree>
    <p:extLst>
      <p:ext uri="{BB962C8B-B14F-4D97-AF65-F5344CB8AC3E}">
        <p14:creationId xmlns:p14="http://schemas.microsoft.com/office/powerpoint/2010/main" val="875925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oslem.taheri2009@yahoo.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microsoft.com/office/2011/relationships/inkAction" Target="../ink/inkAction8.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2.png"/><Relationship Id="rId4" Type="http://schemas.microsoft.com/office/2011/relationships/inkAction" Target="../ink/inkAction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3.png"/><Relationship Id="rId4" Type="http://schemas.microsoft.com/office/2011/relationships/inkAction" Target="../ink/inkAction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microsoft.com/office/2011/relationships/inkAction" Target="../ink/inkAction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microsoft.com/office/2011/relationships/inkAction" Target="../ink/inkAction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microsoft.com/office/2011/relationships/inkAction" Target="../ink/inkAction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7.png"/><Relationship Id="rId4" Type="http://schemas.microsoft.com/office/2011/relationships/inkAction" Target="../ink/inkAction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png"/><Relationship Id="rId4" Type="http://schemas.microsoft.com/office/2011/relationships/inkAction" Target="../ink/inkAction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png"/><Relationship Id="rId4" Type="http://schemas.microsoft.com/office/2011/relationships/inkAction" Target="../ink/inkAction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F1D9-6E16-C87E-8188-403614266DA1}"/>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Research Methods Course</a:t>
            </a:r>
          </a:p>
        </p:txBody>
      </p:sp>
      <p:sp>
        <p:nvSpPr>
          <p:cNvPr id="3" name="Content Placeholder 2">
            <a:extLst>
              <a:ext uri="{FF2B5EF4-FFF2-40B4-BE49-F238E27FC236}">
                <a16:creationId xmlns:a16="http://schemas.microsoft.com/office/drawing/2014/main" id="{B196B7E8-C59B-3BFB-2D54-5A8A8FA0D575}"/>
              </a:ext>
            </a:extLst>
          </p:cNvPr>
          <p:cNvSpPr>
            <a:spLocks noGrp="1"/>
          </p:cNvSpPr>
          <p:nvPr>
            <p:ph idx="1"/>
          </p:nvPr>
        </p:nvSpPr>
        <p:spPr/>
        <p:txBody>
          <a:bodyPr>
            <a:normAutofit/>
          </a:bodyPr>
          <a:lstStyle/>
          <a:p>
            <a:pPr marL="0" indent="0" algn="ctr">
              <a:buNone/>
            </a:pPr>
            <a:r>
              <a:rPr lang="en-US" sz="1600" b="1" dirty="0">
                <a:latin typeface="Times New Roman" panose="02020603050405020304" pitchFamily="18" charset="0"/>
                <a:cs typeface="Times New Roman" panose="02020603050405020304" pitchFamily="18" charset="0"/>
              </a:rPr>
              <a:t>Dr. Moslem Taheri Soodejani</a:t>
            </a:r>
          </a:p>
          <a:p>
            <a:pPr marL="0" indent="0" algn="ctr">
              <a:buNone/>
            </a:pPr>
            <a:r>
              <a:rPr lang="en-US" sz="1600" dirty="0">
                <a:latin typeface="Times New Roman" panose="02020603050405020304" pitchFamily="18" charset="0"/>
                <a:cs typeface="Times New Roman" panose="02020603050405020304" pitchFamily="18" charset="0"/>
              </a:rPr>
              <a:t>Assistant Professor in Epidemiology</a:t>
            </a:r>
          </a:p>
          <a:p>
            <a:pPr marL="0" indent="0" algn="ctr">
              <a:buNone/>
            </a:pPr>
            <a:r>
              <a:rPr lang="en-US" sz="1600" b="1" dirty="0">
                <a:latin typeface="Times New Roman" panose="02020603050405020304" pitchFamily="18" charset="0"/>
                <a:cs typeface="Times New Roman" panose="02020603050405020304" pitchFamily="18" charset="0"/>
              </a:rPr>
              <a:t>Email address: </a:t>
            </a:r>
            <a:r>
              <a:rPr lang="en-US" sz="1600" b="1" dirty="0">
                <a:latin typeface="Times New Roman" panose="02020603050405020304" pitchFamily="18" charset="0"/>
                <a:cs typeface="Times New Roman" panose="02020603050405020304" pitchFamily="18" charset="0"/>
                <a:hlinkClick r:id="rId2"/>
              </a:rPr>
              <a:t>Moslem.taheri2009@yahoo.com</a:t>
            </a: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 Healthcare Data Modeling, Departments of Biostatistics and Epidemiology, School of Public Health, Shahid </a:t>
            </a:r>
            <a:r>
              <a:rPr lang="en-US" sz="1600" dirty="0" err="1">
                <a:latin typeface="Times New Roman" panose="02020603050405020304" pitchFamily="18" charset="0"/>
                <a:cs typeface="Times New Roman" panose="02020603050405020304" pitchFamily="18" charset="0"/>
              </a:rPr>
              <a:t>Sadoughi</a:t>
            </a:r>
            <a:r>
              <a:rPr lang="en-US" sz="1600" dirty="0">
                <a:latin typeface="Times New Roman" panose="02020603050405020304" pitchFamily="18" charset="0"/>
                <a:cs typeface="Times New Roman" panose="02020603050405020304" pitchFamily="18" charset="0"/>
              </a:rPr>
              <a:t> University of Medical Sciences, Yazd, Iran</a:t>
            </a:r>
          </a:p>
          <a:p>
            <a:pPr marL="0" indent="0" algn="ctr">
              <a:buNone/>
            </a:pPr>
            <a:endParaRPr lang="en-US" sz="1600"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July, 2025</a:t>
            </a:r>
          </a:p>
        </p:txBody>
      </p:sp>
      <p:sp>
        <p:nvSpPr>
          <p:cNvPr id="4" name="Footer Placeholder 3">
            <a:extLst>
              <a:ext uri="{FF2B5EF4-FFF2-40B4-BE49-F238E27FC236}">
                <a16:creationId xmlns:a16="http://schemas.microsoft.com/office/drawing/2014/main" id="{57E883AF-8E36-59EF-F820-EC080F30EF1C}"/>
              </a:ext>
            </a:extLst>
          </p:cNvPr>
          <p:cNvSpPr>
            <a:spLocks noGrp="1"/>
          </p:cNvSpPr>
          <p:nvPr>
            <p:ph type="ftr" sz="quarter" idx="11"/>
          </p:nvPr>
        </p:nvSpPr>
        <p:spPr/>
        <p:txBody>
          <a:bodyPr/>
          <a:lstStyle/>
          <a:p>
            <a:r>
              <a:rPr lang="en-US"/>
              <a:t>Dr. Moslem Taheri Soodejani</a:t>
            </a:r>
          </a:p>
        </p:txBody>
      </p:sp>
    </p:spTree>
    <p:extLst>
      <p:ext uri="{BB962C8B-B14F-4D97-AF65-F5344CB8AC3E}">
        <p14:creationId xmlns:p14="http://schemas.microsoft.com/office/powerpoint/2010/main" val="942096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4F044-3999-BAB9-48AE-0A8F74ACDA4F}"/>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Example (</a:t>
            </a:r>
            <a:r>
              <a:rPr lang="en-US" sz="3600" b="1" dirty="0">
                <a:latin typeface="Times New Roman" panose="02020603050405020304" pitchFamily="18" charset="0"/>
                <a:cs typeface="Times New Roman" panose="02020603050405020304" pitchFamily="18" charset="0"/>
              </a:rPr>
              <a:t>Systematic Random Sampling</a:t>
            </a:r>
            <a:r>
              <a:rPr lang="en-US" sz="3600" dirty="0">
                <a:latin typeface="Times New Roman" panose="02020603050405020304" pitchFamily="18" charset="0"/>
                <a:cs typeface="Times New Roman" panose="02020603050405020304" pitchFamily="18" charset="0"/>
              </a:rPr>
              <a:t>)</a:t>
            </a:r>
            <a:endParaRPr lang="en-US" sz="3600" dirty="0"/>
          </a:p>
        </p:txBody>
      </p:sp>
      <p:sp>
        <p:nvSpPr>
          <p:cNvPr id="3" name="Content Placeholder 2">
            <a:extLst>
              <a:ext uri="{FF2B5EF4-FFF2-40B4-BE49-F238E27FC236}">
                <a16:creationId xmlns:a16="http://schemas.microsoft.com/office/drawing/2014/main" id="{02E21C54-CCE4-12FF-71BF-305FBF971350}"/>
              </a:ext>
            </a:extLst>
          </p:cNvPr>
          <p:cNvSpPr>
            <a:spLocks noGrp="1"/>
          </p:cNvSpPr>
          <p:nvPr>
            <p:ph idx="1"/>
          </p:nvPr>
        </p:nvSpPr>
        <p:spPr>
          <a:xfrm>
            <a:off x="838200" y="1556951"/>
            <a:ext cx="10515600" cy="4831492"/>
          </a:xfrm>
        </p:spPr>
        <p:txBody>
          <a:bodyPr>
            <a:noAutofit/>
          </a:bodyPr>
          <a:lstStyle/>
          <a:p>
            <a:pPr marL="0" indent="0">
              <a:buNone/>
            </a:pPr>
            <a:r>
              <a:rPr lang="en-US" sz="2000" b="1" dirty="0">
                <a:latin typeface="Times New Roman" panose="02020603050405020304" pitchFamily="18" charset="0"/>
                <a:cs typeface="Times New Roman" panose="02020603050405020304" pitchFamily="18" charset="0"/>
              </a:rPr>
              <a:t>Scenario:</a:t>
            </a:r>
          </a:p>
          <a:p>
            <a:pPr marL="0" indent="0">
              <a:buNone/>
            </a:pPr>
            <a:r>
              <a:rPr lang="en-US" sz="2000" dirty="0">
                <a:latin typeface="Times New Roman" panose="02020603050405020304" pitchFamily="18" charset="0"/>
                <a:cs typeface="Times New Roman" panose="02020603050405020304" pitchFamily="18" charset="0"/>
              </a:rPr>
              <a:t>A researcher wants to assess the diet habits of patients visiting a clinic over a month, and there are 1,000 patients expected during this period.</a:t>
            </a:r>
          </a:p>
          <a:p>
            <a:pPr marL="0" indent="0">
              <a:buNone/>
            </a:pPr>
            <a:r>
              <a:rPr lang="en-US" sz="2000" i="1" u="sng" dirty="0">
                <a:latin typeface="Times New Roman" panose="02020603050405020304" pitchFamily="18" charset="0"/>
                <a:cs typeface="Times New Roman" panose="02020603050405020304" pitchFamily="18" charset="0"/>
              </a:rPr>
              <a:t>How systematic random sampling is applied:  </a:t>
            </a:r>
          </a:p>
          <a:p>
            <a:pPr marL="0" indent="0">
              <a:buNone/>
            </a:pPr>
            <a:r>
              <a:rPr lang="en-US" sz="2000" dirty="0">
                <a:latin typeface="Times New Roman" panose="02020603050405020304" pitchFamily="18" charset="0"/>
                <a:cs typeface="Times New Roman" panose="02020603050405020304" pitchFamily="18" charset="0"/>
              </a:rPr>
              <a:t> 1. The researcher determines the sample size needed, say 100 patients.</a:t>
            </a:r>
          </a:p>
          <a:p>
            <a:pPr marL="0" indent="0">
              <a:buNone/>
            </a:pPr>
            <a:r>
              <a:rPr lang="en-US" sz="2000" dirty="0">
                <a:latin typeface="Times New Roman" panose="02020603050405020304" pitchFamily="18" charset="0"/>
                <a:cs typeface="Times New Roman" panose="02020603050405020304" pitchFamily="18" charset="0"/>
              </a:rPr>
              <a:t> 2. They calculate the sampling interval:</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3. The researcher randomly selects a starting point between 1 and 10, for example, 4.</a:t>
            </a:r>
          </a:p>
          <a:p>
            <a:pPr marL="0" indent="0">
              <a:buNone/>
            </a:pPr>
            <a:r>
              <a:rPr lang="en-US" sz="2000" dirty="0">
                <a:latin typeface="Times New Roman" panose="02020603050405020304" pitchFamily="18" charset="0"/>
                <a:cs typeface="Times New Roman" panose="02020603050405020304" pitchFamily="18" charset="0"/>
              </a:rPr>
              <a:t> 4. Starting with patient number 4, they select every 10th patient: 4, 14, 24, 34, ..., up to the 100th patient.</a:t>
            </a:r>
          </a:p>
          <a:p>
            <a:pPr marL="0" indent="0">
              <a:buNone/>
            </a:pPr>
            <a:r>
              <a:rPr lang="en-US" sz="2000" dirty="0">
                <a:latin typeface="Times New Roman" panose="02020603050405020304" pitchFamily="18" charset="0"/>
                <a:cs typeface="Times New Roman" panose="02020603050405020304" pitchFamily="18" charset="0"/>
              </a:rPr>
              <a:t>Outcome:</a:t>
            </a:r>
          </a:p>
          <a:p>
            <a:pPr marL="0" indent="0">
              <a:buNone/>
            </a:pPr>
            <a:r>
              <a:rPr lang="en-US" sz="2000" dirty="0">
                <a:latin typeface="Times New Roman" panose="02020603050405020304" pitchFamily="18" charset="0"/>
                <a:cs typeface="Times New Roman" panose="02020603050405020304" pitchFamily="18" charset="0"/>
              </a:rPr>
              <a:t>This method ensures a systematic and evenly spread sample throughout the population, reducing potential bias associated with convenience sampling.</a:t>
            </a:r>
          </a:p>
        </p:txBody>
      </p:sp>
      <p:pic>
        <p:nvPicPr>
          <p:cNvPr id="5" name="Picture 4">
            <a:extLst>
              <a:ext uri="{FF2B5EF4-FFF2-40B4-BE49-F238E27FC236}">
                <a16:creationId xmlns:a16="http://schemas.microsoft.com/office/drawing/2014/main" id="{F45C8475-DBE6-C7F6-B893-E7C65ADE2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189" y="3556170"/>
            <a:ext cx="3026634" cy="6477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6" name="Ink 5">
                <a:extLst>
                  <a:ext uri="{FF2B5EF4-FFF2-40B4-BE49-F238E27FC236}">
                    <a16:creationId xmlns:a16="http://schemas.microsoft.com/office/drawing/2014/main" id="{3AE03AFD-8877-4B65-0DA2-EC9509053EEC}"/>
                  </a:ext>
                </a:extLst>
              </p14:cNvPr>
              <p14:cNvContentPartPr/>
              <p14:nvPr>
                <p:extLst>
                  <p:ext uri="{42D2F446-02D8-4167-A562-619A0277C38B}">
                    <p15:isNarration xmlns:p15="http://schemas.microsoft.com/office/powerpoint/2012/main" val="1"/>
                  </p:ext>
                </p:extLst>
              </p14:nvPr>
            </p14:nvContentPartPr>
            <p14:xfrm>
              <a:off x="394920" y="492480"/>
              <a:ext cx="11379600" cy="6218640"/>
            </p14:xfrm>
          </p:contentPart>
        </mc:Choice>
        <mc:Fallback>
          <p:pic>
            <p:nvPicPr>
              <p:cNvPr id="6" name="Ink 5">
                <a:extLst>
                  <a:ext uri="{FF2B5EF4-FFF2-40B4-BE49-F238E27FC236}">
                    <a16:creationId xmlns:a16="http://schemas.microsoft.com/office/drawing/2014/main" id="{3AE03AFD-8877-4B65-0DA2-EC9509053EEC}"/>
                  </a:ext>
                </a:extLst>
              </p:cNvPr>
              <p:cNvPicPr>
                <a:picLocks noGrp="1" noRot="1" noChangeAspect="1" noMove="1" noResize="1" noEditPoints="1" noAdjustHandles="1" noChangeArrowheads="1" noChangeShapeType="1"/>
              </p:cNvPicPr>
              <p:nvPr/>
            </p:nvPicPr>
            <p:blipFill>
              <a:blip r:embed="rId6"/>
              <a:stretch>
                <a:fillRect/>
              </a:stretch>
            </p:blipFill>
            <p:spPr>
              <a:xfrm>
                <a:off x="385560" y="483120"/>
                <a:ext cx="11398320" cy="6237360"/>
              </a:xfrm>
              <a:prstGeom prst="rect">
                <a:avLst/>
              </a:prstGeom>
            </p:spPr>
          </p:pic>
        </mc:Fallback>
      </mc:AlternateContent>
      <p:pic>
        <p:nvPicPr>
          <p:cNvPr id="7" name="Audio 6">
            <a:hlinkClick r:id="" action="ppaction://media"/>
            <a:extLst>
              <a:ext uri="{FF2B5EF4-FFF2-40B4-BE49-F238E27FC236}">
                <a16:creationId xmlns:a16="http://schemas.microsoft.com/office/drawing/2014/main" id="{52CB892A-0720-B44E-75C0-DB075E2CAB2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817592378"/>
      </p:ext>
    </p:extLst>
  </p:cSld>
  <p:clrMapOvr>
    <a:masterClrMapping/>
  </p:clrMapOvr>
  <mc:AlternateContent xmlns:mc="http://schemas.openxmlformats.org/markup-compatibility/2006">
    <mc:Choice xmlns:p14="http://schemas.microsoft.com/office/powerpoint/2010/main" Requires="p14">
      <p:transition spd="slow" p14:dur="2000" advTm="137008"/>
    </mc:Choice>
    <mc:Fallback>
      <p:transition spd="slow" advTm="13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E510-4FA8-0A4F-990F-E74F91DF20DD}"/>
              </a:ext>
            </a:extLst>
          </p:cNvPr>
          <p:cNvSpPr>
            <a:spLocks noGrp="1"/>
          </p:cNvSpPr>
          <p:nvPr>
            <p:ph type="title"/>
          </p:nvPr>
        </p:nvSpPr>
        <p:spPr>
          <a:xfrm>
            <a:off x="770238" y="315698"/>
            <a:ext cx="10515600" cy="1325563"/>
          </a:xfrm>
        </p:spPr>
        <p:txBody>
          <a:bodyPr>
            <a:normAutofit/>
          </a:bodyPr>
          <a:lstStyle/>
          <a:p>
            <a:r>
              <a:rPr lang="en-US" sz="3600" b="1" dirty="0">
                <a:latin typeface="Times New Roman" panose="02020603050405020304" pitchFamily="18" charset="0"/>
                <a:cs typeface="Times New Roman" panose="02020603050405020304" pitchFamily="18" charset="0"/>
              </a:rPr>
              <a:t>Example (Stratified Sampling )</a:t>
            </a:r>
          </a:p>
        </p:txBody>
      </p:sp>
      <p:sp>
        <p:nvSpPr>
          <p:cNvPr id="3" name="Content Placeholder 2">
            <a:extLst>
              <a:ext uri="{FF2B5EF4-FFF2-40B4-BE49-F238E27FC236}">
                <a16:creationId xmlns:a16="http://schemas.microsoft.com/office/drawing/2014/main" id="{5D2F6ADA-E720-0109-EB5E-14D3A660A050}"/>
              </a:ext>
            </a:extLst>
          </p:cNvPr>
          <p:cNvSpPr>
            <a:spLocks noGrp="1"/>
          </p:cNvSpPr>
          <p:nvPr>
            <p:ph idx="1"/>
          </p:nvPr>
        </p:nvSpPr>
        <p:spPr>
          <a:xfrm>
            <a:off x="770238" y="1504349"/>
            <a:ext cx="10515600" cy="5137408"/>
          </a:xfrm>
        </p:spPr>
        <p:txBody>
          <a:bodyPr>
            <a:noAutofit/>
          </a:bodyPr>
          <a:lstStyle/>
          <a:p>
            <a:pPr marL="0" indent="0">
              <a:buNone/>
            </a:pPr>
            <a:r>
              <a:rPr lang="en-US" sz="1800" b="1" dirty="0">
                <a:latin typeface="Times New Roman" panose="02020603050405020304" pitchFamily="18" charset="0"/>
                <a:cs typeface="Times New Roman" panose="02020603050405020304" pitchFamily="18" charset="0"/>
              </a:rPr>
              <a:t>Scenario:</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A researcher wants to study the prevalence of hypertension in a city, and the population consists of different age groups.</a:t>
            </a:r>
          </a:p>
          <a:p>
            <a:pPr marL="0" indent="0">
              <a:buNone/>
            </a:pPr>
            <a:r>
              <a:rPr lang="en-US" sz="1800" b="1" dirty="0">
                <a:latin typeface="Times New Roman" panose="02020603050405020304" pitchFamily="18" charset="0"/>
                <a:cs typeface="Times New Roman" panose="02020603050405020304" pitchFamily="18" charset="0"/>
              </a:rPr>
              <a:t>How stratified sampling is applied:</a:t>
            </a:r>
            <a:r>
              <a:rPr lang="en-US" sz="1800" dirty="0">
                <a:latin typeface="Times New Roman" panose="02020603050405020304" pitchFamily="18" charset="0"/>
                <a:cs typeface="Times New Roman" panose="02020603050405020304" pitchFamily="18" charset="0"/>
              </a:rPr>
              <a:t> </a:t>
            </a:r>
          </a:p>
          <a:p>
            <a:pPr marL="0" indent="0">
              <a:buNone/>
            </a:pPr>
            <a:r>
              <a:rPr lang="en-US" sz="1800" dirty="0">
                <a:latin typeface="Times New Roman" panose="02020603050405020304" pitchFamily="18" charset="0"/>
                <a:cs typeface="Times New Roman" panose="02020603050405020304" pitchFamily="18" charset="0"/>
              </a:rPr>
              <a:t>The researcher divides the population into strata based on age groups: </a:t>
            </a:r>
          </a:p>
          <a:p>
            <a:pPr marL="457200" lvl="1" indent="0">
              <a:buNone/>
            </a:pPr>
            <a:r>
              <a:rPr lang="en-US" sz="1800" dirty="0">
                <a:latin typeface="Times New Roman" panose="02020603050405020304" pitchFamily="18" charset="0"/>
                <a:cs typeface="Times New Roman" panose="02020603050405020304" pitchFamily="18" charset="0"/>
              </a:rPr>
              <a:t>18–30 years </a:t>
            </a:r>
          </a:p>
          <a:p>
            <a:pPr marL="457200" lvl="1" indent="0">
              <a:buNone/>
            </a:pPr>
            <a:r>
              <a:rPr lang="en-US" sz="1800" dirty="0">
                <a:latin typeface="Times New Roman" panose="02020603050405020304" pitchFamily="18" charset="0"/>
                <a:cs typeface="Times New Roman" panose="02020603050405020304" pitchFamily="18" charset="0"/>
              </a:rPr>
              <a:t>31–50 years </a:t>
            </a:r>
          </a:p>
          <a:p>
            <a:pPr marL="457200" lvl="1" indent="0">
              <a:buNone/>
            </a:pPr>
            <a:r>
              <a:rPr lang="en-US" sz="1800" dirty="0">
                <a:latin typeface="Times New Roman" panose="02020603050405020304" pitchFamily="18" charset="0"/>
                <a:cs typeface="Times New Roman" panose="02020603050405020304" pitchFamily="18" charset="0"/>
              </a:rPr>
              <a:t>51–70 years </a:t>
            </a:r>
          </a:p>
          <a:p>
            <a:pPr marL="457200" lvl="1" indent="0">
              <a:buNone/>
            </a:pPr>
            <a:r>
              <a:rPr lang="en-US" sz="1800" dirty="0">
                <a:latin typeface="Times New Roman" panose="02020603050405020304" pitchFamily="18" charset="0"/>
                <a:cs typeface="Times New Roman" panose="02020603050405020304" pitchFamily="18" charset="0"/>
              </a:rPr>
              <a:t>71 years and above</a:t>
            </a:r>
          </a:p>
          <a:p>
            <a:r>
              <a:rPr lang="en-US" sz="1800" dirty="0">
                <a:latin typeface="Times New Roman" panose="02020603050405020304" pitchFamily="18" charset="0"/>
                <a:cs typeface="Times New Roman" panose="02020603050405020304" pitchFamily="18" charset="0"/>
              </a:rPr>
              <a:t>From each age group (stratum), the researcher randomly selects participants proportional to the size of each group in the overall population. For example, if the population is 40% aged 18–30, then 40% of the sample will be from that group.</a:t>
            </a:r>
          </a:p>
          <a:p>
            <a:r>
              <a:rPr lang="en-US" sz="1800" dirty="0">
                <a:latin typeface="Times New Roman" panose="02020603050405020304" pitchFamily="18" charset="0"/>
                <a:cs typeface="Times New Roman" panose="02020603050405020304" pitchFamily="18" charset="0"/>
              </a:rPr>
              <a:t>Within each stratum, participants are chosen randomly, ensuring representation across all age groups.</a:t>
            </a:r>
          </a:p>
          <a:p>
            <a:pPr marL="0" indent="0">
              <a:buNone/>
            </a:pPr>
            <a:r>
              <a:rPr lang="en-US" sz="1800" b="1" dirty="0">
                <a:latin typeface="Times New Roman" panose="02020603050405020304" pitchFamily="18" charset="0"/>
                <a:cs typeface="Times New Roman" panose="02020603050405020304" pitchFamily="18" charset="0"/>
              </a:rPr>
              <a:t>Outcome:</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This method ensures that all age groups are adequately represented, which allows for more precise comparisons between groups regarding hypertension prevalence.</a:t>
            </a:r>
          </a:p>
          <a:p>
            <a:endParaRPr 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A88335E6-376D-517E-77E9-EAEB1B011710}"/>
                  </a:ext>
                </a:extLst>
              </p14:cNvPr>
              <p14:cNvContentPartPr/>
              <p14:nvPr>
                <p:extLst>
                  <p:ext uri="{42D2F446-02D8-4167-A562-619A0277C38B}">
                    <p15:isNarration xmlns:p15="http://schemas.microsoft.com/office/powerpoint/2012/main" val="1"/>
                  </p:ext>
                </p:extLst>
              </p14:nvPr>
            </p14:nvContentPartPr>
            <p14:xfrm>
              <a:off x="885240" y="1558440"/>
              <a:ext cx="10886400" cy="5041080"/>
            </p14:xfrm>
          </p:contentPart>
        </mc:Choice>
        <mc:Fallback>
          <p:pic>
            <p:nvPicPr>
              <p:cNvPr id="6" name="Ink 5">
                <a:extLst>
                  <a:ext uri="{FF2B5EF4-FFF2-40B4-BE49-F238E27FC236}">
                    <a16:creationId xmlns:a16="http://schemas.microsoft.com/office/drawing/2014/main" id="{A88335E6-376D-517E-77E9-EAEB1B011710}"/>
                  </a:ext>
                </a:extLst>
              </p:cNvPr>
              <p:cNvPicPr>
                <a:picLocks noGrp="1" noRot="1" noChangeAspect="1" noMove="1" noResize="1" noEditPoints="1" noAdjustHandles="1" noChangeArrowheads="1" noChangeShapeType="1"/>
              </p:cNvPicPr>
              <p:nvPr/>
            </p:nvPicPr>
            <p:blipFill>
              <a:blip r:embed="rId5"/>
              <a:stretch>
                <a:fillRect/>
              </a:stretch>
            </p:blipFill>
            <p:spPr>
              <a:xfrm>
                <a:off x="875880" y="1549080"/>
                <a:ext cx="10905120" cy="5059800"/>
              </a:xfrm>
              <a:prstGeom prst="rect">
                <a:avLst/>
              </a:prstGeom>
            </p:spPr>
          </p:pic>
        </mc:Fallback>
      </mc:AlternateContent>
      <p:pic>
        <p:nvPicPr>
          <p:cNvPr id="7" name="Audio 6">
            <a:hlinkClick r:id="" action="ppaction://media"/>
            <a:extLst>
              <a:ext uri="{FF2B5EF4-FFF2-40B4-BE49-F238E27FC236}">
                <a16:creationId xmlns:a16="http://schemas.microsoft.com/office/drawing/2014/main" id="{E1079BDC-1E03-6184-6C04-CEFA314C34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38159335"/>
      </p:ext>
    </p:extLst>
  </p:cSld>
  <p:clrMapOvr>
    <a:masterClrMapping/>
  </p:clrMapOvr>
  <mc:AlternateContent xmlns:mc="http://schemas.openxmlformats.org/markup-compatibility/2006">
    <mc:Choice xmlns:p14="http://schemas.microsoft.com/office/powerpoint/2010/main" Requires="p14">
      <p:transition spd="slow" p14:dur="2000" advTm="194334"/>
    </mc:Choice>
    <mc:Fallback>
      <p:transition spd="slow" advTm="194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D907F-FBE3-B0EF-5CB9-76D3907DA51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Example (Cluster Sampling)</a:t>
            </a:r>
          </a:p>
        </p:txBody>
      </p:sp>
      <p:sp>
        <p:nvSpPr>
          <p:cNvPr id="3" name="Content Placeholder 2">
            <a:extLst>
              <a:ext uri="{FF2B5EF4-FFF2-40B4-BE49-F238E27FC236}">
                <a16:creationId xmlns:a16="http://schemas.microsoft.com/office/drawing/2014/main" id="{F489192A-CBEE-3497-8145-F647AAA75A6E}"/>
              </a:ext>
            </a:extLst>
          </p:cNvPr>
          <p:cNvSpPr>
            <a:spLocks noGrp="1"/>
          </p:cNvSpPr>
          <p:nvPr>
            <p:ph idx="1"/>
          </p:nvPr>
        </p:nvSpPr>
        <p:spPr>
          <a:xfrm>
            <a:off x="726989" y="1541420"/>
            <a:ext cx="10515600" cy="4351338"/>
          </a:xfrm>
        </p:spPr>
        <p:txBody>
          <a:bodyPr>
            <a:noAutofit/>
          </a:bodyPr>
          <a:lstStyle/>
          <a:p>
            <a:pPr marL="0" indent="0">
              <a:buNone/>
            </a:pPr>
            <a:r>
              <a:rPr lang="en-US" sz="1800" b="1" dirty="0">
                <a:latin typeface="Times New Roman" panose="02020603050405020304" pitchFamily="18" charset="0"/>
                <a:cs typeface="Times New Roman" panose="02020603050405020304" pitchFamily="18" charset="0"/>
              </a:rPr>
              <a:t>Scenario:</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A researcher wants to study vaccination coverage among children in a large rural area with many villages.</a:t>
            </a:r>
          </a:p>
          <a:p>
            <a:pPr marL="0" indent="0">
              <a:buNone/>
            </a:pPr>
            <a:r>
              <a:rPr lang="en-US" sz="1800" b="1" dirty="0">
                <a:latin typeface="Times New Roman" panose="02020603050405020304" pitchFamily="18" charset="0"/>
                <a:cs typeface="Times New Roman" panose="02020603050405020304" pitchFamily="18" charset="0"/>
              </a:rPr>
              <a:t>How cluster sampling is applied:</a:t>
            </a:r>
            <a:r>
              <a:rPr lang="en-US" sz="1800" dirty="0">
                <a:latin typeface="Times New Roman" panose="02020603050405020304" pitchFamily="18" charset="0"/>
                <a:cs typeface="Times New Roman" panose="02020603050405020304" pitchFamily="18" charset="0"/>
              </a:rPr>
              <a:t> </a:t>
            </a:r>
          </a:p>
          <a:p>
            <a:r>
              <a:rPr lang="en-US" sz="1800" dirty="0">
                <a:latin typeface="Times New Roman" panose="02020603050405020304" pitchFamily="18" charset="0"/>
                <a:cs typeface="Times New Roman" panose="02020603050405020304" pitchFamily="18" charset="0"/>
              </a:rPr>
              <a:t>The researcher divides the entire region into clusters, where each cluster is a village. </a:t>
            </a:r>
          </a:p>
          <a:p>
            <a:r>
              <a:rPr lang="en-US" sz="1800" dirty="0">
                <a:latin typeface="Times New Roman" panose="02020603050405020304" pitchFamily="18" charset="0"/>
                <a:cs typeface="Times New Roman" panose="02020603050405020304" pitchFamily="18" charset="0"/>
              </a:rPr>
              <a:t>The researcher randomly selects a number of villages (clusters) from the list of all villages in the region. </a:t>
            </a:r>
          </a:p>
          <a:p>
            <a:r>
              <a:rPr lang="en-US" sz="1800" dirty="0">
                <a:latin typeface="Times New Roman" panose="02020603050405020304" pitchFamily="18" charset="0"/>
                <a:cs typeface="Times New Roman" panose="02020603050405020304" pitchFamily="18" charset="0"/>
              </a:rPr>
              <a:t>All children within the selected villages are included in the study.</a:t>
            </a:r>
          </a:p>
          <a:p>
            <a:pPr marL="0" indent="0">
              <a:buNone/>
            </a:pPr>
            <a:r>
              <a:rPr lang="en-US" sz="1800" b="1" dirty="0">
                <a:latin typeface="Times New Roman" panose="02020603050405020304" pitchFamily="18" charset="0"/>
                <a:cs typeface="Times New Roman" panose="02020603050405020304" pitchFamily="18" charset="0"/>
              </a:rPr>
              <a:t>Example:</a:t>
            </a:r>
            <a:r>
              <a:rPr lang="en-US" sz="1800" dirty="0">
                <a:latin typeface="Times New Roman" panose="02020603050405020304" pitchFamily="18" charset="0"/>
                <a:cs typeface="Times New Roman" panose="02020603050405020304" pitchFamily="18" charset="0"/>
              </a:rPr>
              <a:t> </a:t>
            </a:r>
          </a:p>
          <a:p>
            <a:r>
              <a:rPr lang="en-US" sz="1800" dirty="0">
                <a:latin typeface="Times New Roman" panose="02020603050405020304" pitchFamily="18" charset="0"/>
                <a:cs typeface="Times New Roman" panose="02020603050405020304" pitchFamily="18" charset="0"/>
              </a:rPr>
              <a:t>There are 50 villages in the area. </a:t>
            </a:r>
          </a:p>
          <a:p>
            <a:r>
              <a:rPr lang="en-US" sz="1800" dirty="0">
                <a:latin typeface="Times New Roman" panose="02020603050405020304" pitchFamily="18" charset="0"/>
                <a:cs typeface="Times New Roman" panose="02020603050405020304" pitchFamily="18" charset="0"/>
              </a:rPr>
              <a:t>The researcher randomly selects 10 villages. </a:t>
            </a:r>
          </a:p>
          <a:p>
            <a:r>
              <a:rPr lang="en-US" sz="1800" dirty="0">
                <a:latin typeface="Times New Roman" panose="02020603050405020304" pitchFamily="18" charset="0"/>
                <a:cs typeface="Times New Roman" panose="02020603050405020304" pitchFamily="18" charset="0"/>
              </a:rPr>
              <a:t>The study then surveys all children aged 1–5 years in these 10 villages.</a:t>
            </a:r>
          </a:p>
          <a:p>
            <a:pPr marL="0" indent="0">
              <a:buNone/>
            </a:pPr>
            <a:r>
              <a:rPr lang="en-US" sz="1800" b="1" dirty="0">
                <a:latin typeface="Times New Roman" panose="02020603050405020304" pitchFamily="18" charset="0"/>
                <a:cs typeface="Times New Roman" panose="02020603050405020304" pitchFamily="18" charset="0"/>
              </a:rPr>
              <a:t>Outcome:</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This approach is efficient because the researcher only needs to travel to and collect data from a few selected villages, rather than sampling individuals from across the entire region.</a:t>
            </a:r>
          </a:p>
          <a:p>
            <a:endParaRPr 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C0D9F990-AD94-9615-CE33-C6D46CC3226C}"/>
                  </a:ext>
                </a:extLst>
              </p14:cNvPr>
              <p14:cNvContentPartPr/>
              <p14:nvPr>
                <p:extLst>
                  <p:ext uri="{42D2F446-02D8-4167-A562-619A0277C38B}">
                    <p15:isNarration xmlns:p15="http://schemas.microsoft.com/office/powerpoint/2012/main" val="1"/>
                  </p:ext>
                </p:extLst>
              </p14:nvPr>
            </p14:nvContentPartPr>
            <p14:xfrm>
              <a:off x="3105000" y="804240"/>
              <a:ext cx="9045000" cy="4933080"/>
            </p14:xfrm>
          </p:contentPart>
        </mc:Choice>
        <mc:Fallback>
          <p:pic>
            <p:nvPicPr>
              <p:cNvPr id="4" name="Ink 3">
                <a:extLst>
                  <a:ext uri="{FF2B5EF4-FFF2-40B4-BE49-F238E27FC236}">
                    <a16:creationId xmlns:a16="http://schemas.microsoft.com/office/drawing/2014/main" id="{C0D9F990-AD94-9615-CE33-C6D46CC3226C}"/>
                  </a:ext>
                </a:extLst>
              </p:cNvPr>
              <p:cNvPicPr>
                <a:picLocks noGrp="1" noRot="1" noChangeAspect="1" noMove="1" noResize="1" noEditPoints="1" noAdjustHandles="1" noChangeArrowheads="1" noChangeShapeType="1"/>
              </p:cNvPicPr>
              <p:nvPr/>
            </p:nvPicPr>
            <p:blipFill>
              <a:blip r:embed="rId5"/>
              <a:stretch>
                <a:fillRect/>
              </a:stretch>
            </p:blipFill>
            <p:spPr>
              <a:xfrm>
                <a:off x="3095640" y="794880"/>
                <a:ext cx="9063720" cy="4951800"/>
              </a:xfrm>
              <a:prstGeom prst="rect">
                <a:avLst/>
              </a:prstGeom>
            </p:spPr>
          </p:pic>
        </mc:Fallback>
      </mc:AlternateContent>
      <p:pic>
        <p:nvPicPr>
          <p:cNvPr id="5" name="Audio 4">
            <a:hlinkClick r:id="" action="ppaction://media"/>
            <a:extLst>
              <a:ext uri="{FF2B5EF4-FFF2-40B4-BE49-F238E27FC236}">
                <a16:creationId xmlns:a16="http://schemas.microsoft.com/office/drawing/2014/main" id="{9D07D162-6E3B-2CBB-0860-559E5B56B16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36182154"/>
      </p:ext>
    </p:extLst>
  </p:cSld>
  <p:clrMapOvr>
    <a:masterClrMapping/>
  </p:clrMapOvr>
  <mc:AlternateContent xmlns:mc="http://schemas.openxmlformats.org/markup-compatibility/2006">
    <mc:Choice xmlns:p14="http://schemas.microsoft.com/office/powerpoint/2010/main" Requires="p14">
      <p:transition spd="slow" p14:dur="2000" advTm="188402"/>
    </mc:Choice>
    <mc:Fallback>
      <p:transition spd="slow" advTm="188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C5A0-C765-4E63-D9E3-F9E77051DAE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Homework</a:t>
            </a:r>
          </a:p>
        </p:txBody>
      </p:sp>
      <p:sp>
        <p:nvSpPr>
          <p:cNvPr id="3" name="Content Placeholder 2">
            <a:extLst>
              <a:ext uri="{FF2B5EF4-FFF2-40B4-BE49-F238E27FC236}">
                <a16:creationId xmlns:a16="http://schemas.microsoft.com/office/drawing/2014/main" id="{E27E4FFF-A825-5A60-2C40-927AB4DAA522}"/>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Prepare a sampling frame for your research question.</a:t>
            </a:r>
          </a:p>
        </p:txBody>
      </p:sp>
      <p:pic>
        <p:nvPicPr>
          <p:cNvPr id="8" name="Audio 7">
            <a:hlinkClick r:id="" action="ppaction://media"/>
            <a:extLst>
              <a:ext uri="{FF2B5EF4-FFF2-40B4-BE49-F238E27FC236}">
                <a16:creationId xmlns:a16="http://schemas.microsoft.com/office/drawing/2014/main" id="{52B93959-0723-FA51-D0C0-2D9BA3A4DB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98208427"/>
      </p:ext>
    </p:extLst>
  </p:cSld>
  <p:clrMapOvr>
    <a:masterClrMapping/>
  </p:clrMapOvr>
  <mc:AlternateContent xmlns:mc="http://schemas.openxmlformats.org/markup-compatibility/2006">
    <mc:Choice xmlns:p14="http://schemas.microsoft.com/office/powerpoint/2010/main" Requires="p14">
      <p:transition spd="slow" p14:dur="2000" advTm="12264"/>
    </mc:Choice>
    <mc:Fallback>
      <p:transition spd="slow" advTm="12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ADF5-9DD2-C05F-44B8-2C9F95C0A766}"/>
              </a:ext>
            </a:extLst>
          </p:cNvPr>
          <p:cNvSpPr>
            <a:spLocks noGrp="1"/>
          </p:cNvSpPr>
          <p:nvPr>
            <p:ph type="title"/>
          </p:nvPr>
        </p:nvSpPr>
        <p:spPr/>
        <p:txBody>
          <a:bodyPr/>
          <a:lstStyle/>
          <a:p>
            <a:pPr algn="ctr"/>
            <a:r>
              <a:rPr lang="en-US" dirty="0">
                <a:solidFill>
                  <a:srgbClr val="FF0000"/>
                </a:solidFill>
                <a:latin typeface="Times New Roman" panose="02020603050405020304" pitchFamily="18" charset="0"/>
                <a:cs typeface="Times New Roman" panose="02020603050405020304" pitchFamily="18" charset="0"/>
              </a:rPr>
              <a:t>Table of contents</a:t>
            </a:r>
          </a:p>
        </p:txBody>
      </p:sp>
      <p:sp>
        <p:nvSpPr>
          <p:cNvPr id="3" name="Content Placeholder 2">
            <a:extLst>
              <a:ext uri="{FF2B5EF4-FFF2-40B4-BE49-F238E27FC236}">
                <a16:creationId xmlns:a16="http://schemas.microsoft.com/office/drawing/2014/main" id="{9445D188-5914-EA87-DF6A-B3246E2B71B5}"/>
              </a:ext>
            </a:extLst>
          </p:cNvPr>
          <p:cNvSpPr>
            <a:spLocks noGrp="1"/>
          </p:cNvSpPr>
          <p:nvPr>
            <p:ph idx="1"/>
          </p:nvPr>
        </p:nvSpPr>
        <p:spPr>
          <a:xfrm>
            <a:off x="838200" y="1558776"/>
            <a:ext cx="10515600" cy="4618187"/>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Title (research question)</a:t>
            </a:r>
          </a:p>
          <a:p>
            <a:r>
              <a:rPr lang="en-US" dirty="0">
                <a:latin typeface="Times New Roman" panose="02020603050405020304" pitchFamily="18" charset="0"/>
                <a:cs typeface="Times New Roman" panose="02020603050405020304" pitchFamily="18" charset="0"/>
              </a:rPr>
              <a:t>Background</a:t>
            </a:r>
          </a:p>
          <a:p>
            <a:r>
              <a:rPr lang="en-US" dirty="0">
                <a:latin typeface="Times New Roman" panose="02020603050405020304" pitchFamily="18" charset="0"/>
                <a:cs typeface="Times New Roman" panose="02020603050405020304" pitchFamily="18" charset="0"/>
              </a:rPr>
              <a:t>Literature review</a:t>
            </a:r>
          </a:p>
          <a:p>
            <a:r>
              <a:rPr lang="en-US" dirty="0">
                <a:latin typeface="Times New Roman" panose="02020603050405020304" pitchFamily="18" charset="0"/>
                <a:cs typeface="Times New Roman" panose="02020603050405020304" pitchFamily="18" charset="0"/>
              </a:rPr>
              <a:t>Objectives</a:t>
            </a:r>
          </a:p>
          <a:p>
            <a:r>
              <a:rPr lang="en-US" dirty="0">
                <a:latin typeface="Times New Roman" panose="02020603050405020304" pitchFamily="18" charset="0"/>
                <a:cs typeface="Times New Roman" panose="02020603050405020304" pitchFamily="18" charset="0"/>
              </a:rPr>
              <a:t>Study design (Epidemiological approach)</a:t>
            </a:r>
          </a:p>
          <a:p>
            <a:r>
              <a:rPr lang="en-US" dirty="0">
                <a:latin typeface="Times New Roman" panose="02020603050405020304" pitchFamily="18" charset="0"/>
                <a:cs typeface="Times New Roman" panose="02020603050405020304" pitchFamily="18" charset="0"/>
              </a:rPr>
              <a:t>Sampling</a:t>
            </a:r>
          </a:p>
          <a:p>
            <a:r>
              <a:rPr lang="en-US" dirty="0">
                <a:latin typeface="Times New Roman" panose="02020603050405020304" pitchFamily="18" charset="0"/>
                <a:cs typeface="Times New Roman" panose="02020603050405020304" pitchFamily="18" charset="0"/>
              </a:rPr>
              <a:t>Sample size</a:t>
            </a:r>
          </a:p>
          <a:p>
            <a:r>
              <a:rPr lang="en-US" dirty="0">
                <a:latin typeface="Times New Roman" panose="02020603050405020304" pitchFamily="18" charset="0"/>
                <a:cs typeface="Times New Roman" panose="02020603050405020304" pitchFamily="18" charset="0"/>
              </a:rPr>
              <a:t>Data collection</a:t>
            </a:r>
          </a:p>
          <a:p>
            <a:r>
              <a:rPr lang="en-US" dirty="0">
                <a:latin typeface="Times New Roman" panose="02020603050405020304" pitchFamily="18" charset="0"/>
                <a:cs typeface="Times New Roman" panose="02020603050405020304" pitchFamily="18" charset="0"/>
              </a:rPr>
              <a:t>Variables </a:t>
            </a:r>
          </a:p>
          <a:p>
            <a:r>
              <a:rPr lang="en-US">
                <a:latin typeface="Times New Roman" panose="02020603050405020304" pitchFamily="18" charset="0"/>
                <a:cs typeface="Times New Roman" panose="02020603050405020304" pitchFamily="18" charset="0"/>
              </a:rPr>
              <a:t>Statistical analysis</a:t>
            </a:r>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16470F0-D7CA-3E3D-0F4B-BE7E79790433}"/>
              </a:ext>
            </a:extLst>
          </p:cNvPr>
          <p:cNvSpPr>
            <a:spLocks noGrp="1"/>
          </p:cNvSpPr>
          <p:nvPr>
            <p:ph type="ftr" sz="quarter" idx="11"/>
          </p:nvPr>
        </p:nvSpPr>
        <p:spPr/>
        <p:txBody>
          <a:bodyPr/>
          <a:lstStyle/>
          <a:p>
            <a:r>
              <a:rPr lang="en-US"/>
              <a:t>Dr. Moslem Taheri Soodejani</a:t>
            </a:r>
          </a:p>
        </p:txBody>
      </p:sp>
      <p:pic>
        <p:nvPicPr>
          <p:cNvPr id="5" name="Audio 4">
            <a:hlinkClick r:id="" action="ppaction://media"/>
            <a:extLst>
              <a:ext uri="{FF2B5EF4-FFF2-40B4-BE49-F238E27FC236}">
                <a16:creationId xmlns:a16="http://schemas.microsoft.com/office/drawing/2014/main" id="{9FF6A0D7-3FFE-DF5D-7022-6650D2BA22F7}"/>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68870295"/>
      </p:ext>
    </p:extLst>
  </p:cSld>
  <p:clrMapOvr>
    <a:masterClrMapping/>
  </p:clrMapOvr>
  <mc:AlternateContent xmlns:mc="http://schemas.openxmlformats.org/markup-compatibility/2006">
    <mc:Choice xmlns:p14="http://schemas.microsoft.com/office/powerpoint/2010/main" Requires="p14">
      <p:transition spd="slow" p14:dur="2000" advTm="14504"/>
    </mc:Choice>
    <mc:Fallback>
      <p:transition spd="slow" advTm="14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0" end="0"/>
                                            </p:txEl>
                                          </p:spTgt>
                                        </p:tgtEl>
                                        <p:attrNameLst>
                                          <p:attrName>style.color</p:attrName>
                                        </p:attrNameLst>
                                      </p:cBhvr>
                                      <p:to>
                                        <p:clrVal>
                                          <a:srgbClr val="E7E6E6"/>
                                        </p:clrVal>
                                      </p:to>
                                    </p:set>
                                    <p:set>
                                      <p:cBhvr>
                                        <p:cTn id="11" dur="500" fill="hold"/>
                                        <p:tgtEl>
                                          <p:spTgt spid="3">
                                            <p:txEl>
                                              <p:pRg st="0" end="0"/>
                                            </p:txEl>
                                          </p:spTgt>
                                        </p:tgtEl>
                                        <p:attrNameLst>
                                          <p:attrName>fillcolor</p:attrName>
                                        </p:attrNameLst>
                                      </p:cBhvr>
                                      <p:to>
                                        <p:clrVal>
                                          <a:srgbClr val="E7E6E6"/>
                                        </p:clrVal>
                                      </p:to>
                                    </p:set>
                                    <p:set>
                                      <p:cBhvr>
                                        <p:cTn id="12" dur="500" fill="hold"/>
                                        <p:tgtEl>
                                          <p:spTgt spid="3">
                                            <p:txEl>
                                              <p:pRg st="0" end="0"/>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3">
                                            <p:txEl>
                                              <p:pRg st="1" end="1"/>
                                            </p:txEl>
                                          </p:spTgt>
                                        </p:tgtEl>
                                        <p:attrNameLst>
                                          <p:attrName>style.color</p:attrName>
                                        </p:attrNameLst>
                                      </p:cBhvr>
                                      <p:to>
                                        <p:clrVal>
                                          <a:srgbClr val="E7E6E6"/>
                                        </p:clrVal>
                                      </p:to>
                                    </p:set>
                                    <p:set>
                                      <p:cBhvr>
                                        <p:cTn id="15" dur="500" fill="hold"/>
                                        <p:tgtEl>
                                          <p:spTgt spid="3">
                                            <p:txEl>
                                              <p:pRg st="1" end="1"/>
                                            </p:txEl>
                                          </p:spTgt>
                                        </p:tgtEl>
                                        <p:attrNameLst>
                                          <p:attrName>fillcolor</p:attrName>
                                        </p:attrNameLst>
                                      </p:cBhvr>
                                      <p:to>
                                        <p:clrVal>
                                          <a:srgbClr val="E7E6E6"/>
                                        </p:clrVal>
                                      </p:to>
                                    </p:set>
                                    <p:set>
                                      <p:cBhvr>
                                        <p:cTn id="16" dur="500" fill="hold"/>
                                        <p:tgtEl>
                                          <p:spTgt spid="3">
                                            <p:txEl>
                                              <p:pRg st="1" end="1"/>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rgbClr val="E7E6E6"/>
                                        </p:clrVal>
                                      </p:to>
                                    </p:set>
                                    <p:set>
                                      <p:cBhvr>
                                        <p:cTn id="19" dur="500" fill="hold"/>
                                        <p:tgtEl>
                                          <p:spTgt spid="3">
                                            <p:txEl>
                                              <p:pRg st="2" end="2"/>
                                            </p:txEl>
                                          </p:spTgt>
                                        </p:tgtEl>
                                        <p:attrNameLst>
                                          <p:attrName>fillcolor</p:attrName>
                                        </p:attrNameLst>
                                      </p:cBhvr>
                                      <p:to>
                                        <p:clrVal>
                                          <a:srgbClr val="E7E6E6"/>
                                        </p:clrVal>
                                      </p:to>
                                    </p:set>
                                    <p:set>
                                      <p:cBhvr>
                                        <p:cTn id="20" dur="500" fill="hold"/>
                                        <p:tgtEl>
                                          <p:spTgt spid="3">
                                            <p:txEl>
                                              <p:pRg st="2" end="2"/>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3">
                                            <p:txEl>
                                              <p:pRg st="3" end="3"/>
                                            </p:txEl>
                                          </p:spTgt>
                                        </p:tgtEl>
                                        <p:attrNameLst>
                                          <p:attrName>style.color</p:attrName>
                                        </p:attrNameLst>
                                      </p:cBhvr>
                                      <p:to>
                                        <p:clrVal>
                                          <a:srgbClr val="E7E6E6"/>
                                        </p:clrVal>
                                      </p:to>
                                    </p:set>
                                    <p:set>
                                      <p:cBhvr>
                                        <p:cTn id="23" dur="500" fill="hold"/>
                                        <p:tgtEl>
                                          <p:spTgt spid="3">
                                            <p:txEl>
                                              <p:pRg st="3" end="3"/>
                                            </p:txEl>
                                          </p:spTgt>
                                        </p:tgtEl>
                                        <p:attrNameLst>
                                          <p:attrName>fillcolor</p:attrName>
                                        </p:attrNameLst>
                                      </p:cBhvr>
                                      <p:to>
                                        <p:clrVal>
                                          <a:srgbClr val="E7E6E6"/>
                                        </p:clrVal>
                                      </p:to>
                                    </p:set>
                                    <p:set>
                                      <p:cBhvr>
                                        <p:cTn id="24" dur="500" fill="hold"/>
                                        <p:tgtEl>
                                          <p:spTgt spid="3">
                                            <p:txEl>
                                              <p:pRg st="3" end="3"/>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3">
                                            <p:txEl>
                                              <p:pRg st="4" end="4"/>
                                            </p:txEl>
                                          </p:spTgt>
                                        </p:tgtEl>
                                        <p:attrNameLst>
                                          <p:attrName>style.color</p:attrName>
                                        </p:attrNameLst>
                                      </p:cBhvr>
                                      <p:to>
                                        <p:clrVal>
                                          <a:srgbClr val="E7E6E6"/>
                                        </p:clrVal>
                                      </p:to>
                                    </p:set>
                                    <p:set>
                                      <p:cBhvr>
                                        <p:cTn id="27" dur="500" fill="hold"/>
                                        <p:tgtEl>
                                          <p:spTgt spid="3">
                                            <p:txEl>
                                              <p:pRg st="4" end="4"/>
                                            </p:txEl>
                                          </p:spTgt>
                                        </p:tgtEl>
                                        <p:attrNameLst>
                                          <p:attrName>fillcolor</p:attrName>
                                        </p:attrNameLst>
                                      </p:cBhvr>
                                      <p:to>
                                        <p:clrVal>
                                          <a:srgbClr val="E7E6E6"/>
                                        </p:clrVal>
                                      </p:to>
                                    </p:set>
                                    <p:set>
                                      <p:cBhvr>
                                        <p:cTn id="28" dur="500" fill="hold"/>
                                        <p:tgtEl>
                                          <p:spTgt spid="3">
                                            <p:txEl>
                                              <p:pRg st="4" end="4"/>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6" presetClass="emph" presetSubtype="0" fill="hold" nodeType="clickEffect">
                                  <p:stCondLst>
                                    <p:cond delay="0"/>
                                  </p:stCondLst>
                                  <p:iterate type="lt">
                                    <p:tmPct val="4000"/>
                                  </p:iterate>
                                  <p:childTnLst>
                                    <p:set>
                                      <p:cBhvr override="childStyle">
                                        <p:cTn id="32" dur="500" fill="hold"/>
                                        <p:tgtEl>
                                          <p:spTgt spid="3">
                                            <p:txEl>
                                              <p:pRg st="5" end="5"/>
                                            </p:txEl>
                                          </p:spTgt>
                                        </p:tgtEl>
                                        <p:attrNameLst>
                                          <p:attrName>style.color</p:attrName>
                                        </p:attrNameLst>
                                      </p:cBhvr>
                                      <p:to>
                                        <p:clrVal>
                                          <a:srgbClr val="FF0000"/>
                                        </p:clrVal>
                                      </p:to>
                                    </p:set>
                                    <p:set>
                                      <p:cBhvr>
                                        <p:cTn id="33" dur="500" fill="hold"/>
                                        <p:tgtEl>
                                          <p:spTgt spid="3">
                                            <p:txEl>
                                              <p:pRg st="5" end="5"/>
                                            </p:txEl>
                                          </p:spTgt>
                                        </p:tgtEl>
                                        <p:attrNameLst>
                                          <p:attrName>fillcolor</p:attrName>
                                        </p:attrNameLst>
                                      </p:cBhvr>
                                      <p:to>
                                        <p:clrVal>
                                          <a:srgbClr val="FF0000"/>
                                        </p:clrVal>
                                      </p:to>
                                    </p:set>
                                    <p:set>
                                      <p:cBhvr>
                                        <p:cTn id="34" dur="500" fill="hold"/>
                                        <p:tgtEl>
                                          <p:spTgt spid="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FF213-458D-5B3F-A4BE-9A7679DE2D69}"/>
              </a:ext>
            </a:extLst>
          </p:cNvPr>
          <p:cNvSpPr>
            <a:spLocks noGrp="1"/>
          </p:cNvSpPr>
          <p:nvPr>
            <p:ph type="title"/>
          </p:nvPr>
        </p:nvSpPr>
        <p:spPr>
          <a:xfrm>
            <a:off x="838200" y="507229"/>
            <a:ext cx="10515600" cy="1015680"/>
          </a:xfrm>
        </p:spPr>
        <p:txBody>
          <a:bodyPr>
            <a:normAutofit fontScale="90000"/>
          </a:bodyPr>
          <a:lstStyle/>
          <a:p>
            <a:r>
              <a:rPr lang="en-US" dirty="0">
                <a:solidFill>
                  <a:srgbClr val="FF0000"/>
                </a:solidFill>
                <a:latin typeface="Times New Roman" panose="02020603050405020304" pitchFamily="18" charset="0"/>
                <a:cs typeface="Times New Roman" panose="02020603050405020304" pitchFamily="18" charset="0"/>
              </a:rPr>
              <a:t>Sampling</a:t>
            </a: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6177274-AF29-A14C-D862-98B8C859E906}"/>
              </a:ext>
            </a:extLst>
          </p:cNvPr>
          <p:cNvSpPr>
            <a:spLocks noGrp="1"/>
          </p:cNvSpPr>
          <p:nvPr>
            <p:ph idx="1"/>
          </p:nvPr>
        </p:nvSpPr>
        <p:spPr>
          <a:xfrm>
            <a:off x="659607" y="1571151"/>
            <a:ext cx="10515600" cy="2862976"/>
          </a:xfrm>
        </p:spPr>
        <p:txBody>
          <a:bodyPr/>
          <a:lstStyle/>
          <a:p>
            <a:pPr marL="0" indent="0" algn="just">
              <a:buNone/>
            </a:pP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Sampling refers to the process of selecting a subset of individuals, groups, or data points from a larger population to participate in a research study. The goal is to obtain a representative sample that accurately reflects the characteristics of the entire population, allowing researchers to generalize their findings.</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835F9259-E3A4-FCBE-AB6C-7293A7FA0C15}"/>
                  </a:ext>
                </a:extLst>
              </p14:cNvPr>
              <p14:cNvContentPartPr/>
              <p14:nvPr>
                <p:extLst>
                  <p:ext uri="{42D2F446-02D8-4167-A562-619A0277C38B}">
                    <p15:isNarration xmlns:p15="http://schemas.microsoft.com/office/powerpoint/2012/main" val="1"/>
                  </p:ext>
                </p:extLst>
              </p14:nvPr>
            </p14:nvContentPartPr>
            <p14:xfrm>
              <a:off x="1443600" y="4012920"/>
              <a:ext cx="10058760" cy="2904480"/>
            </p14:xfrm>
          </p:contentPart>
        </mc:Choice>
        <mc:Fallback>
          <p:pic>
            <p:nvPicPr>
              <p:cNvPr id="4" name="Ink 3">
                <a:extLst>
                  <a:ext uri="{FF2B5EF4-FFF2-40B4-BE49-F238E27FC236}">
                    <a16:creationId xmlns:a16="http://schemas.microsoft.com/office/drawing/2014/main" id="{835F9259-E3A4-FCBE-AB6C-7293A7FA0C15}"/>
                  </a:ext>
                </a:extLst>
              </p:cNvPr>
              <p:cNvPicPr>
                <a:picLocks noGrp="1" noRot="1" noChangeAspect="1" noMove="1" noResize="1" noEditPoints="1" noAdjustHandles="1" noChangeArrowheads="1" noChangeShapeType="1"/>
              </p:cNvPicPr>
              <p:nvPr/>
            </p:nvPicPr>
            <p:blipFill>
              <a:blip r:embed="rId5"/>
              <a:stretch>
                <a:fillRect/>
              </a:stretch>
            </p:blipFill>
            <p:spPr>
              <a:xfrm>
                <a:off x="1434240" y="4003560"/>
                <a:ext cx="10077480" cy="2923200"/>
              </a:xfrm>
              <a:prstGeom prst="rect">
                <a:avLst/>
              </a:prstGeom>
            </p:spPr>
          </p:pic>
        </mc:Fallback>
      </mc:AlternateContent>
      <p:pic>
        <p:nvPicPr>
          <p:cNvPr id="5" name="Audio 4">
            <a:hlinkClick r:id="" action="ppaction://media"/>
            <a:extLst>
              <a:ext uri="{FF2B5EF4-FFF2-40B4-BE49-F238E27FC236}">
                <a16:creationId xmlns:a16="http://schemas.microsoft.com/office/drawing/2014/main" id="{45F39A52-B016-B8A2-2EC1-C9294B490E4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33026311"/>
      </p:ext>
    </p:extLst>
  </p:cSld>
  <p:clrMapOvr>
    <a:masterClrMapping/>
  </p:clrMapOvr>
  <mc:AlternateContent xmlns:mc="http://schemas.openxmlformats.org/markup-compatibility/2006">
    <mc:Choice xmlns:p14="http://schemas.microsoft.com/office/powerpoint/2010/main" Requires="p14">
      <p:transition spd="slow" p14:dur="2000" advTm="112323"/>
    </mc:Choice>
    <mc:Fallback>
      <p:transition spd="slow" advTm="11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2D73-07CB-3155-4AB4-AF945779F084}"/>
              </a:ext>
            </a:extLst>
          </p:cNvPr>
          <p:cNvSpPr>
            <a:spLocks noGrp="1"/>
          </p:cNvSpPr>
          <p:nvPr>
            <p:ph type="title"/>
          </p:nvPr>
        </p:nvSpPr>
        <p:spPr/>
        <p:txBody>
          <a:bodyPr>
            <a:normAutofit/>
          </a:bodyPr>
          <a:lstStyle/>
          <a:p>
            <a:r>
              <a:rPr lang="en-US" sz="3600" b="1" dirty="0"/>
              <a:t>Sample and population</a:t>
            </a:r>
          </a:p>
        </p:txBody>
      </p:sp>
      <p:sp>
        <p:nvSpPr>
          <p:cNvPr id="3" name="Content Placeholder 2">
            <a:extLst>
              <a:ext uri="{FF2B5EF4-FFF2-40B4-BE49-F238E27FC236}">
                <a16:creationId xmlns:a16="http://schemas.microsoft.com/office/drawing/2014/main" id="{B50BFDF0-F37B-6481-FD13-0D5D6DC348DE}"/>
              </a:ext>
            </a:extLst>
          </p:cNvPr>
          <p:cNvSpPr>
            <a:spLocks noGrp="1"/>
          </p:cNvSpPr>
          <p:nvPr>
            <p:ph idx="1"/>
          </p:nvPr>
        </p:nvSpPr>
        <p:spPr/>
        <p:txBody>
          <a:bodyPr/>
          <a:lstStyle/>
          <a:p>
            <a:pPr algn="just"/>
            <a:r>
              <a:rPr lang="en-US" dirty="0">
                <a:latin typeface="Times New Roman" panose="02020603050405020304" pitchFamily="18" charset="0"/>
                <a:cs typeface="Times New Roman" panose="02020603050405020304" pitchFamily="18" charset="0"/>
              </a:rPr>
              <a:t>It is impossible to study every person in a large population. Instead, researchers study a </a:t>
            </a:r>
            <a:r>
              <a:rPr lang="en-US" b="1" dirty="0">
                <a:latin typeface="Times New Roman" panose="02020603050405020304" pitchFamily="18" charset="0"/>
                <a:cs typeface="Times New Roman" panose="02020603050405020304" pitchFamily="18" charset="0"/>
              </a:rPr>
              <a:t>sample</a:t>
            </a:r>
            <a:r>
              <a:rPr lang="en-US" dirty="0">
                <a:latin typeface="Times New Roman" panose="02020603050405020304" pitchFamily="18" charset="0"/>
                <a:cs typeface="Times New Roman" panose="02020603050405020304" pitchFamily="18" charset="0"/>
              </a:rPr>
              <a:t> to make estimates about the total population.</a:t>
            </a:r>
          </a:p>
          <a:p>
            <a:pPr algn="just"/>
            <a:r>
              <a:rPr lang="en-US" dirty="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population</a:t>
            </a:r>
            <a:r>
              <a:rPr lang="en-US" dirty="0">
                <a:latin typeface="Times New Roman" panose="02020603050405020304" pitchFamily="18" charset="0"/>
                <a:cs typeface="Times New Roman" panose="02020603050405020304" pitchFamily="18" charset="0"/>
              </a:rPr>
              <a:t> in the context of statistics refers to a complete set of items (such as people, events, households, institutions, or something else) that are the subject of research. The sample is the sub-set of data taken from the population of interest or target population.</a:t>
            </a:r>
          </a:p>
          <a:p>
            <a:pPr algn="just"/>
            <a:r>
              <a:rPr lang="en-US" dirty="0">
                <a:latin typeface="Times New Roman" panose="02020603050405020304" pitchFamily="18" charset="0"/>
                <a:cs typeface="Times New Roman" panose="02020603050405020304" pitchFamily="18" charset="0"/>
              </a:rPr>
              <a:t>A sample is collected from a </a:t>
            </a:r>
            <a:r>
              <a:rPr lang="en-US" b="1" dirty="0">
                <a:latin typeface="Times New Roman" panose="02020603050405020304" pitchFamily="18" charset="0"/>
                <a:cs typeface="Times New Roman" panose="02020603050405020304" pitchFamily="18" charset="0"/>
              </a:rPr>
              <a:t>sampling frame</a:t>
            </a:r>
            <a:r>
              <a:rPr lang="en-US" dirty="0">
                <a:latin typeface="Times New Roman" panose="02020603050405020304" pitchFamily="18" charset="0"/>
                <a:cs typeface="Times New Roman" panose="02020603050405020304" pitchFamily="18" charset="0"/>
              </a:rPr>
              <a:t>, or the set of information about the accessible units in a sample. Again, these units could be people, events, or other subjects of interest</a:t>
            </a:r>
          </a:p>
          <a:p>
            <a:pPr algn="just"/>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ED67419B-CB87-76BE-9AAF-787F0D3D4E07}"/>
                  </a:ext>
                </a:extLst>
              </p14:cNvPr>
              <p14:cNvContentPartPr/>
              <p14:nvPr>
                <p:extLst>
                  <p:ext uri="{42D2F446-02D8-4167-A562-619A0277C38B}">
                    <p15:isNarration xmlns:p15="http://schemas.microsoft.com/office/powerpoint/2012/main" val="1"/>
                  </p:ext>
                </p:extLst>
              </p14:nvPr>
            </p14:nvContentPartPr>
            <p14:xfrm>
              <a:off x="720000" y="1908360"/>
              <a:ext cx="10900440" cy="4444200"/>
            </p14:xfrm>
          </p:contentPart>
        </mc:Choice>
        <mc:Fallback>
          <p:pic>
            <p:nvPicPr>
              <p:cNvPr id="4" name="Ink 3">
                <a:extLst>
                  <a:ext uri="{FF2B5EF4-FFF2-40B4-BE49-F238E27FC236}">
                    <a16:creationId xmlns:a16="http://schemas.microsoft.com/office/drawing/2014/main" id="{ED67419B-CB87-76BE-9AAF-787F0D3D4E07}"/>
                  </a:ext>
                </a:extLst>
              </p:cNvPr>
              <p:cNvPicPr>
                <a:picLocks noGrp="1" noRot="1" noChangeAspect="1" noMove="1" noResize="1" noEditPoints="1" noAdjustHandles="1" noChangeArrowheads="1" noChangeShapeType="1"/>
              </p:cNvPicPr>
              <p:nvPr/>
            </p:nvPicPr>
            <p:blipFill>
              <a:blip r:embed="rId5"/>
              <a:stretch>
                <a:fillRect/>
              </a:stretch>
            </p:blipFill>
            <p:spPr>
              <a:xfrm>
                <a:off x="710640" y="1899000"/>
                <a:ext cx="10919160" cy="4462920"/>
              </a:xfrm>
              <a:prstGeom prst="rect">
                <a:avLst/>
              </a:prstGeom>
            </p:spPr>
          </p:pic>
        </mc:Fallback>
      </mc:AlternateContent>
      <p:pic>
        <p:nvPicPr>
          <p:cNvPr id="5" name="Audio 4">
            <a:hlinkClick r:id="" action="ppaction://media"/>
            <a:extLst>
              <a:ext uri="{FF2B5EF4-FFF2-40B4-BE49-F238E27FC236}">
                <a16:creationId xmlns:a16="http://schemas.microsoft.com/office/drawing/2014/main" id="{BD85A9DA-2806-2A7E-68FA-41E5EC736B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28323571"/>
      </p:ext>
    </p:extLst>
  </p:cSld>
  <p:clrMapOvr>
    <a:masterClrMapping/>
  </p:clrMapOvr>
  <mc:AlternateContent xmlns:mc="http://schemas.openxmlformats.org/markup-compatibility/2006">
    <mc:Choice xmlns:p14="http://schemas.microsoft.com/office/powerpoint/2010/main" Requires="p14">
      <p:transition spd="slow" p14:dur="2000" advTm="47814"/>
    </mc:Choice>
    <mc:Fallback>
      <p:transition spd="slow" advTm="4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2CA8-C7D8-A40B-85E9-14C24DC7683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Sample and Population</a:t>
            </a:r>
          </a:p>
        </p:txBody>
      </p:sp>
      <p:pic>
        <p:nvPicPr>
          <p:cNvPr id="5" name="Content Placeholder 4">
            <a:extLst>
              <a:ext uri="{FF2B5EF4-FFF2-40B4-BE49-F238E27FC236}">
                <a16:creationId xmlns:a16="http://schemas.microsoft.com/office/drawing/2014/main" id="{1F4A068A-850A-F503-BE53-DAF5CA8533C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00649" y="1825625"/>
            <a:ext cx="7109543" cy="4351338"/>
          </a:xfr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1C876EC1-259B-CB26-5EED-59FD555DBF54}"/>
                  </a:ext>
                </a:extLst>
              </p14:cNvPr>
              <p14:cNvContentPartPr/>
              <p14:nvPr>
                <p:extLst>
                  <p:ext uri="{42D2F446-02D8-4167-A562-619A0277C38B}">
                    <p15:isNarration xmlns:p15="http://schemas.microsoft.com/office/powerpoint/2012/main" val="1"/>
                  </p:ext>
                </p:extLst>
              </p14:nvPr>
            </p14:nvContentPartPr>
            <p14:xfrm>
              <a:off x="6657120" y="790920"/>
              <a:ext cx="5550120" cy="5949000"/>
            </p14:xfrm>
          </p:contentPart>
        </mc:Choice>
        <mc:Fallback>
          <p:pic>
            <p:nvPicPr>
              <p:cNvPr id="4" name="Ink 3">
                <a:extLst>
                  <a:ext uri="{FF2B5EF4-FFF2-40B4-BE49-F238E27FC236}">
                    <a16:creationId xmlns:a16="http://schemas.microsoft.com/office/drawing/2014/main" id="{1C876EC1-259B-CB26-5EED-59FD555DBF54}"/>
                  </a:ext>
                </a:extLst>
              </p:cNvPr>
              <p:cNvPicPr>
                <a:picLocks noGrp="1" noRot="1" noChangeAspect="1" noMove="1" noResize="1" noEditPoints="1" noAdjustHandles="1" noChangeArrowheads="1" noChangeShapeType="1"/>
              </p:cNvPicPr>
              <p:nvPr/>
            </p:nvPicPr>
            <p:blipFill>
              <a:blip r:embed="rId6"/>
              <a:stretch>
                <a:fillRect/>
              </a:stretch>
            </p:blipFill>
            <p:spPr>
              <a:xfrm>
                <a:off x="6647760" y="781560"/>
                <a:ext cx="5568840" cy="5967720"/>
              </a:xfrm>
              <a:prstGeom prst="rect">
                <a:avLst/>
              </a:prstGeom>
            </p:spPr>
          </p:pic>
        </mc:Fallback>
      </mc:AlternateContent>
      <p:pic>
        <p:nvPicPr>
          <p:cNvPr id="6" name="Audio 5">
            <a:hlinkClick r:id="" action="ppaction://media"/>
            <a:extLst>
              <a:ext uri="{FF2B5EF4-FFF2-40B4-BE49-F238E27FC236}">
                <a16:creationId xmlns:a16="http://schemas.microsoft.com/office/drawing/2014/main" id="{4FAC11BA-7B0B-9C06-BDF6-CC60193E0F7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36664800"/>
      </p:ext>
    </p:extLst>
  </p:cSld>
  <p:clrMapOvr>
    <a:masterClrMapping/>
  </p:clrMapOvr>
  <mc:AlternateContent xmlns:mc="http://schemas.openxmlformats.org/markup-compatibility/2006">
    <mc:Choice xmlns:p14="http://schemas.microsoft.com/office/powerpoint/2010/main" Requires="p14">
      <p:transition spd="slow" p14:dur="2000" advTm="86557"/>
    </mc:Choice>
    <mc:Fallback>
      <p:transition spd="slow" advTm="8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70511-D076-E6CE-6961-8A2E8600030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Type of sampling</a:t>
            </a:r>
          </a:p>
        </p:txBody>
      </p:sp>
      <p:sp>
        <p:nvSpPr>
          <p:cNvPr id="3" name="Content Placeholder 2">
            <a:extLst>
              <a:ext uri="{FF2B5EF4-FFF2-40B4-BE49-F238E27FC236}">
                <a16:creationId xmlns:a16="http://schemas.microsoft.com/office/drawing/2014/main" id="{5C4907A5-70E5-3DD7-4A89-6A0BCD04E542}"/>
              </a:ext>
            </a:extLst>
          </p:cNvPr>
          <p:cNvSpPr>
            <a:spLocks noGrp="1"/>
          </p:cNvSpPr>
          <p:nvPr>
            <p:ph idx="1"/>
          </p:nvPr>
        </p:nvSpPr>
        <p:spPr/>
        <p:txBody>
          <a:bodyPr>
            <a:normAutofit fontScale="70000" lnSpcReduction="20000"/>
          </a:bodyPr>
          <a:lstStyle/>
          <a:p>
            <a:pPr marL="0" indent="0" algn="just">
              <a:buNone/>
            </a:pPr>
            <a:r>
              <a:rPr lang="en-US" b="1" dirty="0">
                <a:latin typeface="Times New Roman" panose="02020603050405020304" pitchFamily="18" charset="0"/>
                <a:cs typeface="Times New Roman" panose="02020603050405020304" pitchFamily="18" charset="0"/>
              </a:rPr>
              <a:t>Probability Sampling</a:t>
            </a:r>
          </a:p>
          <a:p>
            <a:pPr marL="0" indent="0" algn="just">
              <a:buNone/>
            </a:pPr>
            <a:r>
              <a:rPr lang="en-US" dirty="0">
                <a:latin typeface="Times New Roman" panose="02020603050405020304" pitchFamily="18" charset="0"/>
                <a:cs typeface="Times New Roman" panose="02020603050405020304" pitchFamily="18" charset="0"/>
              </a:rPr>
              <a:t>Probability sampling involves random selection, and each person in the group or community has an equal chance of being chosen. In statistical theory based on probability, this means that the sample is more likely to resemble the larger population and thus more accurate inferences can be made about the larger population.</a:t>
            </a:r>
          </a:p>
          <a:p>
            <a:pPr marL="0" indent="0" algn="just">
              <a:buNone/>
            </a:pPr>
            <a:r>
              <a:rPr lang="en-US" b="1" dirty="0">
                <a:latin typeface="Times New Roman" panose="02020603050405020304" pitchFamily="18" charset="0"/>
                <a:cs typeface="Times New Roman" panose="02020603050405020304" pitchFamily="18" charset="0"/>
              </a:rPr>
              <a:t>Non-Probability Sampling</a:t>
            </a:r>
          </a:p>
          <a:p>
            <a:pPr marL="0" indent="0" algn="just">
              <a:buNone/>
            </a:pPr>
            <a:r>
              <a:rPr lang="en-US" dirty="0">
                <a:latin typeface="Times New Roman" panose="02020603050405020304" pitchFamily="18" charset="0"/>
                <a:cs typeface="Times New Roman" panose="02020603050405020304" pitchFamily="18" charset="0"/>
              </a:rPr>
              <a:t>Non-probability sampling does not involve random selection and so cannot rely on probability to ensure that it is representative of the population of interest. Researchers use non-probability sampling because in many cases, probability sampling is not practical, feasible, cost effective, or ethical.</a:t>
            </a:r>
          </a:p>
          <a:p>
            <a:pPr marL="0" indent="0" algn="just">
              <a:buNone/>
            </a:pPr>
            <a:r>
              <a:rPr lang="en-US" b="1" dirty="0">
                <a:latin typeface="Times New Roman" panose="02020603050405020304" pitchFamily="18" charset="0"/>
                <a:cs typeface="Times New Roman" panose="02020603050405020304" pitchFamily="18" charset="0"/>
              </a:rPr>
              <a:t>Sampling Error</a:t>
            </a:r>
          </a:p>
          <a:p>
            <a:pPr marL="0" indent="0" algn="just">
              <a:buNone/>
            </a:pPr>
            <a:r>
              <a:rPr lang="en-US" dirty="0">
                <a:latin typeface="Times New Roman" panose="02020603050405020304" pitchFamily="18" charset="0"/>
                <a:cs typeface="Times New Roman" panose="02020603050405020304" pitchFamily="18" charset="0"/>
              </a:rPr>
              <a:t>Researchers also should be aware of </a:t>
            </a:r>
            <a:r>
              <a:rPr lang="en-US" b="1" dirty="0">
                <a:latin typeface="Times New Roman" panose="02020603050405020304" pitchFamily="18" charset="0"/>
                <a:cs typeface="Times New Roman" panose="02020603050405020304" pitchFamily="18" charset="0"/>
              </a:rPr>
              <a:t>sampling error</a:t>
            </a:r>
            <a:r>
              <a:rPr lang="en-US" dirty="0">
                <a:latin typeface="Times New Roman" panose="02020603050405020304" pitchFamily="18" charset="0"/>
                <a:cs typeface="Times New Roman" panose="02020603050405020304" pitchFamily="18" charset="0"/>
              </a:rPr>
              <a:t>. Sampling error is the approximate difference between the results from a sample of people from a larger group, and the likely results of studying every single person in that group. In general, the larger the sample size, the smaller the sampling error. Because it is impossible to know the sampling error exactly, all sampling errors are approximate and are based on what variability is seen using calculations like standard deviation or standard error.</a:t>
            </a:r>
          </a:p>
          <a:p>
            <a:pPr marL="0" indent="0" algn="just">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0" name="Ink 9">
                <a:extLst>
                  <a:ext uri="{FF2B5EF4-FFF2-40B4-BE49-F238E27FC236}">
                    <a16:creationId xmlns:a16="http://schemas.microsoft.com/office/drawing/2014/main" id="{74F1C0EC-85E6-EC42-EFF1-9B5D3F803DB9}"/>
                  </a:ext>
                </a:extLst>
              </p14:cNvPr>
              <p14:cNvContentPartPr/>
              <p14:nvPr>
                <p:extLst>
                  <p:ext uri="{42D2F446-02D8-4167-A562-619A0277C38B}">
                    <p15:isNarration xmlns:p15="http://schemas.microsoft.com/office/powerpoint/2012/main" val="1"/>
                  </p:ext>
                </p:extLst>
              </p14:nvPr>
            </p14:nvContentPartPr>
            <p14:xfrm>
              <a:off x="343080" y="315000"/>
              <a:ext cx="11674440" cy="6277320"/>
            </p14:xfrm>
          </p:contentPart>
        </mc:Choice>
        <mc:Fallback>
          <p:pic>
            <p:nvPicPr>
              <p:cNvPr id="10" name="Ink 9">
                <a:extLst>
                  <a:ext uri="{FF2B5EF4-FFF2-40B4-BE49-F238E27FC236}">
                    <a16:creationId xmlns:a16="http://schemas.microsoft.com/office/drawing/2014/main" id="{74F1C0EC-85E6-EC42-EFF1-9B5D3F803DB9}"/>
                  </a:ext>
                </a:extLst>
              </p:cNvPr>
              <p:cNvPicPr>
                <a:picLocks noGrp="1" noRot="1" noChangeAspect="1" noMove="1" noResize="1" noEditPoints="1" noAdjustHandles="1" noChangeArrowheads="1" noChangeShapeType="1"/>
              </p:cNvPicPr>
              <p:nvPr/>
            </p:nvPicPr>
            <p:blipFill>
              <a:blip r:embed="rId5"/>
              <a:stretch>
                <a:fillRect/>
              </a:stretch>
            </p:blipFill>
            <p:spPr>
              <a:xfrm>
                <a:off x="333720" y="305640"/>
                <a:ext cx="11693160" cy="6296040"/>
              </a:xfrm>
              <a:prstGeom prst="rect">
                <a:avLst/>
              </a:prstGeom>
            </p:spPr>
          </p:pic>
        </mc:Fallback>
      </mc:AlternateContent>
      <p:pic>
        <p:nvPicPr>
          <p:cNvPr id="11" name="Audio 10">
            <a:hlinkClick r:id="" action="ppaction://media"/>
            <a:extLst>
              <a:ext uri="{FF2B5EF4-FFF2-40B4-BE49-F238E27FC236}">
                <a16:creationId xmlns:a16="http://schemas.microsoft.com/office/drawing/2014/main" id="{4D1B9FB9-A9CE-DC66-99F2-C7F93C0C8D5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4803642"/>
      </p:ext>
    </p:extLst>
  </p:cSld>
  <p:clrMapOvr>
    <a:masterClrMapping/>
  </p:clrMapOvr>
  <mc:AlternateContent xmlns:mc="http://schemas.openxmlformats.org/markup-compatibility/2006">
    <mc:Choice xmlns:p14="http://schemas.microsoft.com/office/powerpoint/2010/main" Requires="p14">
      <p:transition spd="slow" p14:dur="2000" advTm="159894"/>
    </mc:Choice>
    <mc:Fallback>
      <p:transition spd="slow" advTm="159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144704" x="5911850" y="6064250"/>
          <p14:tracePt t="144707" x="6570663" y="5568950"/>
          <p14:tracePt t="144772" x="6613525" y="5697538"/>
          <p14:tracePt t="144781" x="6619875" y="5703888"/>
          <p14:tracePt t="144819" x="6629400" y="5703888"/>
          <p14:tracePt t="144825" x="6629400" y="5708650"/>
          <p14:tracePt t="144869" x="6602413" y="5708650"/>
          <p14:tracePt t="144893" x="6581775" y="5719763"/>
          <p14:tracePt t="144929" x="6527800" y="5730875"/>
          <p14:tracePt t="144932" x="6511925" y="5735638"/>
          <p14:tracePt t="144961" x="6446838" y="5751513"/>
          <p14:tracePt t="144999" x="6424613" y="5757863"/>
          <p14:tracePt t="145003" x="6419850" y="5762625"/>
          <p14:tracePt t="145029" x="6451600" y="5767388"/>
          <p14:tracePt t="145067" x="6478588" y="5767388"/>
          <p14:tracePt t="145071" x="6489700" y="5767388"/>
          <p14:tracePt t="145095" x="6500813" y="5762625"/>
          <p14:tracePt t="145100" x="6505575" y="5757863"/>
          <p14:tracePt t="145137" x="6521450" y="5746750"/>
          <p14:tracePt t="145141" x="6521450" y="5740400"/>
          <p14:tracePt t="145172" x="6538913" y="5730875"/>
          <p14:tracePt t="145201" x="6554788" y="5708650"/>
          <p14:tracePt t="145232" x="6565900" y="5697538"/>
          <p14:tracePt t="145266" x="6575425" y="5681663"/>
          <p14:tracePt t="145270" x="6581775" y="5670550"/>
          <p14:tracePt t="145299" x="6597650" y="5654675"/>
          <p14:tracePt t="145332" x="6619875" y="5643563"/>
          <p14:tracePt t="145366" x="6635750" y="5638800"/>
          <p14:tracePt t="145370" x="6635750" y="5632450"/>
          <p14:tracePt t="145412" x="6635750" y="5627688"/>
          <p14:tracePt t="145445" x="6592888" y="5627688"/>
          <p14:tracePt t="145449" x="6581775" y="5622925"/>
          <p14:tracePt t="145479" x="6565900" y="5611813"/>
          <p14:tracePt t="145482" x="6554788" y="5605463"/>
          <p14:tracePt t="145518" x="6521450" y="5562600"/>
          <p14:tracePt t="145522" x="6511925" y="5546725"/>
          <p14:tracePt t="145551" x="6484938" y="5503863"/>
          <p14:tracePt t="145583" x="6473825" y="5481638"/>
          <p14:tracePt t="145659" x="6543675" y="5546725"/>
          <p14:tracePt t="145687" x="6581775" y="5578475"/>
          <p14:tracePt t="145691" x="6597650" y="5595938"/>
          <p14:tracePt t="145719" x="6635750" y="5622925"/>
          <p14:tracePt t="145723" x="6651625" y="5638800"/>
          <p14:tracePt t="145760" x="6689725" y="5681663"/>
          <p14:tracePt t="145791" x="6689725" y="5692775"/>
          <p14:tracePt t="145839" x="6640513" y="5681663"/>
          <p14:tracePt t="145859" x="6597650" y="5692775"/>
          <p14:tracePt t="145894" x="6511925" y="5719763"/>
          <p14:tracePt t="145899" x="6489700" y="5730875"/>
          <p14:tracePt t="145939" x="6440488" y="5767388"/>
          <p14:tracePt t="145944" x="6440488" y="5773738"/>
          <p14:tracePt t="145990" x="6457950" y="5794375"/>
          <p14:tracePt t="146049" x="6484938" y="5778500"/>
          <p14:tracePt t="146055"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3EC1-94D7-6C55-999A-7E6896B89D23}"/>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A. Probability Sampling (Random Sampling)</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DF4737F-F192-64BE-5B2F-7099376AC5F0}"/>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Simple Random Sampling:</a:t>
            </a:r>
            <a:r>
              <a:rPr lang="en-US" dirty="0">
                <a:latin typeface="Times New Roman" panose="02020603050405020304" pitchFamily="18" charset="0"/>
                <a:cs typeface="Times New Roman" panose="02020603050405020304" pitchFamily="18" charset="0"/>
              </a:rPr>
              <a:t> Every individual in the population has an equal chance of being selected. </a:t>
            </a:r>
          </a:p>
          <a:p>
            <a:r>
              <a:rPr lang="en-US" b="1" dirty="0">
                <a:latin typeface="Times New Roman" panose="02020603050405020304" pitchFamily="18" charset="0"/>
                <a:cs typeface="Times New Roman" panose="02020603050405020304" pitchFamily="18" charset="0"/>
              </a:rPr>
              <a:t>Systematic Sampling:</a:t>
            </a:r>
            <a:r>
              <a:rPr lang="en-US" dirty="0">
                <a:latin typeface="Times New Roman" panose="02020603050405020304" pitchFamily="18" charset="0"/>
                <a:cs typeface="Times New Roman" panose="02020603050405020304" pitchFamily="18" charset="0"/>
              </a:rPr>
              <a:t> Selecting every kth individual from a list after a random starting point. </a:t>
            </a:r>
          </a:p>
          <a:p>
            <a:r>
              <a:rPr lang="en-US" b="1" dirty="0">
                <a:latin typeface="Times New Roman" panose="02020603050405020304" pitchFamily="18" charset="0"/>
                <a:cs typeface="Times New Roman" panose="02020603050405020304" pitchFamily="18" charset="0"/>
              </a:rPr>
              <a:t>Stratified Sampling:</a:t>
            </a:r>
            <a:r>
              <a:rPr lang="en-US" dirty="0">
                <a:latin typeface="Times New Roman" panose="02020603050405020304" pitchFamily="18" charset="0"/>
                <a:cs typeface="Times New Roman" panose="02020603050405020304" pitchFamily="18" charset="0"/>
              </a:rPr>
              <a:t> Dividing the population into strata (subgroups) based on characteristics (e.g., age, gender) and randomly sampling from each stratum proportionally. </a:t>
            </a:r>
          </a:p>
          <a:p>
            <a:r>
              <a:rPr lang="en-US" b="1" dirty="0">
                <a:latin typeface="Times New Roman" panose="02020603050405020304" pitchFamily="18" charset="0"/>
                <a:cs typeface="Times New Roman" panose="02020603050405020304" pitchFamily="18" charset="0"/>
              </a:rPr>
              <a:t>Cluster Sampling:</a:t>
            </a:r>
            <a:r>
              <a:rPr lang="en-US" dirty="0">
                <a:latin typeface="Times New Roman" panose="02020603050405020304" pitchFamily="18" charset="0"/>
                <a:cs typeface="Times New Roman" panose="02020603050405020304" pitchFamily="18" charset="0"/>
              </a:rPr>
              <a:t> Dividing the population into clusters (e.g., hospitals, communities), randomly selecting some clusters, and including all individuals within those clusters.</a:t>
            </a:r>
          </a:p>
          <a:p>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0" name="Ink 9">
                <a:extLst>
                  <a:ext uri="{FF2B5EF4-FFF2-40B4-BE49-F238E27FC236}">
                    <a16:creationId xmlns:a16="http://schemas.microsoft.com/office/drawing/2014/main" id="{347E1F12-54E8-1D97-273F-F7B55A3ACBB5}"/>
                  </a:ext>
                </a:extLst>
              </p14:cNvPr>
              <p14:cNvContentPartPr/>
              <p14:nvPr>
                <p:extLst>
                  <p:ext uri="{42D2F446-02D8-4167-A562-619A0277C38B}">
                    <p15:isNarration xmlns:p15="http://schemas.microsoft.com/office/powerpoint/2012/main" val="1"/>
                  </p:ext>
                </p:extLst>
              </p14:nvPr>
            </p14:nvContentPartPr>
            <p14:xfrm>
              <a:off x="919800" y="159120"/>
              <a:ext cx="10463400" cy="6574680"/>
            </p14:xfrm>
          </p:contentPart>
        </mc:Choice>
        <mc:Fallback>
          <p:pic>
            <p:nvPicPr>
              <p:cNvPr id="10" name="Ink 9">
                <a:extLst>
                  <a:ext uri="{FF2B5EF4-FFF2-40B4-BE49-F238E27FC236}">
                    <a16:creationId xmlns:a16="http://schemas.microsoft.com/office/drawing/2014/main" id="{347E1F12-54E8-1D97-273F-F7B55A3ACBB5}"/>
                  </a:ext>
                </a:extLst>
              </p:cNvPr>
              <p:cNvPicPr>
                <a:picLocks noGrp="1" noRot="1" noChangeAspect="1" noMove="1" noResize="1" noEditPoints="1" noAdjustHandles="1" noChangeArrowheads="1" noChangeShapeType="1"/>
              </p:cNvPicPr>
              <p:nvPr/>
            </p:nvPicPr>
            <p:blipFill>
              <a:blip r:embed="rId5"/>
              <a:stretch>
                <a:fillRect/>
              </a:stretch>
            </p:blipFill>
            <p:spPr>
              <a:xfrm>
                <a:off x="910440" y="149760"/>
                <a:ext cx="10482120" cy="6593400"/>
              </a:xfrm>
              <a:prstGeom prst="rect">
                <a:avLst/>
              </a:prstGeom>
            </p:spPr>
          </p:pic>
        </mc:Fallback>
      </mc:AlternateContent>
      <p:pic>
        <p:nvPicPr>
          <p:cNvPr id="11" name="Audio 10">
            <a:hlinkClick r:id="" action="ppaction://media"/>
            <a:extLst>
              <a:ext uri="{FF2B5EF4-FFF2-40B4-BE49-F238E27FC236}">
                <a16:creationId xmlns:a16="http://schemas.microsoft.com/office/drawing/2014/main" id="{9D7012DD-7AB7-6A0B-06FC-AB89E2622B7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56967405"/>
      </p:ext>
    </p:extLst>
  </p:cSld>
  <p:clrMapOvr>
    <a:masterClrMapping/>
  </p:clrMapOvr>
  <mc:AlternateContent xmlns:mc="http://schemas.openxmlformats.org/markup-compatibility/2006">
    <mc:Choice xmlns:p14="http://schemas.microsoft.com/office/powerpoint/2010/main" Requires="p14">
      <p:transition spd="slow" p14:dur="2000" advTm="79324"/>
    </mc:Choice>
    <mc:Fallback>
      <p:transition spd="slow" advTm="7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3D89-2109-5173-6CA3-62C74405771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 Non-Probability Sampling: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9975895-76C1-C6E5-2F1A-BEF500954525}"/>
              </a:ext>
            </a:extLst>
          </p:cNvPr>
          <p:cNvSpPr>
            <a:spLocks noGrp="1"/>
          </p:cNvSpPr>
          <p:nvPr>
            <p:ph idx="1"/>
          </p:nvPr>
        </p:nvSpPr>
        <p:spPr>
          <a:xfrm>
            <a:off x="609600" y="1386961"/>
            <a:ext cx="10515600" cy="4351338"/>
          </a:xfrm>
        </p:spPr>
        <p:txBody>
          <a:bodyPr>
            <a:normAutofit/>
          </a:bodyPr>
          <a:lstStyle/>
          <a:p>
            <a:pPr algn="just"/>
            <a:endParaRPr lang="en-US" dirty="0"/>
          </a:p>
          <a:p>
            <a:pPr algn="just"/>
            <a:r>
              <a:rPr lang="en-US" b="1" dirty="0">
                <a:latin typeface="Times New Roman" panose="02020603050405020304" pitchFamily="18" charset="0"/>
                <a:cs typeface="Times New Roman" panose="02020603050405020304" pitchFamily="18" charset="0"/>
              </a:rPr>
              <a:t>Convenience Sampling: </a:t>
            </a:r>
            <a:r>
              <a:rPr lang="en-US" dirty="0">
                <a:latin typeface="Times New Roman" panose="02020603050405020304" pitchFamily="18" charset="0"/>
                <a:cs typeface="Times New Roman" panose="02020603050405020304" pitchFamily="18" charset="0"/>
              </a:rPr>
              <a:t>Selecting individuals who are readily available or accessible.</a:t>
            </a:r>
          </a:p>
          <a:p>
            <a:pPr algn="just"/>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Judgment (Purposive) Sampling</a:t>
            </a:r>
            <a:r>
              <a:rPr lang="en-US" dirty="0">
                <a:latin typeface="Times New Roman" panose="02020603050405020304" pitchFamily="18" charset="0"/>
                <a:cs typeface="Times New Roman" panose="02020603050405020304" pitchFamily="18" charset="0"/>
              </a:rPr>
              <a:t>: Selecting participants based on the researcher’s judgment about who would be most appropriate.</a:t>
            </a:r>
          </a:p>
          <a:p>
            <a:pPr algn="just"/>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Quota Sampling: </a:t>
            </a:r>
            <a:r>
              <a:rPr lang="en-US" dirty="0">
                <a:latin typeface="Times New Roman" panose="02020603050405020304" pitchFamily="18" charset="0"/>
                <a:cs typeface="Times New Roman" panose="02020603050405020304" pitchFamily="18" charset="0"/>
              </a:rPr>
              <a:t>Ensuring the sample reflects certain characteristics of the population but not random selection.</a:t>
            </a:r>
          </a:p>
          <a:p>
            <a:pPr algn="just"/>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Snowball Sampling:</a:t>
            </a:r>
            <a:r>
              <a:rPr lang="en-US" dirty="0">
                <a:latin typeface="Times New Roman" panose="02020603050405020304" pitchFamily="18" charset="0"/>
                <a:cs typeface="Times New Roman" panose="02020603050405020304" pitchFamily="18" charset="0"/>
              </a:rPr>
              <a:t> Existing participants recruit future subjects, often used for hard-to-reach populations</a:t>
            </a:r>
            <a:r>
              <a:rPr lang="en-US" dirty="0"/>
              <a:t>.</a:t>
            </a:r>
          </a:p>
          <a:p>
            <a:pPr algn="just"/>
            <a:endParaRPr lang="en-US" dirty="0"/>
          </a:p>
          <a:p>
            <a:pPr algn="just"/>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58276DDB-D0BA-1C0C-BDD6-35932492689F}"/>
                  </a:ext>
                </a:extLst>
              </p14:cNvPr>
              <p14:cNvContentPartPr/>
              <p14:nvPr>
                <p:extLst>
                  <p:ext uri="{42D2F446-02D8-4167-A562-619A0277C38B}">
                    <p15:isNarration xmlns:p15="http://schemas.microsoft.com/office/powerpoint/2012/main" val="1"/>
                  </p:ext>
                </p:extLst>
              </p14:nvPr>
            </p14:nvContentPartPr>
            <p14:xfrm>
              <a:off x="891000" y="1315080"/>
              <a:ext cx="9806040" cy="2616480"/>
            </p14:xfrm>
          </p:contentPart>
        </mc:Choice>
        <mc:Fallback>
          <p:pic>
            <p:nvPicPr>
              <p:cNvPr id="4" name="Ink 3">
                <a:extLst>
                  <a:ext uri="{FF2B5EF4-FFF2-40B4-BE49-F238E27FC236}">
                    <a16:creationId xmlns:a16="http://schemas.microsoft.com/office/drawing/2014/main" id="{58276DDB-D0BA-1C0C-BDD6-35932492689F}"/>
                  </a:ext>
                </a:extLst>
              </p:cNvPr>
              <p:cNvPicPr>
                <a:picLocks noGrp="1" noRot="1" noChangeAspect="1" noMove="1" noResize="1" noEditPoints="1" noAdjustHandles="1" noChangeArrowheads="1" noChangeShapeType="1"/>
              </p:cNvPicPr>
              <p:nvPr/>
            </p:nvPicPr>
            <p:blipFill>
              <a:blip r:embed="rId5"/>
              <a:stretch>
                <a:fillRect/>
              </a:stretch>
            </p:blipFill>
            <p:spPr>
              <a:xfrm>
                <a:off x="881640" y="1305720"/>
                <a:ext cx="9824760" cy="2635200"/>
              </a:xfrm>
              <a:prstGeom prst="rect">
                <a:avLst/>
              </a:prstGeom>
            </p:spPr>
          </p:pic>
        </mc:Fallback>
      </mc:AlternateContent>
      <p:pic>
        <p:nvPicPr>
          <p:cNvPr id="5" name="Audio 4">
            <a:hlinkClick r:id="" action="ppaction://media"/>
            <a:extLst>
              <a:ext uri="{FF2B5EF4-FFF2-40B4-BE49-F238E27FC236}">
                <a16:creationId xmlns:a16="http://schemas.microsoft.com/office/drawing/2014/main" id="{B737E872-A26E-845E-A68C-3F76C75E7FB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85578581"/>
      </p:ext>
    </p:extLst>
  </p:cSld>
  <p:clrMapOvr>
    <a:masterClrMapping/>
  </p:clrMapOvr>
  <mc:AlternateContent xmlns:mc="http://schemas.openxmlformats.org/markup-compatibility/2006">
    <mc:Choice xmlns:p14="http://schemas.microsoft.com/office/powerpoint/2010/main" Requires="p14">
      <p:transition spd="slow" p14:dur="2000" advTm="103243"/>
    </mc:Choice>
    <mc:Fallback>
      <p:transition spd="slow" advTm="10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68D0A-F91B-BA82-63D0-A421AE2452EE}"/>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Example (</a:t>
            </a:r>
            <a:r>
              <a:rPr lang="en-US" sz="3600" b="1" dirty="0">
                <a:latin typeface="Times New Roman" panose="02020603050405020304" pitchFamily="18" charset="0"/>
                <a:cs typeface="Times New Roman" panose="02020603050405020304" pitchFamily="18" charset="0"/>
              </a:rPr>
              <a:t>Simple Random Sampling</a:t>
            </a:r>
            <a:r>
              <a:rPr lang="en-US" sz="3600"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93002861-E89B-FAA7-5B34-2CF7DD00CBA8}"/>
              </a:ext>
            </a:extLst>
          </p:cNvPr>
          <p:cNvSpPr>
            <a:spLocks noGrp="1"/>
          </p:cNvSpPr>
          <p:nvPr>
            <p:ph idx="1"/>
          </p:nvPr>
        </p:nvSpPr>
        <p:spPr/>
        <p:txBody>
          <a:bodyPr>
            <a:normAutofit fontScale="70000" lnSpcReduction="20000"/>
          </a:bodyPr>
          <a:lstStyle/>
          <a:p>
            <a:pPr marL="0" indent="0">
              <a:buNone/>
            </a:pPr>
            <a:r>
              <a:rPr lang="en-US" b="1" dirty="0">
                <a:latin typeface="Times New Roman" panose="02020603050405020304" pitchFamily="18" charset="0"/>
                <a:cs typeface="Times New Roman" panose="02020603050405020304" pitchFamily="18" charset="0"/>
              </a:rPr>
              <a:t>Scenario:</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 researcher wants to study the blood pressure levels of 200 adult patients in a city hospital.</a:t>
            </a:r>
          </a:p>
          <a:p>
            <a:pPr marL="0" indent="0">
              <a:buNone/>
            </a:pPr>
            <a:r>
              <a:rPr lang="en-US" b="1" dirty="0">
                <a:latin typeface="Times New Roman" panose="02020603050405020304" pitchFamily="18" charset="0"/>
                <a:cs typeface="Times New Roman" panose="02020603050405020304" pitchFamily="18" charset="0"/>
              </a:rPr>
              <a:t>How simple random sampling is applied:</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The researcher obtains a complete list of all adult patients admitted to the hospital during a certain period (the sampling frame). </a:t>
            </a:r>
          </a:p>
          <a:p>
            <a:r>
              <a:rPr lang="en-US" dirty="0">
                <a:latin typeface="Times New Roman" panose="02020603050405020304" pitchFamily="18" charset="0"/>
                <a:cs typeface="Times New Roman" panose="02020603050405020304" pitchFamily="18" charset="0"/>
              </a:rPr>
              <a:t>Each patient on the list is assigned a unique number from 1 to N (total number of patients). </a:t>
            </a:r>
          </a:p>
          <a:p>
            <a:r>
              <a:rPr lang="en-US" dirty="0">
                <a:latin typeface="Times New Roman" panose="02020603050405020304" pitchFamily="18" charset="0"/>
                <a:cs typeface="Times New Roman" panose="02020603050405020304" pitchFamily="18" charset="0"/>
              </a:rPr>
              <a:t>Using a random number generator or lottery method, the researcher randomly selects 200 numbers from this list. </a:t>
            </a:r>
          </a:p>
          <a:p>
            <a:r>
              <a:rPr lang="en-US" dirty="0">
                <a:latin typeface="Times New Roman" panose="02020603050405020304" pitchFamily="18" charset="0"/>
                <a:cs typeface="Times New Roman" panose="02020603050405020304" pitchFamily="18" charset="0"/>
              </a:rPr>
              <a:t>The patients corresponding to these randomly chosen numbers are then included in the study.</a:t>
            </a:r>
          </a:p>
          <a:p>
            <a:pPr marL="0" indent="0">
              <a:buNone/>
            </a:pPr>
            <a:r>
              <a:rPr lang="en-US" b="1" dirty="0">
                <a:latin typeface="Times New Roman" panose="02020603050405020304" pitchFamily="18" charset="0"/>
                <a:cs typeface="Times New Roman" panose="02020603050405020304" pitchFamily="18" charset="0"/>
              </a:rPr>
              <a:t>Outcome: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This method ensures that every adult patient in the hospital has an equal chance of being selected, minimizing selection bias and making the sample representative of the hospital’s adult patient population.</a:t>
            </a:r>
          </a:p>
          <a:p>
            <a:pPr marL="0" indent="0">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Ink 6">
                <a:extLst>
                  <a:ext uri="{FF2B5EF4-FFF2-40B4-BE49-F238E27FC236}">
                    <a16:creationId xmlns:a16="http://schemas.microsoft.com/office/drawing/2014/main" id="{E43E1293-13B3-3D6F-17D9-F7591816B7BB}"/>
                  </a:ext>
                </a:extLst>
              </p14:cNvPr>
              <p14:cNvContentPartPr/>
              <p14:nvPr>
                <p:extLst>
                  <p:ext uri="{42D2F446-02D8-4167-A562-619A0277C38B}">
                    <p15:isNarration xmlns:p15="http://schemas.microsoft.com/office/powerpoint/2012/main" val="1"/>
                  </p:ext>
                </p:extLst>
              </p14:nvPr>
            </p14:nvContentPartPr>
            <p14:xfrm>
              <a:off x="2220480" y="204480"/>
              <a:ext cx="9972720" cy="6514920"/>
            </p14:xfrm>
          </p:contentPart>
        </mc:Choice>
        <mc:Fallback>
          <p:pic>
            <p:nvPicPr>
              <p:cNvPr id="7" name="Ink 6">
                <a:extLst>
                  <a:ext uri="{FF2B5EF4-FFF2-40B4-BE49-F238E27FC236}">
                    <a16:creationId xmlns:a16="http://schemas.microsoft.com/office/drawing/2014/main" id="{E43E1293-13B3-3D6F-17D9-F7591816B7BB}"/>
                  </a:ext>
                </a:extLst>
              </p:cNvPr>
              <p:cNvPicPr>
                <a:picLocks noGrp="1" noRot="1" noChangeAspect="1" noMove="1" noResize="1" noEditPoints="1" noAdjustHandles="1" noChangeArrowheads="1" noChangeShapeType="1"/>
              </p:cNvPicPr>
              <p:nvPr/>
            </p:nvPicPr>
            <p:blipFill>
              <a:blip r:embed="rId5"/>
              <a:stretch>
                <a:fillRect/>
              </a:stretch>
            </p:blipFill>
            <p:spPr>
              <a:xfrm>
                <a:off x="2211120" y="195120"/>
                <a:ext cx="9991440" cy="6533640"/>
              </a:xfrm>
              <a:prstGeom prst="rect">
                <a:avLst/>
              </a:prstGeom>
            </p:spPr>
          </p:pic>
        </mc:Fallback>
      </mc:AlternateContent>
      <p:pic>
        <p:nvPicPr>
          <p:cNvPr id="8" name="Audio 7">
            <a:hlinkClick r:id="" action="ppaction://media"/>
            <a:extLst>
              <a:ext uri="{FF2B5EF4-FFF2-40B4-BE49-F238E27FC236}">
                <a16:creationId xmlns:a16="http://schemas.microsoft.com/office/drawing/2014/main" id="{CC073B87-685A-110F-41ED-8AE26DE9B3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35524570"/>
      </p:ext>
    </p:extLst>
  </p:cSld>
  <p:clrMapOvr>
    <a:masterClrMapping/>
  </p:clrMapOvr>
  <mc:AlternateContent xmlns:mc="http://schemas.openxmlformats.org/markup-compatibility/2006">
    <mc:Choice xmlns:p14="http://schemas.microsoft.com/office/powerpoint/2010/main" Requires="p14">
      <p:transition spd="slow" p14:dur="2000" advTm="157768"/>
    </mc:Choice>
    <mc:Fallback>
      <p:transition spd="slow" advTm="15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4|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1231</Words>
  <Application>Microsoft Office PowerPoint</Application>
  <PresentationFormat>Widescreen</PresentationFormat>
  <Paragraphs>90</Paragraphs>
  <Slides>13</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Research Methods Course</vt:lpstr>
      <vt:lpstr>Table of contents</vt:lpstr>
      <vt:lpstr>Sampling </vt:lpstr>
      <vt:lpstr>Sample and population</vt:lpstr>
      <vt:lpstr>Sample and Population</vt:lpstr>
      <vt:lpstr>Type of sampling</vt:lpstr>
      <vt:lpstr>A. Probability Sampling (Random Sampling) </vt:lpstr>
      <vt:lpstr>B. Non-Probability Sampling:   </vt:lpstr>
      <vt:lpstr>Example (Simple Random Sampling)</vt:lpstr>
      <vt:lpstr>Example (Systematic Random Sampling)</vt:lpstr>
      <vt:lpstr>Example (Stratified Sampling )</vt:lpstr>
      <vt:lpstr>Example (Cluster Sampling)</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Moslem Taheri Soodejani</dc:creator>
  <cp:lastModifiedBy>Moslem Taheri Soodejani</cp:lastModifiedBy>
  <cp:revision>2</cp:revision>
  <dcterms:created xsi:type="dcterms:W3CDTF">2025-07-06T09:05:01Z</dcterms:created>
  <dcterms:modified xsi:type="dcterms:W3CDTF">2025-07-10T08:29:14Z</dcterms:modified>
</cp:coreProperties>
</file>