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28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slem Taheri Soodejani" userId="5d723ae12d8c4b89" providerId="LiveId" clId="{03F4627B-EABE-4874-8277-1C25A5003D08}"/>
    <pc:docChg chg="custSel addSld modSld">
      <pc:chgData name="Moslem Taheri Soodejani" userId="5d723ae12d8c4b89" providerId="LiveId" clId="{03F4627B-EABE-4874-8277-1C25A5003D08}" dt="2025-07-06T13:15:18.058" v="328" actId="27636"/>
      <pc:docMkLst>
        <pc:docMk/>
      </pc:docMkLst>
      <pc:sldChg chg="modSp add mod modAnim">
        <pc:chgData name="Moslem Taheri Soodejani" userId="5d723ae12d8c4b89" providerId="LiveId" clId="{03F4627B-EABE-4874-8277-1C25A5003D08}" dt="2025-07-06T13:15:18.058" v="328" actId="27636"/>
        <pc:sldMkLst>
          <pc:docMk/>
          <pc:sldMk cId="3968870295" sldId="257"/>
        </pc:sldMkLst>
        <pc:spChg chg="mod">
          <ac:chgData name="Moslem Taheri Soodejani" userId="5d723ae12d8c4b89" providerId="LiveId" clId="{03F4627B-EABE-4874-8277-1C25A5003D08}" dt="2025-07-06T13:15:18.058" v="328" actId="27636"/>
          <ac:spMkLst>
            <pc:docMk/>
            <pc:sldMk cId="3968870295" sldId="257"/>
            <ac:spMk id="3" creationId="{9445D188-5914-EA87-DF6A-B3246E2B71B5}"/>
          </ac:spMkLst>
        </pc:spChg>
      </pc:sldChg>
      <pc:sldChg chg="add">
        <pc:chgData name="Moslem Taheri Soodejani" userId="5d723ae12d8c4b89" providerId="LiveId" clId="{03F4627B-EABE-4874-8277-1C25A5003D08}" dt="2025-07-06T11:55:19.747" v="0"/>
        <pc:sldMkLst>
          <pc:docMk/>
          <pc:sldMk cId="942096645" sldId="259"/>
        </pc:sldMkLst>
      </pc:sldChg>
      <pc:sldChg chg="modSp new mod">
        <pc:chgData name="Moslem Taheri Soodejani" userId="5d723ae12d8c4b89" providerId="LiveId" clId="{03F4627B-EABE-4874-8277-1C25A5003D08}" dt="2025-07-06T12:23:50.887" v="326" actId="12"/>
        <pc:sldMkLst>
          <pc:docMk/>
          <pc:sldMk cId="3529651069" sldId="260"/>
        </pc:sldMkLst>
        <pc:spChg chg="mod">
          <ac:chgData name="Moslem Taheri Soodejani" userId="5d723ae12d8c4b89" providerId="LiveId" clId="{03F4627B-EABE-4874-8277-1C25A5003D08}" dt="2025-07-06T11:59:01.806" v="16" actId="207"/>
          <ac:spMkLst>
            <pc:docMk/>
            <pc:sldMk cId="3529651069" sldId="260"/>
            <ac:spMk id="2" creationId="{C77EE253-EAE4-CCB6-CF47-D05B9EDE7864}"/>
          </ac:spMkLst>
        </pc:spChg>
        <pc:spChg chg="mod">
          <ac:chgData name="Moslem Taheri Soodejani" userId="5d723ae12d8c4b89" providerId="LiveId" clId="{03F4627B-EABE-4874-8277-1C25A5003D08}" dt="2025-07-06T12:23:50.887" v="326" actId="12"/>
          <ac:spMkLst>
            <pc:docMk/>
            <pc:sldMk cId="3529651069" sldId="260"/>
            <ac:spMk id="3" creationId="{F0EA191A-310A-090D-9A15-25DB15C3FFE6}"/>
          </ac:spMkLst>
        </pc:spChg>
      </pc:sldChg>
      <pc:sldChg chg="modSp new mod">
        <pc:chgData name="Moslem Taheri Soodejani" userId="5d723ae12d8c4b89" providerId="LiveId" clId="{03F4627B-EABE-4874-8277-1C25A5003D08}" dt="2025-07-06T12:23:37.779" v="325" actId="27636"/>
        <pc:sldMkLst>
          <pc:docMk/>
          <pc:sldMk cId="466656782" sldId="261"/>
        </pc:sldMkLst>
        <pc:spChg chg="mod">
          <ac:chgData name="Moslem Taheri Soodejani" userId="5d723ae12d8c4b89" providerId="LiveId" clId="{03F4627B-EABE-4874-8277-1C25A5003D08}" dt="2025-07-06T12:03:19.453" v="59" actId="20577"/>
          <ac:spMkLst>
            <pc:docMk/>
            <pc:sldMk cId="466656782" sldId="261"/>
            <ac:spMk id="2" creationId="{DA48A908-69A9-1C01-5330-019446B8398C}"/>
          </ac:spMkLst>
        </pc:spChg>
        <pc:spChg chg="mod">
          <ac:chgData name="Moslem Taheri Soodejani" userId="5d723ae12d8c4b89" providerId="LiveId" clId="{03F4627B-EABE-4874-8277-1C25A5003D08}" dt="2025-07-06T12:23:37.779" v="325" actId="27636"/>
          <ac:spMkLst>
            <pc:docMk/>
            <pc:sldMk cId="466656782" sldId="261"/>
            <ac:spMk id="3" creationId="{0A4F7BB0-135A-2029-24E1-FED554E5B904}"/>
          </ac:spMkLst>
        </pc:spChg>
      </pc:sldChg>
      <pc:sldChg chg="modSp new mod">
        <pc:chgData name="Moslem Taheri Soodejani" userId="5d723ae12d8c4b89" providerId="LiveId" clId="{03F4627B-EABE-4874-8277-1C25A5003D08}" dt="2025-07-06T12:04:36.866" v="67" actId="2711"/>
        <pc:sldMkLst>
          <pc:docMk/>
          <pc:sldMk cId="3869628433" sldId="262"/>
        </pc:sldMkLst>
        <pc:spChg chg="mod">
          <ac:chgData name="Moslem Taheri Soodejani" userId="5d723ae12d8c4b89" providerId="LiveId" clId="{03F4627B-EABE-4874-8277-1C25A5003D08}" dt="2025-07-06T12:04:36.866" v="67" actId="2711"/>
          <ac:spMkLst>
            <pc:docMk/>
            <pc:sldMk cId="3869628433" sldId="262"/>
            <ac:spMk id="2" creationId="{F92AC810-C8F0-0AFD-438E-25E73D718513}"/>
          </ac:spMkLst>
        </pc:spChg>
        <pc:spChg chg="mod">
          <ac:chgData name="Moslem Taheri Soodejani" userId="5d723ae12d8c4b89" providerId="LiveId" clId="{03F4627B-EABE-4874-8277-1C25A5003D08}" dt="2025-07-06T12:04:31.684" v="66" actId="2711"/>
          <ac:spMkLst>
            <pc:docMk/>
            <pc:sldMk cId="3869628433" sldId="262"/>
            <ac:spMk id="3" creationId="{8C767365-1276-C3AD-676E-D805E046150B}"/>
          </ac:spMkLst>
        </pc:spChg>
      </pc:sldChg>
      <pc:sldChg chg="modSp new mod">
        <pc:chgData name="Moslem Taheri Soodejani" userId="5d723ae12d8c4b89" providerId="LiveId" clId="{03F4627B-EABE-4874-8277-1C25A5003D08}" dt="2025-07-06T12:05:16.863" v="76" actId="2711"/>
        <pc:sldMkLst>
          <pc:docMk/>
          <pc:sldMk cId="2353483558" sldId="263"/>
        </pc:sldMkLst>
        <pc:spChg chg="mod">
          <ac:chgData name="Moslem Taheri Soodejani" userId="5d723ae12d8c4b89" providerId="LiveId" clId="{03F4627B-EABE-4874-8277-1C25A5003D08}" dt="2025-07-06T12:05:10.148" v="74" actId="27636"/>
          <ac:spMkLst>
            <pc:docMk/>
            <pc:sldMk cId="2353483558" sldId="263"/>
            <ac:spMk id="2" creationId="{DA17CAB9-61A3-106A-1C75-255D48E70106}"/>
          </ac:spMkLst>
        </pc:spChg>
        <pc:spChg chg="mod">
          <ac:chgData name="Moslem Taheri Soodejani" userId="5d723ae12d8c4b89" providerId="LiveId" clId="{03F4627B-EABE-4874-8277-1C25A5003D08}" dt="2025-07-06T12:05:16.863" v="76" actId="2711"/>
          <ac:spMkLst>
            <pc:docMk/>
            <pc:sldMk cId="2353483558" sldId="263"/>
            <ac:spMk id="3" creationId="{48DDF08B-ADEF-66B8-64D6-54478C7CE815}"/>
          </ac:spMkLst>
        </pc:spChg>
      </pc:sldChg>
      <pc:sldChg chg="addSp modSp new mod">
        <pc:chgData name="Moslem Taheri Soodejani" userId="5d723ae12d8c4b89" providerId="LiveId" clId="{03F4627B-EABE-4874-8277-1C25A5003D08}" dt="2025-07-06T12:23:00.707" v="315" actId="2711"/>
        <pc:sldMkLst>
          <pc:docMk/>
          <pc:sldMk cId="3674437321" sldId="264"/>
        </pc:sldMkLst>
        <pc:spChg chg="mod">
          <ac:chgData name="Moslem Taheri Soodejani" userId="5d723ae12d8c4b89" providerId="LiveId" clId="{03F4627B-EABE-4874-8277-1C25A5003D08}" dt="2025-07-06T12:23:00.707" v="315" actId="2711"/>
          <ac:spMkLst>
            <pc:docMk/>
            <pc:sldMk cId="3674437321" sldId="264"/>
            <ac:spMk id="2" creationId="{E8FFD437-6476-808E-55DB-64691E4EBC8D}"/>
          </ac:spMkLst>
        </pc:spChg>
        <pc:spChg chg="mod">
          <ac:chgData name="Moslem Taheri Soodejani" userId="5d723ae12d8c4b89" providerId="LiveId" clId="{03F4627B-EABE-4874-8277-1C25A5003D08}" dt="2025-07-06T12:08:03.702" v="116" actId="12"/>
          <ac:spMkLst>
            <pc:docMk/>
            <pc:sldMk cId="3674437321" sldId="264"/>
            <ac:spMk id="3" creationId="{6A9ED86E-E75A-66D3-4706-02D0BA85FAD3}"/>
          </ac:spMkLst>
        </pc:spChg>
        <pc:picChg chg="add mod">
          <ac:chgData name="Moslem Taheri Soodejani" userId="5d723ae12d8c4b89" providerId="LiveId" clId="{03F4627B-EABE-4874-8277-1C25A5003D08}" dt="2025-07-06T12:07:59.295" v="115" actId="1076"/>
          <ac:picMkLst>
            <pc:docMk/>
            <pc:sldMk cId="3674437321" sldId="264"/>
            <ac:picMk id="5" creationId="{F4B826F8-BB34-FB66-34D4-FBF807F85F00}"/>
          </ac:picMkLst>
        </pc:picChg>
      </pc:sldChg>
      <pc:sldChg chg="addSp modSp new mod">
        <pc:chgData name="Moslem Taheri Soodejani" userId="5d723ae12d8c4b89" providerId="LiveId" clId="{03F4627B-EABE-4874-8277-1C25A5003D08}" dt="2025-07-06T12:14:21.347" v="165" actId="1076"/>
        <pc:sldMkLst>
          <pc:docMk/>
          <pc:sldMk cId="2530164823" sldId="265"/>
        </pc:sldMkLst>
        <pc:spChg chg="mod">
          <ac:chgData name="Moslem Taheri Soodejani" userId="5d723ae12d8c4b89" providerId="LiveId" clId="{03F4627B-EABE-4874-8277-1C25A5003D08}" dt="2025-07-06T12:09:30.847" v="125" actId="2711"/>
          <ac:spMkLst>
            <pc:docMk/>
            <pc:sldMk cId="2530164823" sldId="265"/>
            <ac:spMk id="2" creationId="{4F0F7450-4014-934C-042E-2D960E9F3FA3}"/>
          </ac:spMkLst>
        </pc:spChg>
        <pc:spChg chg="mod">
          <ac:chgData name="Moslem Taheri Soodejani" userId="5d723ae12d8c4b89" providerId="LiveId" clId="{03F4627B-EABE-4874-8277-1C25A5003D08}" dt="2025-07-06T12:14:16.422" v="164" actId="20577"/>
          <ac:spMkLst>
            <pc:docMk/>
            <pc:sldMk cId="2530164823" sldId="265"/>
            <ac:spMk id="3" creationId="{7730494A-B186-90DC-AAA1-31066602F2A3}"/>
          </ac:spMkLst>
        </pc:spChg>
        <pc:picChg chg="add mod">
          <ac:chgData name="Moslem Taheri Soodejani" userId="5d723ae12d8c4b89" providerId="LiveId" clId="{03F4627B-EABE-4874-8277-1C25A5003D08}" dt="2025-07-06T12:14:21.347" v="165" actId="1076"/>
          <ac:picMkLst>
            <pc:docMk/>
            <pc:sldMk cId="2530164823" sldId="265"/>
            <ac:picMk id="5" creationId="{2914BD92-120D-3AD9-B0CF-C0926F7BA57D}"/>
          </ac:picMkLst>
        </pc:picChg>
      </pc:sldChg>
      <pc:sldChg chg="addSp modSp new mod">
        <pc:chgData name="Moslem Taheri Soodejani" userId="5d723ae12d8c4b89" providerId="LiveId" clId="{03F4627B-EABE-4874-8277-1C25A5003D08}" dt="2025-07-06T12:18:42.521" v="217"/>
        <pc:sldMkLst>
          <pc:docMk/>
          <pc:sldMk cId="2818946484" sldId="266"/>
        </pc:sldMkLst>
        <pc:spChg chg="mod">
          <ac:chgData name="Moslem Taheri Soodejani" userId="5d723ae12d8c4b89" providerId="LiveId" clId="{03F4627B-EABE-4874-8277-1C25A5003D08}" dt="2025-07-06T12:18:42.521" v="217"/>
          <ac:spMkLst>
            <pc:docMk/>
            <pc:sldMk cId="2818946484" sldId="266"/>
            <ac:spMk id="2" creationId="{C4852C02-2BD1-D575-0647-0774E32820E5}"/>
          </ac:spMkLst>
        </pc:spChg>
        <pc:spChg chg="mod">
          <ac:chgData name="Moslem Taheri Soodejani" userId="5d723ae12d8c4b89" providerId="LiveId" clId="{03F4627B-EABE-4874-8277-1C25A5003D08}" dt="2025-07-06T12:12:26.588" v="145" actId="2711"/>
          <ac:spMkLst>
            <pc:docMk/>
            <pc:sldMk cId="2818946484" sldId="266"/>
            <ac:spMk id="3" creationId="{61292014-8B3A-9B63-2184-26FB7B4E522C}"/>
          </ac:spMkLst>
        </pc:spChg>
        <pc:picChg chg="add mod">
          <ac:chgData name="Moslem Taheri Soodejani" userId="5d723ae12d8c4b89" providerId="LiveId" clId="{03F4627B-EABE-4874-8277-1C25A5003D08}" dt="2025-07-06T12:12:29.998" v="146" actId="1076"/>
          <ac:picMkLst>
            <pc:docMk/>
            <pc:sldMk cId="2818946484" sldId="266"/>
            <ac:picMk id="5" creationId="{3760983F-0BA9-4938-6F7C-9FF20FE19685}"/>
          </ac:picMkLst>
        </pc:picChg>
      </pc:sldChg>
      <pc:sldChg chg="addSp modSp new mod">
        <pc:chgData name="Moslem Taheri Soodejani" userId="5d723ae12d8c4b89" providerId="LiveId" clId="{03F4627B-EABE-4874-8277-1C25A5003D08}" dt="2025-07-06T12:20:11.812" v="224" actId="1076"/>
        <pc:sldMkLst>
          <pc:docMk/>
          <pc:sldMk cId="3734757024" sldId="267"/>
        </pc:sldMkLst>
        <pc:spChg chg="mod">
          <ac:chgData name="Moslem Taheri Soodejani" userId="5d723ae12d8c4b89" providerId="LiveId" clId="{03F4627B-EABE-4874-8277-1C25A5003D08}" dt="2025-07-06T12:18:46.165" v="218"/>
          <ac:spMkLst>
            <pc:docMk/>
            <pc:sldMk cId="3734757024" sldId="267"/>
            <ac:spMk id="2" creationId="{246A3BBB-1106-D9BA-4ADF-D0AB830A8431}"/>
          </ac:spMkLst>
        </pc:spChg>
        <pc:spChg chg="mod">
          <ac:chgData name="Moslem Taheri Soodejani" userId="5d723ae12d8c4b89" providerId="LiveId" clId="{03F4627B-EABE-4874-8277-1C25A5003D08}" dt="2025-07-06T12:14:50.921" v="185" actId="20577"/>
          <ac:spMkLst>
            <pc:docMk/>
            <pc:sldMk cId="3734757024" sldId="267"/>
            <ac:spMk id="3" creationId="{17FAE8B3-5B5B-ACD5-092F-3370DF8274FD}"/>
          </ac:spMkLst>
        </pc:spChg>
        <pc:spChg chg="add mod">
          <ac:chgData name="Moslem Taheri Soodejani" userId="5d723ae12d8c4b89" providerId="LiveId" clId="{03F4627B-EABE-4874-8277-1C25A5003D08}" dt="2025-07-06T12:20:11.812" v="224" actId="1076"/>
          <ac:spMkLst>
            <pc:docMk/>
            <pc:sldMk cId="3734757024" sldId="267"/>
            <ac:spMk id="7" creationId="{B420A97D-A260-4661-94EB-7C95D31AFBF3}"/>
          </ac:spMkLst>
        </pc:spChg>
        <pc:picChg chg="add mod">
          <ac:chgData name="Moslem Taheri Soodejani" userId="5d723ae12d8c4b89" providerId="LiveId" clId="{03F4627B-EABE-4874-8277-1C25A5003D08}" dt="2025-07-06T12:18:29.993" v="216" actId="14100"/>
          <ac:picMkLst>
            <pc:docMk/>
            <pc:sldMk cId="3734757024" sldId="267"/>
            <ac:picMk id="5" creationId="{09996FAB-8135-7B42-FF4E-91B107A19FFB}"/>
          </ac:picMkLst>
        </pc:picChg>
      </pc:sldChg>
      <pc:sldChg chg="addSp modSp new mod">
        <pc:chgData name="Moslem Taheri Soodejani" userId="5d723ae12d8c4b89" providerId="LiveId" clId="{03F4627B-EABE-4874-8277-1C25A5003D08}" dt="2025-07-06T12:18:51.224" v="219"/>
        <pc:sldMkLst>
          <pc:docMk/>
          <pc:sldMk cId="3692199646" sldId="268"/>
        </pc:sldMkLst>
        <pc:spChg chg="mod">
          <ac:chgData name="Moslem Taheri Soodejani" userId="5d723ae12d8c4b89" providerId="LiveId" clId="{03F4627B-EABE-4874-8277-1C25A5003D08}" dt="2025-07-06T12:18:51.224" v="219"/>
          <ac:spMkLst>
            <pc:docMk/>
            <pc:sldMk cId="3692199646" sldId="268"/>
            <ac:spMk id="2" creationId="{61C6B644-3E3A-74EB-99E3-06C7E9D06196}"/>
          </ac:spMkLst>
        </pc:spChg>
        <pc:spChg chg="mod">
          <ac:chgData name="Moslem Taheri Soodejani" userId="5d723ae12d8c4b89" providerId="LiveId" clId="{03F4627B-EABE-4874-8277-1C25A5003D08}" dt="2025-07-06T12:15:48.250" v="194" actId="20577"/>
          <ac:spMkLst>
            <pc:docMk/>
            <pc:sldMk cId="3692199646" sldId="268"/>
            <ac:spMk id="3" creationId="{91C6FEA9-891B-65E9-1B77-B217C0D13AAB}"/>
          </ac:spMkLst>
        </pc:spChg>
        <pc:picChg chg="add mod">
          <ac:chgData name="Moslem Taheri Soodejani" userId="5d723ae12d8c4b89" providerId="LiveId" clId="{03F4627B-EABE-4874-8277-1C25A5003D08}" dt="2025-07-06T12:16:12.676" v="196" actId="1076"/>
          <ac:picMkLst>
            <pc:docMk/>
            <pc:sldMk cId="3692199646" sldId="268"/>
            <ac:picMk id="5" creationId="{1445ECA2-ED52-B3F1-0D58-E4BE6B5385D2}"/>
          </ac:picMkLst>
        </pc:picChg>
      </pc:sldChg>
      <pc:sldChg chg="addSp modSp new mod">
        <pc:chgData name="Moslem Taheri Soodejani" userId="5d723ae12d8c4b89" providerId="LiveId" clId="{03F4627B-EABE-4874-8277-1C25A5003D08}" dt="2025-07-06T12:21:19.362" v="231" actId="20577"/>
        <pc:sldMkLst>
          <pc:docMk/>
          <pc:sldMk cId="2290246310" sldId="269"/>
        </pc:sldMkLst>
        <pc:spChg chg="mod">
          <ac:chgData name="Moslem Taheri Soodejani" userId="5d723ae12d8c4b89" providerId="LiveId" clId="{03F4627B-EABE-4874-8277-1C25A5003D08}" dt="2025-07-06T12:18:55.529" v="220"/>
          <ac:spMkLst>
            <pc:docMk/>
            <pc:sldMk cId="2290246310" sldId="269"/>
            <ac:spMk id="2" creationId="{C8B93B11-B6AD-838C-73C7-EA4F5C45168E}"/>
          </ac:spMkLst>
        </pc:spChg>
        <pc:spChg chg="mod">
          <ac:chgData name="Moslem Taheri Soodejani" userId="5d723ae12d8c4b89" providerId="LiveId" clId="{03F4627B-EABE-4874-8277-1C25A5003D08}" dt="2025-07-06T12:16:34.068" v="211" actId="5793"/>
          <ac:spMkLst>
            <pc:docMk/>
            <pc:sldMk cId="2290246310" sldId="269"/>
            <ac:spMk id="3" creationId="{1B414652-C2B2-D079-86DD-F993C3F7F768}"/>
          </ac:spMkLst>
        </pc:spChg>
        <pc:spChg chg="add mod">
          <ac:chgData name="Moslem Taheri Soodejani" userId="5d723ae12d8c4b89" providerId="LiveId" clId="{03F4627B-EABE-4874-8277-1C25A5003D08}" dt="2025-07-06T12:21:19.362" v="231" actId="20577"/>
          <ac:spMkLst>
            <pc:docMk/>
            <pc:sldMk cId="2290246310" sldId="269"/>
            <ac:spMk id="7" creationId="{FCB81B7B-25A9-168F-2EE6-DBDF240A40B6}"/>
          </ac:spMkLst>
        </pc:spChg>
        <pc:picChg chg="add mod">
          <ac:chgData name="Moslem Taheri Soodejani" userId="5d723ae12d8c4b89" providerId="LiveId" clId="{03F4627B-EABE-4874-8277-1C25A5003D08}" dt="2025-07-06T12:20:52.615" v="226" actId="1076"/>
          <ac:picMkLst>
            <pc:docMk/>
            <pc:sldMk cId="2290246310" sldId="269"/>
            <ac:picMk id="5" creationId="{75E154F2-E2B8-8C60-2EBA-5A0FED4849BE}"/>
          </ac:picMkLst>
        </pc:picChg>
      </pc:sldChg>
      <pc:sldChg chg="modSp new mod">
        <pc:chgData name="Moslem Taheri Soodejani" userId="5d723ae12d8c4b89" providerId="LiveId" clId="{03F4627B-EABE-4874-8277-1C25A5003D08}" dt="2025-07-06T12:22:42.357" v="314" actId="12"/>
        <pc:sldMkLst>
          <pc:docMk/>
          <pc:sldMk cId="3915883374" sldId="270"/>
        </pc:sldMkLst>
        <pc:spChg chg="mod">
          <ac:chgData name="Moslem Taheri Soodejani" userId="5d723ae12d8c4b89" providerId="LiveId" clId="{03F4627B-EABE-4874-8277-1C25A5003D08}" dt="2025-07-06T12:21:35.127" v="240" actId="2711"/>
          <ac:spMkLst>
            <pc:docMk/>
            <pc:sldMk cId="3915883374" sldId="270"/>
            <ac:spMk id="2" creationId="{DFA1045E-7189-83FC-EC1F-89B86FE797DB}"/>
          </ac:spMkLst>
        </pc:spChg>
        <pc:spChg chg="mod">
          <ac:chgData name="Moslem Taheri Soodejani" userId="5d723ae12d8c4b89" providerId="LiveId" clId="{03F4627B-EABE-4874-8277-1C25A5003D08}" dt="2025-07-06T12:22:42.357" v="314" actId="12"/>
          <ac:spMkLst>
            <pc:docMk/>
            <pc:sldMk cId="3915883374" sldId="270"/>
            <ac:spMk id="3" creationId="{9DBC5C36-1AC8-B299-73AE-064D30DAEFC0}"/>
          </ac:spMkLst>
        </pc:spChg>
      </pc:sldChg>
    </pc:docChg>
  </pc:docChgLst>
</pc:chgInfo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403.81378" units="1/cm"/>
          <inkml:channelProperty channel="T" name="resolution" value="1" units="1/dev"/>
        </inkml:channelProperties>
      </inkml:inkSource>
      <inkml:timestamp xml:id="ts0" timeString="2025-07-10T08:39:49.5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5812">
    <iact:property name="dataType"/>
    <iact:actionData xml:id="d0">
      <inkml:trace xmlns:inkml="http://www.w3.org/2003/InkML" xml:id="stk0" contextRef="#ctx0" brushRef="#br0">5532 7396 0,'0'0'12,"0"0"5,208 50-17,-40-20 11,-12-7 12,-8-9-23,8-11 13,3 10-8,-15-13 4,-12-6 10,16-1-18,-16-10 13,4-6-9,-24 10 5,20-10 6,3 3-10,-11-4 2,-4 8 12,-16-18-19,16 11 9,-8-10 4,-4-4 2,0-13-16,-24 0 19,15-10-19,-3 4 19,0-8-19,-12-2 12,-20 6 1,-20-7 8,-4 10-21,-24 1 9,-4-11 6,-16 14-14,-8 6 18,-16 4-19,-12 6 11,-4-3 7,-20 7-18,8-7 16,-12 3-1,-24 11-15,0-17 15,-15-4-1,-1 4-14,0-4 18,0 10-1,-24-6-17,-8 3 14,-8 20 1,-12-10-14,-15 13 13,7-3 1,0 10-15,-12 4 20,4 6-20,12 6 12,-11 11 8,-9 3-20,32 3 12,-8 14-8,-16 10 6,12 39 6,-11 21 3,-1-17-18,20 10 2,32-4 7,16-9 7,16 13-3,8 6-14,28-12 18,16 16 1,16-30-19,28-1 3,20 5 8,28 19 3,16-3 2,36-14-16,12-2 15,12-18-4,20-9 11,28-4-21,4-9-1,3-4 10,33-14 10,4-26-20,36 0 13,-256 0-1,0 0 4,0 0-15</inkml:trace>
    </iact:actionData>
  </iact:action>
  <iact:action type="add" startTime="17203">
    <iact:property name="dataType"/>
    <iact:actionData xml:id="d1">
      <inkml:trace xmlns:inkml="http://www.w3.org/2003/InkML" xml:id="stk1" contextRef="#ctx0" brushRef="#br0">9700 6943 0,'0'0'20,"136"-23"-20,76-7 7,24-20 17,15 10-24,21-20 10,8 3 2,16-2 3,7-11-15,9-4 21,20 14-21,-9-13 15,29 0-5,12 13-5,-13-13 10,13 6-10,-36 0 5,31 11 3,-7-1 8,8 4-21,-17 0 10,-11 23 9,-32-24-19,-17 4 16,1 4-16,-40-14 16,-4 6-13,-41 4 12,-35 4-4,0 9 4,-20 4-15,-32 0 16,-4 6-3,-16-3-13,-20 10 24,-20-3-24,-24 6 14,-17-6-11,-11 16 8,-39 4 3,-5-7 0,-8 10-14,-12-7 16,-20 7-1,-12-27-15,4 4 15,12 13 5,0-7-20,8 1 11,4-1 5,-8-3-16,8 7 16,12 9 2,5-2-17,11-1 2,12 7 9,24 7 2,4-7 0,79 23-14,-19 7 21,32-7-20,8-6 13,8 16-11,0 1 11,12-14-5,8 10 6,-16-20-11,-8-4 10,-32 14 4,-29 4-18,-19-8 13,-24 8 5,-28 12-17,-15 1 15,-21 16-16,-8 30 11,-16 24 6,-4 10-17,32-11 16,60-106 0,0 0-16,0 0 20</inkml:trace>
    </iact:actionData>
  </iact:action>
  <iact:action type="add" startTime="37088">
    <iact:property name="dataType"/>
    <iact:actionData xml:id="d2">
      <inkml:trace xmlns:inkml="http://www.w3.org/2003/InkML" xml:id="stk2" contextRef="#ctx0" brushRef="#br0">18991 10451 0,'0'0'21,"0"0"-21,0 0 22,0 0-21,0 0 4,0 0 7,0 0 7</inkml:trace>
    </iact:actionData>
  </iact:action>
  <iact:action type="add" startTime="37699">
    <iact:property name="dataType"/>
    <iact:actionData xml:id="d3">
      <inkml:trace xmlns:inkml="http://www.w3.org/2003/InkML" xml:id="stk3" contextRef="#ctx0" brushRef="#br0">19651 9348 0,'0'0'18,"0"0"-18,0 0 13,27-123 7,-23 96-20,-4 1 11,0 16 10,-23 10-20,7 10 6,0 0 13,8 23-19,-8 3 21,-4 51-22,-28 36 9,-8 34 2,-20 26 8,-8 17-19,12-10 20,8-34-20,24-19 12,0-21-9,24-22 12,8-34-7,8-20 10,0-14-18,8-26 14,8 0 5,0 0-19,-4-86 13,0 52 2,0-12-15,0-31 20,-12 77-20,0 0 13,0 0 6</inkml:trace>
    </iact:actionData>
  </iact:action>
  <iact:action type="add" startTime="38208">
    <iact:property name="dataType"/>
    <iact:actionData xml:id="d4">
      <inkml:trace xmlns:inkml="http://www.w3.org/2003/InkML" xml:id="stk4" contextRef="#ctx0" brushRef="#br0">18995 9654 0,'0'0'21,"0"0"-21,0 0 18,0 0-18,84 100 22,-32-66-22,28 16 15,16 6-2,12 1-13,0 3 9,-4 6 12,-9-6-21,-19-16 11,-8 9 7,-12-13-18,-12-13 18,-4 3-4,-12-27-14,-4 4 14,-12-1 0,-12-6-13,0 0 13,0 0 5</inkml:trace>
    </iact:actionData>
  </iact:action>
  <iact:action type="add" startTime="38673">
    <iact:property name="dataType"/>
    <iact:actionData xml:id="d5">
      <inkml:trace xmlns:inkml="http://www.w3.org/2003/InkML" xml:id="stk5" contextRef="#ctx0" brushRef="#br0">20841 10284 0,'0'0'14,"0"0"-14,0 0 10,0 0 11,0 0-21,0 0 14,0 0 6,0 0-20,-80 13 8,48-23 13,-4 4-21,-3-1 9,7-10 7,-4-3-16,20-6 18,8-4-5,16 3-13,8 4 18,8 6-5,8 0-13,8 11 21,-1 9-21,-3 7 15,-4 23 2,-4-3-17,0 20 13,-4 14 0,4-11-13,-16 4 21,0-1-20,-20 21 12,-24-1 6,-20 8-18,-16 9 6,-11-26 10,-13-1-12,4-33 8,88-33-8,0 0 3,0 0 8</inkml:trace>
    </iact:actionData>
  </iact:action>
  <iact:action type="add" startTime="39579">
    <iact:property name="dataType"/>
    <iact:actionData xml:id="d6">
      <inkml:trace xmlns:inkml="http://www.w3.org/2003/InkML" xml:id="stk6" contextRef="#ctx0" brushRef="#br0">21772 9491 0,'0'0'0,"0"0"0,0 0 7,0 0 14,0 0-21,0 0 11,0 0 13,-83-36-24,83 36 10,0 0 12,15 53-22,-3-26 9,4 3 15,8 6-23,4 17-1,0-6 12,16-10-3,8 13 20,12-10-28,16-7-1,4-16 10,-4-14 6,-8-6-11,-4-31 7,-8-9 1,-12-20 1,-12-21-13,-8-19 13,0-3 2,-16 2-16,0 18 14,-24 19 0,8 24-14,-20 30 12,0 13 8,8 23-20,4 0 12,0 24 9,20 26-20,8 44 3,12 6 7,12-3-3,24 6 14,16 18-22,7 12 11,5 7 8,-12-9-19,-12 2 12,-16-6 4,-32-7-16,-36-6 20,-24-34-20,-20-20 10,-16-39 12,-4-28-22,-4-42 11,-7-41 20,-5-16-31,24-24 0,20-9 25,24-24-25,20 3 4,24-3 7,36 17 0,36 3 1,12-7 7,15-9-19,21 3 16,-136 133-15,0 0 9</inkml:trace>
    </iact:actionData>
  </iact:action>
  <iact:action type="add" startTime="40486">
    <iact:property name="dataType"/>
    <iact:actionData xml:id="d7">
      <inkml:trace xmlns:inkml="http://www.w3.org/2003/InkML" xml:id="stk7" contextRef="#ctx0" brushRef="#br0">24062 10494 0,'0'0'13,"0"0"-13,0 0 13,-92 76 7,0-16-20,-48 4 15,-23-8-7,-9-9-2,-28 6 4,12 0 9,0-6-19,-15 0 23,-13 3-22,0 10 12,-16-4 1,4-6-14,-27-6 14,-13 15-2,-44-19-9,1-6 8,-13-8 13,12-2-24,13-4 12,-9-24-9,12-16 9,24-3 7,9 0-19,43-14 10,-8-16 10,28-17-19,8-37 10,13-19 13,19-1-24,36-13 9,20-33-4,12-13 6,32-11 4,24-16-1,36 6-14,28 28 18,24-8-18,56 14 13,32 30 1,16-11 12,48 11-26,15 27 0,21 9 13,40 34 7,-4 16-20,43 7 14,5 10-13,0 7 10,31 23 2,1-7-2,12 7 17,11 4-28,-31 16 0,-1 20 9,-23 13 1,4 7 11,7 13-21,-27 7 13,-4 10 0,-32 7-13,-9 16 14,-19 17 5,-32 23-19,-20 7 22,-44 10-21,-41 20 10,-39-14-8,-28 1 10,-24 9 4,-44 11-16,-24-21 9,-31-16 11,-25 3-20,-40-19 9,-56-15 9,-36-12-19,-48-20 11,-19 3 8,-41-21-19,-20-9 12,-3-20 8,-25-26-20,396-14 15,0 0-15,0 0 15</inkml:trace>
    </iact:actionData>
  </iact:action>
  <iact:action type="add" startTime="52506">
    <iact:property name="dataType"/>
    <iact:actionData xml:id="d8">
      <inkml:trace xmlns:inkml="http://www.w3.org/2003/InkML" xml:id="stk8" contextRef="#ctx0" brushRef="#br0">25101 9911 0,'312'53'19,"-136"-23"-19,-52-23 21,-9-14-21,5 14 22,24-14-22,12 7 9,-4-16 1,36 16 10,-12 10-20,-5-10 13,9 6 6,-20-6-19,-12 7 18,0-7-18,-12 0 12,-17 0 6,-35-7-18,-20 1 11,-24-4 10,-20 3-21,0 0 8,-20 7 13,0-16-21,-56 2 20,16 1-20,-8 3 10,-12-23 10,60 33-20,0 0 8,0 0 14</inkml:trace>
    </iact:actionData>
  </iact:action>
  <iact:action type="add" startTime="52918">
    <iact:property name="dataType"/>
    <iact:actionData xml:id="d9">
      <inkml:trace xmlns:inkml="http://www.w3.org/2003/InkML" xml:id="stk9" contextRef="#ctx0" brushRef="#br0">27111 9588 0,'0'0'17,"0"0"-17,0 0 21,0 0-21,120 17 12,-52 6 10,16 0-22,24-10 15,16 7-14,-4 4 11,-13-14-4,9 23 6,-8-6 8,-24-7-22,-12 10 13,-20-7-13,-28 7 21,-24 7-21,-12-7 10,-16 0 5,-12 13 8,-28 17-22,-8 0-1,0 3 10,4-3 9,16-7-19,24-6 31,4-4-31,16 1 0,12-5 12,0-39 0,0 0 2,0 0-14</inkml:trace>
    </iact:actionData>
  </iact:action>
  <iact:action type="add" startTime="57022">
    <iact:property name="dataType"/>
    <iact:actionData xml:id="d10">
      <inkml:trace xmlns:inkml="http://www.w3.org/2003/InkML" xml:id="stk10" contextRef="#ctx0" brushRef="#br0">29581 9245 0,'0'0'18,"0"0"-18,0 0 20,0 0-20,0 0 13,0 0 7,0 0-20,0 0 14,0 0 3,0 0-17,0 0 10,0 0 11,0 0-21,0 0 18,0 0-17,0 0 9,0 0 11,0 0-21,0 0 8,0 0 14,0 0-22,0 0 20,0 0-20</inkml:trace>
    </iact:actionData>
  </iact:action>
  <iact:action type="add" startTime="58207">
    <iact:property name="dataType"/>
    <iact:actionData xml:id="d11">
      <inkml:trace xmlns:inkml="http://www.w3.org/2003/InkML" xml:id="stk11" contextRef="#ctx0" brushRef="#br0">29037 10241 0,'0'0'29,"0"0"-29,0 0 0,0 0 11,0 0 12,0 0-23,0 0 9,0 0 2,0 0 7,84-77-18,-60 44 23,-8-14-23,12-6 11,0-17 13,0-13-24,0-1 0,8-2 11,-4 2 3,4-5-9,-8 5 6,0 8 20,-4 26-31,-8 13 0,0 30 10,-4 7 9,0 0-18,0 67 13,16 20-1,12 23-13,12 6 24,-8 1-24,8-1 10,0-6 1,-9-17 7,1-23-18,-8-26 18,-12-8-18,-8-32 14,0-4 1,-4 0-15,-12-84 20,0 21-20,4-20 16,4-17-2,-4-23-14,8-14 17,0-19-4,4 16-9,-16 13 3,8 17 9,-4 20 4,0 30-20,-8 30 13,8 17-13,-8 13 16,4 67 2,0-21-18,0-46 13,0 0-10,0 0 10</inkml:trace>
    </iact:actionData>
  </iact:action>
  <iact:action type="add" startTime="58887">
    <iact:property name="dataType"/>
    <iact:actionData xml:id="d12">
      <inkml:trace xmlns:inkml="http://www.w3.org/2003/InkML" xml:id="stk12" contextRef="#ctx0" brushRef="#br0">30188 10054 0,'0'0'14,"0"0"3,0 0-17,96 23 19,-44-19-19,4-14 12,8-17 9,-8-23-21,-16-6 12,-4-1 7,-8 4-18,-20-14 4,0 17 4,-8 10 5,-12 10 1,-4 0-15,4 10 13,0 4 4,-16-1-3,0 4-14,-12 13 21,0 13-21,12 10 12,-8 24-8,4 26 10,20-6 1,8 3-15,24 10 13,16-20 1,-4-1 2,20-9-16,-12-6 18,0-24-18,0-20 14,-40 0 1,0 0-15,0 0 17</inkml:trace>
    </iact:actionData>
  </iact:action>
  <iact:action type="add" startTime="59732">
    <iact:property name="dataType"/>
    <iact:actionData xml:id="d13">
      <inkml:trace xmlns:inkml="http://www.w3.org/2003/InkML" xml:id="stk13" contextRef="#ctx0" brushRef="#br0">31171 9198 0,'0'0'14,"0"0"-14,0 0 23,0 0-23,0 0 9,0 0 3,0 0 7,0 0-19,-40 100 20,68-33-19,24-1 8,8 1 17,20-14-25,12-16-1,-12-20 11,0-4 0,-12-30 7,-16-19-17,-20-14 12,-12-17 7,-28-13-20,-16 0 9,4 13 5,-28 11-9,4 13 13,0 9-18,4 34 9,4 7 8,4 26-1,-4 27-16,-4 33 18,12 24-18,4-7 10,24-13 6,24-31 1,12-26-17,4-23 24,4-24-24,-12-13 8,4-30 14,-8-13-22,-12-14 10,4 1-6,-16 6 6,8 0 9,-8 23-19,-4 14 17,8 23-13,-4 10 5,-4 0 5,16 83 1,12-23-15,8 23 15,20-6 3,7-7-18,5-14 18,0-12-18,-24-38 12,-44-6 4,0 0-16,0 0 16</inkml:trace>
    </iact:actionData>
  </iact:action>
  <iact:action type="add" startTime="60468">
    <iact:property name="dataType"/>
    <iact:actionData xml:id="d14">
      <inkml:trace xmlns:inkml="http://www.w3.org/2003/InkML" xml:id="stk14" contextRef="#ctx0" brushRef="#br0">32362 8868 0,'0'0'1,"0"0"15,0 0-16,0 0 10,0 0 13,-124 60-23,68-23 9,0 3 5,4 10 7,12-10-21,12 10 12,16 3-10,24-13 10,16 3 7,16-16-19,8 3 16,16-13-13,12 3 25,-12-7-25,-16 7-3,-24-3 9,-24 9 12,-20 14-21,-36 4 12,-16-1 4,-4 7-16,4-4 16,16-6-5,0-13 13,24-7-24,12-43 0,16 23 27,0 0-26,0 0-1</inkml:trace>
    </iact:actionData>
  </iact:action>
  <iact:action type="add" startTime="60887">
    <iact:property name="dataType"/>
    <iact:actionData xml:id="d15">
      <inkml:trace xmlns:inkml="http://www.w3.org/2003/InkML" xml:id="stk15" contextRef="#ctx0" brushRef="#br0">32901 9012 0,'0'0'18,"0"0"-18,0 0 12,0 0 7,0 0-19,-83 13 11,39-3 14,-16 17-25,4-4 6,0 4 22,12-7-27,8 13-1,12-10 8,20 10 4,8-6 7,32 6-19,8-3 16,20 7 0,8 3-16,-4 7 10,4-1 9,-29 1-19,-15 6 16,-24-6-1,-12 3-15,-28-4 13,-19-2 8,3-18-21,-4-9 9,16-24 11,28-19-20,12 26 18,0 0-18,0 0 10</inkml:trace>
    </iact:actionData>
  </iact:action>
  <iact:action type="add" startTime="61268">
    <iact:property name="dataType"/>
    <iact:actionData xml:id="d16">
      <inkml:trace xmlns:inkml="http://www.w3.org/2003/InkML" xml:id="stk16" contextRef="#ctx0" brushRef="#br0">33153 9481 0,'0'0'0,"0"0"17,0 0-17,0 0 12,84 17-3,-44-10 15,24 6-24,32-10 11,24-6 9,0 0-20,4-14 17,15-13-16,-7 10 11,-132 20-8,0 0 15,0 0-19</inkml:trace>
    </iact:actionData>
  </iact:action>
  <iact:action type="add" startTime="120994">
    <iact:property name="dataType"/>
    <iact:actionData xml:id="d17">
      <inkml:trace xmlns:inkml="http://www.w3.org/2003/InkML" xml:id="stk17" contextRef="#ctx0" brushRef="#br0">7798 17462 0,'0'0'21,"124"13"-21,52 10 21,12 4-21,16 6 21,-5 11-21,-23-24 13,12-4-4,0 11-3,-12-24 5,3-6 6,-7-7-17,-8 3 14,-4-13 5,4-10-19,0-13 14,-21-4-10,-7 4 10,0 3-3,0-13 9,-12-11-20,-16-9 5,0-10 6,-4 3 5,-12 0-12,-9-3 8,-19 13-1,-20-7 5,-8 1-16,-20 2 16,0-9-1,-16-14-15,-4-9 15,-20 3 1,-4-4-15,-8-23 18,-8-10-19,0-13 11,-15 6 7,-1-12-18,-8 15 18,-12 11-17,-12 23 11,-16 4 7,8-4-18,0 20 10,-8 10 8,-4 27-18,-24 6 10,1 4 7,-9 16-18,-24 10 9,-16-9 13,16 22-22,-32 4 9,-3 4 11,-21 12-20,4 28 15,20 2 0,0 8-15,-3-11 17,15 14-2,-4 2-15,4 5 15,24 26-15,5-7 14,-5 0 9,8 17-23,20-3 12,0 13-11,12 20 15,4-1-7,28 8 13,21 10-21,-5 19 13,28 1-14,8-4 14,12-7 1,16 11-15,28-11 15,28 4 1,16 14-16,12-1 18,19-30-18,5 7 16,16-7-1,32-16-14,20-17 14,-4-24-11,16-33 6,27-26 3,-15-17 9,32-20-22,4-13 10,-8-14 8,11-10-18,-23 1 17,16-14-17,8 3 19,-24-19-19,-204 76 26,0 0-26,0 0 15</inkml:trace>
    </iact:actionData>
  </iact:action>
  <iact:action type="add" startTime="123404">
    <iact:property name="dataType"/>
    <iact:actionData xml:id="d18">
      <inkml:trace xmlns:inkml="http://www.w3.org/2003/InkML" xml:id="stk18" contextRef="#ctx0" brushRef="#br0">13880 17255 0,'152'13'25,"-152"-13"-25,0 0 10,148-3 5,-64 3 6,-20-13-21,-20-4 10,-4 17 9,-4 0-19,-12-6 11,-20 2 5,0 1-16,-4-4 19,0 4-18,0 6 11,0-6 8,-44-10-20,12 6 12,-4 4 2,8-4-13,-12 7 15,4 3-13,-4 4 10,-4-7 1,-12 17 6,-8-4-20,-24 0 3,-28-6 9,-8 13 6,4-20-18,-27-10 15,11 0-1,0 3-2,16-6-12,16-17 19,20 13-19,-12-19 18,16 6-14,12 6 4,0 4 14,25 7-22,3 3 9,4 3 8,20 4-1,4 3-16,8 3 15,4-3-14,0 14 13,0-14 1,56 10-15,-28-7 18,0 0-14,7 7 6,-3-3 9,4-4-19,8 4 13,20 3 1,12-7-1,28 21-12,4-14 19,-4 3-19,-8 4 17,24 3-18,4 3 11,-124-23 5,0 0-12,0 0 9</inkml:trace>
    </iact:actionData>
  </iact:action>
  <iact:action type="add" startTime="124720">
    <iact:property name="dataType"/>
    <iact:actionData xml:id="d19">
      <inkml:trace xmlns:inkml="http://www.w3.org/2003/InkML" xml:id="stk19" contextRef="#ctx0" brushRef="#br0">19235 17102 0,'0'0'18,"0"0"-18,0 0 15,0 0 4,0 0-19,0 0 13,0 0 2,0 0-15,0 0 13,0 0 8,0 0-21,96 3 14,-52 7-13,24 10 13,-4-3 1,12 6-14,-4-6 32,-9 3-33,9-3 0,4 6 12,0-10-7,0-3 6,8 7 8,-8-7-19,-16-4 14,-8 1 4,-4 0-18,-16-11 9,-4-2 7,-4-4 2,-8 6-18,0 4 17,-4-3-17,-12-4 15,0 11 3,0-8-17,0 4 8,0 0 7,-60-6-16,24 2 16,-4-2-13,0 2 12,-12 1 1,-4 3-16,-12 0 15,-12-10-11,-28-3 8,-4 0 6,-4 9-18,17-2 22,3-14-21,4 16 7,-4 18 7,4-4-5,12-7-5,12 0 7,24 14 6,8-11-18,36 11 15,0-17-10,52 0 5,-12-3 6,12-7-14,-52 10 12,0 0 0,0 0 1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403.81378" units="1/cm"/>
          <inkml:channelProperty channel="T" name="resolution" value="1" units="1/dev"/>
        </inkml:channelProperties>
      </inkml:inkSource>
      <inkml:timestamp xml:id="ts0" timeString="2025-07-10T08:39:49.5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2038">
    <iact:property name="dataType"/>
    <iact:actionData xml:id="d0">
      <inkml:trace xmlns:inkml="http://www.w3.org/2003/InkML" xml:id="stk0" contextRef="#ctx0" brushRef="#br0">17593 7470 0,'0'0'8,"0"0"12,0 0-20,-16-97 12,16 60 11,-12 14-23,12 13 8,4 10 13,4 0-20,-4 0 19,16 0-19,8 17 6,15-17 15,33 20-22,12 3 9,20 4 13,20 3-21,24-4 9,8 4-5,4 10 4,27-7 10,9 7-19,4-6 14,8 2 0,-8-12-10,-13 2 9,21-2 2,-4-8-2,-8 1-13,16 10 16,-13-21 2,9-6-17,4-6 13,-12-14-13,12-10 14,-5-17-3,-15 10-11,16-23 15,-12 0 1,-4-16-17,-9-41 15,-15-6-14,-24-4 11,-12-2 3,-12-45 5,-32 8-20,-24 9 4,-24-6 12,-16 0-13,-20-4 7,-20 7 5,-12-19-2,-16-11 6,-16 3-19,-16-6 3,-32-13 11,-32 19-1,-16-9 0,-32-4-12,-31 13 14,-13 4 0,-28 26-15,-16 18 18,-39 45-17,-1-6 15,-12 34-2,13 6-14,-13 27 13,20 9 3,-20 31-15,13 19 16,3 21-13,20 23 12,-7 17-6,-1 3 6,20 10-16,12 3 15,21 3 3,51 14-18,16 13 14,16-3 0,28 4-14,44 9 17,25 17-17,27-10 15,32-11-1,28 38-14,19 10 20,13-24-20,24 20 13,12 10 5,4-20-17,12 44 14,28-4-5,8-20 8,-4-16-17,8-21 19,15-16-19,9-23 8,0-1 11,8-9-20,8-24 17,-17-23-17,-15-3 14,4-24-10,-12-10 6,-28-9 5,-24 9 3,-16-16-18,16-1 13,-96-6-10,0 0 9,0 0 6</inkml:trace>
    </iact:actionData>
  </iact:action>
  <iact:action type="add" startTime="39961">
    <iact:property name="dataType"/>
    <iact:actionData xml:id="d1">
      <inkml:trace xmlns:inkml="http://www.w3.org/2003/InkML" xml:id="stk1" contextRef="#ctx0" brushRef="#br0">24226 10767 0,'0'0'8,"0"0"15,80-30-23,-40 10 11,4 3 1,-4 1 10,0 9-22,0 7 19,-4 0-19,-8 0 8,4 7 18,-8 3-26,4 3 0,12 0 13,0 11-5,-1-1 7,13-3 5,4-10-20,-4 7 11,4-11 8,-12 1-19,4-7 16,-12 0-16,0 0 15,4-7-12,-12-13 8,8 7 2,-4 3 2,4-7 1,-4 7-16,-4-10 24,0 4-23,-4-4 0,4 3 10,-16 0 3,4-6 1,-4 10-15,0-11 15,-8-6 0,4 0-14,-8-10 18,0 0-19,4-3 30,8 10-30,0-4 0,4 7 16,-4 0-1,12 7-15,-8 10 15,0-4 1,-16 17-16,0 0 21,0 0-21</inkml:trace>
    </iact:actionData>
  </iact:action>
  <iact:action type="add" startTime="40752">
    <iact:property name="dataType"/>
    <iact:actionData xml:id="d2">
      <inkml:trace xmlns:inkml="http://www.w3.org/2003/InkML" xml:id="stk2" contextRef="#ctx0" brushRef="#br0">25033 11293 0,'0'0'19,"0"0"-19,0 0 12,80-3 5,-24-14-16,16 1 10,20-11 17,0 4-27,-8-11-1,0 1 11,-16 6 3,-8-3-9,-5 10 7,-11-3 2,8 13-6,0-10 8,-8 10-16,4 7 19,-16-4-19,-4 0 19,-12 7-18,8-13 11,-24 13 1,0 0 8,0 0-21</inkml:trace>
    </iact:actionData>
  </iact:action>
  <iact:action type="add" startTime="41657">
    <iact:property name="dataType"/>
    <iact:actionData xml:id="d3">
      <inkml:trace xmlns:inkml="http://www.w3.org/2003/InkML" xml:id="stk3" contextRef="#ctx0" brushRef="#br0">26791 9911 0,'0'0'3,"0"0"19,0 0-22,-83 23 8,59-26 15,4-7-23,0-7 12,4-6-1,4 13 9,8-17-19,-4 17 17,8-6-18,0-4 11,8-10 9,-4 10-20,8-7 9,4 17 12,-4-17-21,12 11 9,0-11 12,4 4-20,12-7 9,3 0 7,25 0-16,12 7 15,4-7-16,8 13 15,-12 7 0,-24 7-15,0 13 17,-20 3-13,4 24 20,-12-1-23,-4 11 13,-8 6-13,-16 14 15,-12 16 0,-4 20-16,-8 31 14,-12-1 2,4-20-15,4-10 17,-12-6-18,4-4 17,4-20-16,-8 1 9,12-8 9,-8-12-18,8-21 9,12-13 12,4-4-22,12-16 11,0 0 5,0 0-16,44-66 14,-24 43 3,-4-1-16,8 1 18,-8 6-19,12-3 10,0 4 11,0-14-21,12 13 9,0-10 11,4 11-19,20-8 18,-8-9-19,12 0 26,8 6-26,-8 4 20,4-7-20,-9 0 4,1 13 5,-8-13 2,4 14 10,12-4-21,-12 10 12,-4-10 5,-4 16-17,-12-2 19,0-1-19,-12 4 14,-4-1-2,0 4 5,-16 0-17,4-3 12,0 3 7,-8 0-19,4 0 21,-8 0-21,0 0 9,0 0 6,0 0-15,0 0 14</inkml:trace>
    </iact:actionData>
  </iact:action>
  <iact:action type="add" startTime="55374">
    <iact:property name="dataType"/>
    <iact:actionData xml:id="d4">
      <inkml:trace xmlns:inkml="http://www.w3.org/2003/InkML" xml:id="stk4" contextRef="#ctx0" brushRef="#br0">12585 16229 0,'336'127'20,"-172"-61"-20,-40-52 20,-16-14-20,-16 3 9,28 0 5,3-9 5,1-8-18,-4 4 18,16-6-19,12 6 14,-12-20-5,8 0 11,15 0-20,-7-3 23,0-21-22,8-9-1,0-20 22,-24-1-22,-12 5 15,-5 2 1,17 0-15,-16 7 13,-12-16-11,-12-14 13,8 0-6,-8-13 10,-12 26-20,-8-6 15,-32 3-14,-16 7 16,-16-14-16,0 4 14,-24 3 0,0 13-15,-16-19 14,-4 9 0,-4-20 1,-4 11-15,-16-11 16,4 14-15,-16 10 14,-4-4 1,-16-3-16,-4 14 15,4-8 2,-4 18-17,-16 6 16,-11-7-16,-5 7 15,0-10 1,-4 14-15,-8 2 14,-4 1 2,4 26-17,16 11 12,-23-1 5,-9 7-17,0 10 12,8 10 5,-8 7-17,-16-11 20,16 21-20,-7-4 16,-5 14-2,4 13-14,32 0 15,-4 10-2,-4 20-12,4-4 16,33 1-1,-17 6-16,20 7 16,-12 7-16,16 19 17,0 18-13,24 16 6,12-4 9,-12 7-18,16 4 14,20-1-7,-8-26 14,32 7-22,16 9 9,8-16 13,20 7-22,20 19 10,24-12 9,4-4-19,8 3 17,8-13-17,20-10 13,16-21 7,20-19-20,-21-13 8,17-17 13,4-7-20,0-16 13,-12-20-14,32-7 16,-5-14-2,-19-16-14,-16 0 18,36-6-3,-4-4-14,4 6 15,-172 34-16,0 0 15,0 0-6</inkml:trace>
    </iact:actionData>
  </iact:action>
  <iact:action type="add" startTime="57449">
    <iact:property name="dataType"/>
    <iact:actionData xml:id="d5">
      <inkml:trace xmlns:inkml="http://www.w3.org/2003/InkML" xml:id="stk5" contextRef="#ctx0" brushRef="#br0">17848 15500 0,'256'27'21,"-96"-8"-21,-80-12 18,-28-4-18,20-13 20,8 1-20,4 2 14,3 14 7,1-7-21,40 0 8,-12 0 5,4 0-10,4 0 12,24-7 0,8 0-15,-17 1 13,21 2 3,0 8-15,-12-4 13,-12 6 6,12-2-20,12-1 13,-21 13-9,-15 1 10,-8 0 3,8 6-17,-8-6 9,-16-1 10,-8-9-19,-8-4 14,4 1 2,-5 6-16,9 0 21,-20-10-21,-4 6 13,-12-2 3,4-4-16,0 6 14,-4-6-1,8 0-9,0 0 9,-8 4 6,-16-1-19,0-3 14,-12 10 1,0-7-15,4 14 17,-8-14-16,4 1 11,-4-4 2,4 3 6,0 0-20,-4-6 15,-8 10-15,-5-7 17,1-4-5,0 1-12,-8 3 17,0-3-12,4 6 7,-8 0 0,4 1 6,-4-11-18,8 7 16,-4 0-16,-4-3 14,0 3-1,0 0 7,0 0-20,8 0 3,-8-4 10,4 4 1,-4-3 6,0 0-20,0 6 14,4-6-14,-4-1 13,8 8 0,4-8 8,0 8-21,-8 2 15,8-6-15,0 4 13,-8-4-8,8 3 8,-8-3 3,8-3-16,0 3 14,0-4 2,4 4-15,-4-3 14,0 0 2,0-1-17,-4 4 16,12-10-15,-4 10 13,0-3-1,20-7 2,-8 7-15,-4-1 20,8-2-20,4 2 17,-8-2-17,0-11 15,-4 14-3,-8-1 7,4 1-19,0 0 9,-16 3 6,8-4-14,-8 1 16,8 3-13,-4 3 10,-4 1 2,-4-8-16,0 4 13,12 0 0,-12-6 6,0 6-19,12 0 17,-12 3-17,0-3 14,4-3-11,8 3 10,-12 0 0,4-7 3,4 4-16,-4 3 21,8-7-21,-12 7 14,12-7-1,-12 14-13,4-7 15,4-10 0,-4 13-15,8-6 21,-12 3-21,0 0 26,0 3-26,0-3 15,0 0-15,0 0 20,0 0-20</inkml:trace>
    </iact:actionData>
  </iact:action>
  <iact:action type="add" startTime="59529">
    <iact:property name="dataType"/>
    <iact:actionData xml:id="d6">
      <inkml:trace xmlns:inkml="http://www.w3.org/2003/InkML" xml:id="stk6" contextRef="#ctx0" brushRef="#br0">24226 16163 0,'0'0'18,"0"0"-18,0 0 24,0 0-23,0 0 7,0 0 11,0 0-19,0 0 10,0 0 9,0 0-19,0 0 13,64 106 5,-44-96-18,8 17 13,-4-7 8,16 10-21,-4 6 11,8 1 12,-4 10-23,12-1 0,4-9 12,12 10-1,23-14 11,5-13-22,0 0 8,0-20 9,-4 3-17,4-6 20,0-10-20,8-7 14,-4-14-1,-8 11-9,-12-17 14,11 0-17,5 0 9,12-3 9,-12 3-4,-16-7-15,-12 14 11,0-7 4,0 0-15,0 0 26,0 0-26,-4-3 10,-8-4 6,0-6-15,-8 0 16,-17 3-16,-7 0 10,-4 6 4,0 11-10,-16 0 3,8 9 7,-12 1 0,-12 16-14,0-19 13,-8 26 6,-16-10-20,5 10 14,-9 0-14,4 3 18,-8 7-3,4-10-15,12-3 14,0-4 0,-8 0-14,12 11 17,8-8-2,12 4-14,4 0 13,0 4 6,0-1-20,0 7 15,44-3-15,-28-1 14,20-2 2,4 2-16,12-12 13,-4 2 3,16 1-16,-13 3 14,17 0 3,0-10-17,4 7 20,-8-4-20,-12 4 14,-8 13 2,-20-7-16,-8 14 20,-4-11-20,-12 1 13,0 20 3,-28 9-15,4 11 12,-4 10 2,0 39-15,-16 11 20,8-7-20,4-4 10,8-19 3,12-17 10,12-20-23,0-4 15,24-22-14,-8-4 8,8-17 5,-24 7 6,0 0-20,0 0 16</inkml:trace>
    </iact:actionData>
  </iact:action>
  <iact:action type="add" startTime="61127">
    <iact:property name="dataType"/>
    <iact:actionData xml:id="d7">
      <inkml:trace xmlns:inkml="http://www.w3.org/2003/InkML" xml:id="stk7" contextRef="#ctx0" brushRef="#br0">27926 14614 0,'0'0'1,"0"0"17,0 0-17,0 0 9,0 0 12,76 113-22,-20-36 14,0 26-4,8 7 11,0 6-21,-8-6 13,0 7-13,-12 10 21,8 6-20,0-20 11,0-3 0,0-20 9,-8-7-21,-16-10 5,0-16 3,-4-17 4,-20-3 6,4-17-18,-8-20 13,-12 0 7,-16 0-20,-20-107 13,48 107 2,0 0-15,0 0 20</inkml:trace>
    </iact:actionData>
  </iact:action>
  <iact:action type="add" startTime="61548">
    <iact:property name="dataType"/>
    <iact:actionData xml:id="d8">
      <inkml:trace xmlns:inkml="http://www.w3.org/2003/InkML" xml:id="stk8" contextRef="#ctx0" brushRef="#br0">29325 15410 0,'0'0'23,"0"0"-23,0 0 6,-124 67 15,60-64-21,-4 4 11,16-17 10,12-14-21,12-12 14,12 2 1,16-2-15,4 2 17,8-2-16,12 2 16,8 11-7,8 6-6,-4 7 11,4 10 1,0 0-16,-12 10 14,-16 10 2,-12 0-16,0 4 13,-36-4 2,16 3-15,-12-6 19,12 6-17,4 0 8,16-23 5,0 0-12,0 0 9</inkml:trace>
    </iact:actionData>
  </iact:action>
  <iact:action type="add" startTime="62007">
    <iact:property name="dataType"/>
    <iact:actionData xml:id="d9">
      <inkml:trace xmlns:inkml="http://www.w3.org/2003/InkML" xml:id="stk9" contextRef="#ctx0" brushRef="#br0">30160 14261 0,'0'0'0,"0"0"14,0 0 7,0 0-21,-68 150 8,32-34 18,4 31-25,8 6-1,-20 10 10,20-10 2,0-23-2,8-23 8,16-10-18,0-28 17,12-22-13,0-17 22,4-17-26,-16-13 14,0 0-14,0 0 22</inkml:trace>
    </iact:actionData>
  </iact:action>
  <iact:action type="add" startTime="62319">
    <iact:property name="dataType"/>
    <iact:actionData xml:id="d10">
      <inkml:trace xmlns:inkml="http://www.w3.org/2003/InkML" xml:id="stk10" contextRef="#ctx0" brushRef="#br0">30728 15223 0,'0'0'2,"0"0"15,0 0-17,0 0 8,0 0 5,0 0 7,0 0-20,0 0 13</inkml:trace>
    </iact:actionData>
  </iact:action>
  <iact:action type="add" startTime="62521">
    <iact:property name="dataType"/>
    <iact:actionData xml:id="d11">
      <inkml:trace xmlns:inkml="http://www.w3.org/2003/InkML" xml:id="stk11" contextRef="#ctx0" brushRef="#br0">29577 14444 0,'0'0'18,"0"0"-18,0 0 8,0 0 18,0 0-26,0 0 7,72 90 12,-72-90-18,0 0 10,0 0 11</inkml:trace>
    </iact:actionData>
  </iact:action>
  <iact:action type="add" startTime="66346">
    <iact:property name="dataType"/>
    <iact:actionData xml:id="d12">
      <inkml:trace xmlns:inkml="http://www.w3.org/2003/InkML" xml:id="stk12" contextRef="#ctx0" brushRef="#br0">30108 17695 0,'8'0'14,"-8"0"8,0 0-21,0 0 10,0 0 8,0 0-19,0 0 12,56 103 9,-56-96-21,0-7 10,12 0 8,-12 0-18,0 0 21,-28-57-20,4 24 6,0 3 15,8-17-22,-12-3 10,-12-23 10,12 16-20,-12-9 10,0-1 5,0-16-15,0-7 14,1-3 3,-1 9-17,8 14 19,-4 4-19,0 6 15,4 3 3,8 14-18,8 6 8,4 14 13,-4 10-21,16 9 18,0 4-18,0 0 27,24 54-27,-8-18 13,0 1-13,20 3 23,4 16-23,16 24 8,12 27 11,-1 16-19,-11-3 11,12-10 5,-16-10-1,-8-13-15,-8-14 22,-4-17-22,-8-6 15,-12-16-14,-8-21 15,-4-10-1,0-3-14,-12-56 14,-8 12-2,-4-39-12,24 83 13,0 0 0,0 0-14</inkml:trace>
    </iact:actionData>
  </iact:action>
  <iact:action type="add" startTime="67111">
    <iact:property name="dataType"/>
    <iact:actionData xml:id="d13">
      <inkml:trace xmlns:inkml="http://www.w3.org/2003/InkML" xml:id="stk13" contextRef="#ctx0" brushRef="#br0">29457 16782 0,'0'0'13,"0"0"3,0 0-16,0 0 21,0 0-21,0 0 13,0-116 8,12 56-20,4-10 6,0 10 20,8 3-26,20-3-1,4 14 10,20 2 2,4 8 1,-5 22 5,9 4-18,-4 4 15,-4 19-14,12 14 12,-16 9 4,-8 11-17,-16 19 20,-12 14-20,-16 7 11,-24 10 8,-24 3-19,-4-14 14,-8-3 5,-12-6-19,4-20 9,0-11 19,4-6-28,8-6 0,4-18 14,4 1-4,17-17 7,-1-17-17,20 1 9,0-4 11,35-7-20,-7-3 14,-28 30 1,0 0-15,0 0 14</inkml:trace>
    </iact:actionData>
  </iact:action>
  <iact:action type="add" startTime="67725">
    <iact:property name="dataType"/>
    <iact:actionData xml:id="d14">
      <inkml:trace xmlns:inkml="http://www.w3.org/2003/InkML" xml:id="stk14" contextRef="#ctx0" brushRef="#br0">30528 18381 0,'0'0'17,"0"0"-17,0 0 9,108-63 15,-16 6-23,12-23 7,-9-3 6,1-17 0,-4 0-14,-8-40 18,12-20-18,-4 17 17,-20-17-3,-12-10-13,-16 14 14,-16 2 1,-4-2-16,-24 13 20,-20-14-20,-12 27 13,-20 10 2,-16 7-15,-32 7 12,-16-4 5,-8 20-17,-8 33 17,-3 14 3,-13 16-20,0 10 13,8 8-13,-8 9 13,-12 0-1,12 26 9,5-13-21,-5 31 14,-4-1-13,4 10 11,24 4 6,16 0-18,-12 13 20,12 16-19,17 4 9,31 17 9,-4 6-19,32-3 9,8 20 12,16 13-8,20-3-12,16 10 15,12-4-16,12 1 15,15-17-11,9-20 14,-4-7-15,24 0 7,12-30 1,-4 11 6,4-14-16,-8-7 19,16-20-20,-4-6 9,15-21 9,-15 4-3,-4-13-15,-4-14 14,8 4 3,-4-14-17,0 7 13,-28-13 8,4 7-21,-4-8 4,12 4 6,-9 0 6,1 4 0,-8-14-16,-20 10 14,-4-7-1,4-3-13,-16 10 17,12-13-2,-12-14-15,-12-26 17,-28 73-16,0 0 12,0 0 5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403.81378" units="1/cm"/>
          <inkml:channelProperty channel="T" name="resolution" value="1" units="1/dev"/>
        </inkml:channelProperties>
      </inkml:inkSource>
      <inkml:timestamp xml:id="ts0" timeString="2025-07-10T08:39:49.5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5749">
    <iact:property name="dataType"/>
    <iact:actionData xml:id="d0">
      <inkml:trace xmlns:inkml="http://www.w3.org/2003/InkML" xml:id="stk0" contextRef="#ctx0" brushRef="#br0">14368 9025 0,'0'0'32,"0"0"-32,0 0 0,0 0 7,0 0 15,0 0-21,0 0 9,0 0 12,0 0-21,0 0 9,0 0 10,0 0-20,112 80 9,-64-57 13,11 4-22,17-10 16,-4 16-14,4-17 9,4 4-6,8-6 8,28 2-2,-8-6 2,-12-3 3,0-7-16,-4 7 16,20-4-15,7-6 14,-3-4 1,-8-10-15,-8-3 16,4-6-17,-4-1 12,-8 1 6,-8-14-18,-8-4 28,-20 1-28,-4-7 4,-13-10 12,5 0-13,4-13 7,-16-4 10,4 1-20,-20 9 10,0-6 6,-4-4 1,-12-19-17,0 2 17,-12 4-17,-12 7 14,-8 10 2,-8 6-16,-12-3 16,-16-3-12,1-4 5,-5 4 11,-4 13-20,-8 7 18,-8 0-14,-16 6 4,-16 4 6,16 3 2,0 13-16,-12-6 14,-15 9 0,-9 4 7,16 20-21,12 0 3,-4 20 7,-4 0 4,0 24 2,16 9-15,5 7 13,7-7 2,-4 17-16,-4 10 17,20 10-17,8 17 16,24-4 0,12-7-15,20 8 16,8-18-16,8-2 9,8 5 5,20 15 1,8-21-16,8-6 15,0-11 3,16 7-18,0-19 15,4 6-15,0-7 18,8 0-5,8 1-13,8-4 18,-5-7-2,-3-10-16,-4-10 11,-4-16 9,8 6-20,0-9 15,4-11-15,8 0 14,-88 7 2,0 0-15,0 0 13</inkml:trace>
    </iact:actionData>
  </iact:action>
  <iact:action type="add" startTime="19315">
    <iact:property name="dataType"/>
    <iact:actionData xml:id="d1">
      <inkml:trace xmlns:inkml="http://www.w3.org/2003/InkML" xml:id="stk1" contextRef="#ctx0" brushRef="#br0">17077 9298 0,'0'0'18,"0"0"-18,84 27 15,-16-14 3,8 4-18,-4 6 21,-4-3-21,0 7 12,-4 3 12,15-4-23,17-2-1,8 9 12,-4-20 0,8 1-2,0-1 7,28-3-16,0-10 14,-4 0-11,-13 3 11,17-3-5,12-3 6,-8-4-15,-8 7 19,16-6-20,-12 6 17,7-24-17,-15 1 14,16 0 3,4-24-17,-8-3 18,-20-3-17,-4-1 25,0 1-25,-1 3 16,-15-10-17,-20-16 11,-16-8 7,-12-19-17,-8-10 10,-16 16 8,-16-16-18,-12 16 11,-24-9 5,-8-1-17,-20 4 18,-28 13-18,-4 0 10,0 0 11,-19-13-21,-33 26 17,-8-13-16,-4 14 25,-16 9-26,-24 1 20,8 19-20,-7 10 4,-25 4 22,8 16-25,-16-9 7,5 19 15,15 14-23,-4 19 10,4 8-7,20 6 14,-4 16-16,-3 14 17,31-3-13,0 16 5,-12 17 3,24 10-2,24 16-7,12 1 30,29-24-34,23 14 0,16 3 15,40 20-15,28-10 16,24 6-12,16 7 8,35 4-1,-103-147 9,0 0-20,0 0 9</inkml:trace>
    </iact:actionData>
  </iact:action>
  <iact:action type="add" startTime="25815">
    <iact:property name="dataType"/>
    <iact:actionData xml:id="d2">
      <inkml:trace xmlns:inkml="http://www.w3.org/2003/InkML" xml:id="stk2" contextRef="#ctx0" brushRef="#br0">5816 10544 0,'148'83'22,"-148"-83"-22,84 3 13,36 37 10,28-3-23,15 6 8,-19-26 11,-20 3-19,12-10 15,8-7 3,4 11-18,-12-14 4,4-10 18,3 10-22,-7-7 14,-12 0 2,12 1-16,0-1 17,8-3-16,-24-3 15,3 9 8,13-26-24,12 20 0,-28-16 22,8-21-22,4-3 15,-12-10 1,-8-10-16,-13-10 21,-3 14-21,-8 6 10,0 0 12,-8-4-22,-8-9 18,-8-3-17,-20-14 8,-4 10 13,-16 0-22,-8 13 7,-16-3 13,-4 7-20,-8-4 10,-16-9 11,-8-4-21,-8 13 12,-8 1 3,-4 6-15,-8 3 19,-4-3-19,-24-7 15,-4 7-2,1-6 1,-9 3-14,4 3 21,-16 13-21,-20-3 15,0 0-2,8 0-13,-16 7 15,-19-11 3,7 18-18,4-4 12,-12 3 2,0 1-14,4 6 15,16 3 3,-11 10-18,-5 1 18,16 6-17,-4 0 13,-16 13 1,16 14-15,9 6 19,-9 14-19,-8 6 13,16 27 5,16 10-18,-20 20 15,12 0-4,20 3-7,17 3 10,15 14 7,28-3-21,12 6 13,24-3-10,4-10 21,24 37-24,20 2 21,20-9-21,12 14 4,20-5 5,-1-5 4,21-24 6,32-14-19,12-13 14,-12-16 1,12-4-15,12-19 19,15-14-19,13-10 15,-188-30 2,0 0-17,0 0 12</inkml:trace>
    </iact:actionData>
  </iact:action>
  <iact:action type="add" startTime="29143">
    <iact:property name="dataType"/>
    <iact:actionData xml:id="d3">
      <inkml:trace xmlns:inkml="http://www.w3.org/2003/InkML" xml:id="stk3" contextRef="#ctx0" brushRef="#br0">5752 10484 0,'0'0'19,"0"0"-19,0 0 23,0 0-23,0 0 12,0 0 7,0 0-19,0 0 13,0 0 7,0 0-20,0 0 7,0 0 14,0 0-21,0 0 9,0 0 13,-100 13-22,60-6 19,0 3-19,-8 10 11,8-10 13,4 23-23,-11-10 2,7 7 7,-12 7 1,-4-4-1,0-9 11,-12 19-21,4-13 14,20 10-14,-8-3 20,20-1-20,-4 1 23,8-1-22,0-12 12,16 6-9,0-10 12,0 3-13,8-16 11,4 3-1,0 0 2,4-10-15,8 0 14,4 0 2,-4 0-16,12-37 14,-12 20 1,0 11-15,-8-1 19,12-3-18,-16 10 15,0-20-2,0 10-14,0 3 13,0 1 8,-4 2-20,4-22 13,-4-1-14,-4 7 12,-4-3 5,0-14-3,8 14-14,-20-4 22,20 7-22,-8 0 15,0 10-11,8 4 4,-4-1 7,8 7 0,-4 0-15,4 0 15,0 0 0,0 0-14,-16 57 18,-8-31-19,8-12 13,-4 2 6,-8 21-19,12-11 16,-8 4-16,20-3 29,4 0-29,12-14 18,12 14-18,8-17 3,12-4 10,20-6 0,4 0 1,0-13-13,0-17 12,0 17 6,-16-14-18,4 14 17,8 6-18,-64 7 14,0 0 0,0 0-14</inkml:trace>
    </iact:actionData>
  </iact:action>
  <iact:action type="add" startTime="30345">
    <iact:property name="dataType"/>
    <iact:actionData xml:id="d4">
      <inkml:trace xmlns:inkml="http://www.w3.org/2003/InkML" xml:id="stk4" contextRef="#ctx0" brushRef="#br0">3510 11796 0,'0'0'28,"0"0"-27,0 0-1,0 0 9,-84-76 15,61 46-23,19 0 6,-8-7 7,0-10 4,4-3-18,20-3 20,-4 16-20,4 7 12,7-6-9,9 19 10,8-3 2,8 17-12,20-4 10,-4 14 0,20-4 0,-4 30-13,8 7 15,-16 20 6,0 17-21,-12 30 15,-16-14-15,0-3 15,-28 0-3,-12 0-9,-4-14 11,-32 1 1,4 9-15,-8-2 21,-8-11-21,4-3 10,4-23 6,12-11-12,4-13 12,20-16-1,4-7-15,0 0 12,16-53 5,8 23-17,4 3 15,0-13 3,24-3-18,4-17 14,36-17-9,-8 4 8,8-7 2,3-6-15,-15 9 15,-12 4-4,-12 13 6,-4 26-17,4-2 18,-8 9-18,0 14 15,4 10 3,0 6-17,16 4 14,-68-7-14,0 0 13</inkml:trace>
    </iact:actionData>
  </iact:action>
  <iact:action type="add" startTime="36935">
    <iact:property name="dataType"/>
    <iact:actionData xml:id="d5">
      <inkml:trace xmlns:inkml="http://www.w3.org/2003/InkML" xml:id="stk5" contextRef="#ctx0" brushRef="#br0">23311 10927 0,'300'60'13,"-145"-37"3,-63-20-16,8-9 11,16 6 12,-16-7-23,16 0 7,20-6 15,4-17-22,8-3 8,11 3 13,5-17-21,-20 21 11,-8-4 8,16-10-19,-4-4 12,-28 1 7,-9-24-19,5 17 19,-16-16-19,-8 6 12,-24-13 7,-12 6-19,-8-3 19,-20 3-19,-4 4 12,-20-17 6,0-3-18,-4-10 9,-4 3 15,-24 3-24,4 11 7,-20 2 14,4-2-21,-12-1 10,-4-6 10,4 10-20,-16 6 12,-12 14 5,-16-14-16,-11 0 12,-1-9 5,12-1-18,-8 21 19,-16-4-19,-4 0 16,0 20-16,16 0 26,16 0-26,-16 13 16,-3 0-16,-9-9 12,28 12 4,-8-12-16,-16 3 15,-20 9 5,12-2-20,-4 2 15,-11 14-15,-5 4 15,16 6 1,-4 6-16,-8 1 15,-16 3 1,16 20-16,-7-17 15,-13 14 3,0 13-18,12 3 19,-4 0-19,-8-3 13,16 4 6,29 6-19,-1-4 9,8-2 13,0-8-22,12 24 18,12-7-17,16-6 9,0 20 12,0-7-22,-8 23 8,20 7 3,-8 3 7,20-26-18,9 13 14,19 3 0,0 14-14,8 9 18,16-9-18,8 3 16,-4-4 3,27 14-19,5 13 18,8-13-18,4-10 14,8-3 0,20 9-14,-4-9 16,4-7-5,4 10 5,-4-14-16,0-16 17,36 7-17,4-7 15,15 0 0,1-17-14,24-10 14,-4-19 3,-8-4-18,8-17 16,11-3-16,-7-13 14,-4-11 2,4 8-16,-4-14 14,-12 6 5,0-2-19,3 3 18,-19 13-18,-8-20 13,-124 30 4,0 0-17,0 0 20</inkml:trace>
    </iact:actionData>
  </iact:action>
  <iact:action type="add" startTime="38585">
    <iact:property name="dataType"/>
    <iact:actionData xml:id="d6">
      <inkml:trace xmlns:inkml="http://www.w3.org/2003/InkML" xml:id="stk6" contextRef="#ctx0" brushRef="#br0">26232 10391 0,'0'0'0,"0"0"19,0 0-19,0 0 10,0 0 12,84-34-22,-40 41 14,24 0 7,8-1-21,16-6 10,-8 14 3,12-4-13,7-10 15,25 6 1,4-12-15,4-4 13,-16-4 1,12 4-15,-4 0 18,-8-6-17,-29 9 15,-23 7-2,-12-17-13,-16 11 13,-12-4 5,-28 0-19,0 10 15,0 0-15,0 0 12</inkml:trace>
    </iact:actionData>
  </iact:action>
  <iact:action type="add" startTime="38977">
    <iact:property name="dataType"/>
    <iact:actionData xml:id="d7">
      <inkml:trace xmlns:inkml="http://www.w3.org/2003/InkML" xml:id="stk7" contextRef="#ctx0" brushRef="#br0">27559 10137 0,'0'0'20,"0"0"-20,0 0 7,0 0 15,96 54-22,-40-34 11,16 6 3,-1 11 6,13-14-17,20 4-3,-4-4 14,-12-6 4,-16-4-18,-8 17 10,-36-10 11,0 20-21,-28 0 11,-16 10 5,-20 3-16,4 7 17,-32 4-4,4-8-13,-16-9 20,4-4-19,8-13 8,12-13 13,52-17-22,0 0 9,0 0 12</inkml:trace>
    </iact:actionData>
  </iact:action>
  <iact:action type="add" startTime="39710">
    <iact:property name="dataType"/>
    <iact:actionData xml:id="d8">
      <inkml:trace xmlns:inkml="http://www.w3.org/2003/InkML" xml:id="stk8" contextRef="#ctx0" brushRef="#br0">31858 10251 0,'0'0'15,"0"0"-15,0 0 23,0 0-23,0 0 7,0 0 16,0 0-23,0 0 15,-103-54-1,43 54-14,-16 0 14,8 0 5,-16 7-18,-4 0 10,4 6-7,0 4 6,16-1 5,16 11-10,16-7 5,16 7 10,-4-1-20,24 18 11,0 12 7,0 21-17,8 13 18,-4 0-19,12-4 12,-4 1 5,4-4-17,-4-6 15,-4-4 1,0-13-16,0-10 12,4-10 8,-8-17-20,4-16 13,8-7 6,0-20-19,12-10 12,-12-10 11,20-7-23,4-3 0,16-10 13,-4 7 0,0 10 2,4 9-15,-16 14 20,0 14-19,-12 6 11,0 6 7,-4 4-19,-8 17 11,12-4 9,-12 7-20,8-10 13,-20 24 0,8-11-12,0-3 10,-12 0 10,0-7-21,-4 1 12,4-14 5,-8 0-16,4 3 18,4-10-19,0 11 9,-12-11 9,12 10 5,0 4-23,0 3 1,-4 3 22,-4 10-23,-4 1 17,-4 2-17,0 18 19,-8 2-19,-4 11 8,0 0 9,0-1-1,4 1-16,-8-4 18,0-16-18,12-4 18,-4-6-18,0-17 24,8-10-24,-12 6 20,12-6-19,-8-6 14,20-4-15,-8-4 14,4-9-1,8 0 9,0-14-21,20 0 2,-16 11 23,8-8-25,-8 8 13,-8 6-14,4 10 14,0 0 1,0 0-15</inkml:trace>
    </iact:actionData>
  </iact:action>
  <iact:action type="add" startTime="42245">
    <iact:property name="dataType"/>
    <iact:actionData xml:id="d9">
      <inkml:trace xmlns:inkml="http://www.w3.org/2003/InkML" xml:id="stk9" contextRef="#ctx0" brushRef="#br0">30144 10610 0,'16'14'12,"-16"-14"12,0 0-24,0 0 7,0 0 6,0 0 8,-40 143-21,12-50 23,-12 44-23,-12 23 12,-4-1-12,4-2 13,0-7-1,9-17 8,15-10-20,0-33 9,16-16 12,0-21-21,8-23 18,8-10-18,-4-10 9,12-10 5,-12 0 1,0 0-15,0 0 19</inkml:trace>
    </iact:actionData>
  </iact:action>
  <iact:action type="add" startTime="42630">
    <iact:property name="dataType"/>
    <iact:actionData xml:id="d10">
      <inkml:trace xmlns:inkml="http://www.w3.org/2003/InkML" xml:id="stk10" contextRef="#ctx0" brushRef="#br0">30268 11906 0,'0'0'18,"0"0"-18,0 0 19,0 0-19,0 0 15,0 0 6,0 0-21,0 0 8</inkml:trace>
    </iact:actionData>
  </iact:action>
  <iact:action type="add" startTime="42791">
    <iact:property name="dataType"/>
    <iact:actionData xml:id="d11">
      <inkml:trace xmlns:inkml="http://www.w3.org/2003/InkML" xml:id="stk11" contextRef="#ctx0" brushRef="#br0">29541 11413 0,'0'0'10,"0"0"6,0 0-16,0 0 24,0 0-24,0 0 19,0 0-19,0 0 10,0 0 1,0 0 11,0 0-22</inkml:trace>
    </iact:actionData>
  </iact:action>
  <iact:action type="add" startTime="43057">
    <iact:property name="dataType"/>
    <iact:actionData xml:id="d12">
      <inkml:trace xmlns:inkml="http://www.w3.org/2003/InkML" xml:id="stk12" contextRef="#ctx0" brushRef="#br0">29956 13655 0,'0'0'1,"0"0"8,176 43 11,-36-20-20,8-23 12,-4-16 8,24-24-20,15-17 14,5-20 2,12-39-16,-8-14 14,-4 3 1,11-6-14,-19-20 18,-4-7-19,-24-3 10,-8 6 5,-24-3 4,-24-23-19,-16 7 15,-25-27-15,-11-24 19,-20 4-8,-12-4-11,-16 14 17,-20-10-1,-28 13-16,-3 17 18,-25 3-17,-28 10 15,-24 7-12,-20 20 22,-8 6-26,-12 18 12,-11 32-11,-5 14 20,4 29-20,-16 18 12,8 29-1,4 20 6,-3 11-17,3 22 13,16 11-14,-8 30 11,-12 22 10,21 35-21,7 16 14,4 13-11,24 27 8,16-4 9,16 14-20,32 6 13,8-2 1,20-15 4,8 15-18,44-8 12,20 1 5,36 2-17,20-2 20,12-27-20,20 13 11,12-23 4,36-14-15,12 1 23,3-17-23,-11-14 13,24-12 1,4 6-14,-196-120 12,0 0 3,0 0 2</inkml:trace>
    </iact:actionData>
  </iact:action>
  <iact:action type="add" startTime="54162">
    <iact:property name="dataType"/>
    <iact:actionData xml:id="d13">
      <inkml:trace xmlns:inkml="http://www.w3.org/2003/InkML" xml:id="stk13" contextRef="#ctx0" brushRef="#br0">23567 13365 0,'0'0'23,"0"0"-23,0 0 16,0 0-16,-16-120 9,16 100 16,-12-7-25,12 24 8,-12 0 5,8-1 5,4 4-17,0 0 18,-8 0-19,8 0 11,0 0 8,0 0-19,8 50 11,-4-46 9,-4 2-20,0-6 10,0 7 11,0-7-21,-4 10 19,4-10-19,4 0 9,-4 0 13,0 17-22,0-17 8,0 0 12,0 0-20</inkml:trace>
    </iact:actionData>
  </iact:action>
  <iact:action type="add" startTime="55937">
    <iact:property name="dataType"/>
    <iact:actionData xml:id="d14">
      <inkml:trace xmlns:inkml="http://www.w3.org/2003/InkML" xml:id="stk14" contextRef="#ctx0" brushRef="#br0">24118 13531 0,'0'0'32,"0"0"-32,0 0 0,0 0 19,0 0-19,-96-66 22,72 49-22,-4 17 21,4-7-20,-8-6 8,-4 13 12,8-16-20,-4 16 7,-16-4 17,5 1-25,-13 3 0,-4 3 10,0 1 5,4-1-1,-8 10-1,0 0-12,-8-6 12,-8 6 8,-28 7-21,4-6 13,4 9-13,-4 4 17,5-1-13,-17 8 5,4-1 11,4-10-20,0 21 11,0-4 8,-8 3-19,16 4 20,8-1-20,20-6 29,4-13-28,21 16-1,7-10 26,12-3-26,0-10 21,12-13-21,0-4 3,8 1 22,-4 2-25,8-2 13,4-8-10,0-2 11,0 2-1,0 1 1,0-4-14,44 4 20,-20-4-20,-8 1 18,-4 2-18,0-6 13,4 4 1,-8-4 3,-4 3-17,12-16 17,-8 6-17,8-10 16,0 4-13,-1-4 11,9-6 2,0-3-16,-8-1 14,20-6 3,-4-7-16,-8 6 7,4 11 12,0 3-20,-12 0 10,8 17 13,-20-4-23,4 10 11,4 7 4,-12 0-15,4 0 13,-4 0 6,-12 47-19,0-27 21,4-7-21,-16 1 9,0 12 11,8-6-20,-20 0 10,16 10 11,-16-3-21,8 13 21,0-7-21,-8 10 11,5-3-1,-9-3 9,0 3-19,4-7 20,0-6-20,0 3 9,0-20 15,16 7-24,8-4 10,-4-6 3,-4-4-9,16 10 10,0 1-11,-4-14 10,8 0 3,0 0-16,0 6 35,0-6-35,8 7 1,-4 3 7,8-3 11,4-7-19,12 0 12,-4 3 4,16-3-15,12 0 12,-4 0 2,4-3-15,3 6 17,-7-3 0,8 0-17,-12 7 13,-4-1 2,0-6-15,0 0 19,0 7-19,-12 0 17,8 13-3,-4-10-14,4 0 16,-8 3 6,0 3-22,-12-9 1,4-4 15,-4 1-9,0-1 7,-4 4 6,-12-7-20,0 0 3,0 0 9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403.81378" units="1/cm"/>
          <inkml:channelProperty channel="T" name="resolution" value="1" units="1/dev"/>
        </inkml:channelProperties>
      </inkml:inkSource>
      <inkml:timestamp xml:id="ts0" timeString="2025-07-10T08:39:49.5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1764">
    <iact:property name="dataType"/>
    <iact:actionData xml:id="d0">
      <inkml:trace xmlns:inkml="http://www.w3.org/2003/InkML" xml:id="stk0" contextRef="#ctx0" brushRef="#br0">18128 7037 0,'364'-70'15,"-149"56"0,-91 28-15,-20-4 9,24 3 17,4 0-25,-12-6 5,8-7 5,20 0 7,-5 0-18,-7-7 20,16-6-19,-4 3 10,-16 3 8,12-6-19,12-4 12,-1 17 7,-15-13-19,4 0 23,8-11-23,-8-2 8,-16 2 11,28-12-19,-5-14 9,-19 0 13,-8-13-22,0 9 8,8-6 13,-20 0-21,-12 4 20,-32-1-20,-12 7 9,0-20 2,-5-6 8,-19 2-19,-20-6 19,-4 7-18,-20-4 11,-16 8 6,-19 15-18,-9-26 11,-12 24 10,-4-18-21,-4 21 19,-4-14-19,-16 14 11,-12 10 9,-24-4-20,8-3 8,-8 10 16,-31-26-24,-1 12 6,12-6 14,4 4-20,-12 13 11,-4 6 9,5-13-20,-17 17 10,-20-1 9,16 1-19,-8 16 21,-12-9-21,13 9 11,-29-13 7,8 13-17,16-9 10,-8 16 8,1-4-19,-1-12 21,-16 16-20,24-7 8,-24 4 11,17 13-20,11-3 9,-8 3 13,-4 3-22,24 4 8,-15-1 15,7 11-23,32-14 9,-20 7 6,-8 3-14,24 14 13,5 0 2,-1-11-16,8 14 15,20-10 3,-24 20-18,-8 10 17,32-10-17,5-3 18,-5 0-18,-8 16 14,4 13 3,8 11-16,12 10 14,0-1-11,12-6 6,4 3 10,28-13-20,21-3 10,15 16 5,12 7 0,20 13-15,0-16 15,20 6-1,15-16-14,13 6 19,8 14-18,20-14 13,24 7 2,20-17-16,8-3 14,4-6 3,12-15-17,16 5 13,-1-11 6,9 10-18,8 1 16,4-18-17,-20-6 10,19 4 10,-3-8-20,-4 8 11,8-28 4,-4 4-11,-20-6 10,-13-4 2,17 6-16,-16-9 13,-4 6 3,-8-6-16,4 3 20,-8-3-20,-8 3 15,-1-7-2,5 7-10,-4 0 12,-24-7 1,-8 7-16,0 0 14,4 4 7,-4-1-21,4-3 3,-28 13 8,-68-13 3,0 0 3,0 0-16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3692-CFD9-C513-7545-4CBDD347C3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B8CCB0-3BF0-3FFE-3EFB-8DDBC4DE46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AB6BF-1734-B6C5-74F2-C4367AD67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D712-656F-4FBF-95EB-4F08B6DF851E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CB4F5-61A5-6FB1-A94A-EF2C32D60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6F960-32E0-1E68-D700-C7B3EB4E1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8BD0E-6876-433B-B477-68390C573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575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58E10-4318-CEE4-77D9-A66511C29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20D29C-8E24-AFF1-15E3-7B6CA98E4B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86675-843D-E396-F4DE-D16CEDFF2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D712-656F-4FBF-95EB-4F08B6DF851E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97FB65-1967-13D2-2418-F57325A8F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B4E85-07B3-C5D6-2D4B-1CA267494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8BD0E-6876-433B-B477-68390C573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206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539546-87D9-A1C5-525F-ED75D73032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ECDAFE-BB23-E688-F1B8-20454FC78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A32F-5AD6-A9C9-D36B-F328F5E34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D712-656F-4FBF-95EB-4F08B6DF851E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DF6FC-F887-BC2C-606E-77D72626A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5643B-9A0D-E2F2-B425-160646C47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8BD0E-6876-433B-B477-68390C573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334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B97C0-6866-1E80-31B4-E63EE6ABE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752B8-B13D-D470-78CD-1CCE10EBFE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E33FF-FCA2-C125-116C-A117E397E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D712-656F-4FBF-95EB-4F08B6DF851E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F8386-7937-4A40-FC2B-08FAB91B3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F190E8-8827-F462-AEE4-8BB537DE7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8BD0E-6876-433B-B477-68390C573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5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F2573-DCDD-EF1A-56F0-D517E16C5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B3D38F-6261-9A38-05CB-1103C30DA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56BFEB-DC50-C1DD-1057-7B791911A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D712-656F-4FBF-95EB-4F08B6DF851E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0E41C-F2A4-AE6E-73DA-79D251E11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558C0-0551-4171-884F-F31920CD6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8BD0E-6876-433B-B477-68390C573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876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E7DEE-647C-E3BF-A912-027BCAAD9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78B2A-0B74-B239-3117-EF6CB3563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AD9F3C-7E25-1C33-C513-F36F0C7ECF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DB66BF-BC0E-18ED-58B0-D75FB7EFA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D712-656F-4FBF-95EB-4F08B6DF851E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099E2A-48D4-D561-46CC-5525F96C0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E6C14B-0997-115F-1873-3DF1B545C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8BD0E-6876-433B-B477-68390C573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056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E15AD-384D-A39B-2DFB-D55EE1DD3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C242DD-D7A6-6D91-28A2-9F5580E73F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DAD823-9388-0D68-8DAA-DF1735811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DE8D9F-4AD5-A2A3-DFA5-E42F46B1C3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5C83C0-2DC5-FF76-3BF6-1A26ED29A2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523A85-4CA8-D96D-59D4-A4732356A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D712-656F-4FBF-95EB-4F08B6DF851E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BFE68F-542B-5BE7-31CC-5E57EFB47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604AE1-E1C1-D91D-EC69-496695BCA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8BD0E-6876-433B-B477-68390C573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833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1C07E-CDF1-2565-32E6-DEC1D2C1F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479AC3-F26C-81B7-03A7-2BE75462B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D712-656F-4FBF-95EB-4F08B6DF851E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686FB9-B6E5-5032-4AC9-59FA2E430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10647C-8D3B-C5EE-BFDC-B0C36D246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8BD0E-6876-433B-B477-68390C573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505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397CE9-C73A-FB4B-95DF-7C1FE1FB6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D712-656F-4FBF-95EB-4F08B6DF851E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B858CF-A475-89DB-B53C-D10DDE7C7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A7E5DA-075F-A9F3-DD10-32D3877F9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8BD0E-6876-433B-B477-68390C573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055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902B7-647E-93D9-C383-3695EE6AF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D6D19-36EF-D1DF-ACEC-A1F1656E1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BC6118-A7A5-91EE-947A-4F15E91EC9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CEAE01-4324-B1EA-B331-DE7D32BDF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D712-656F-4FBF-95EB-4F08B6DF851E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0833A7-55F3-928B-048C-69630521C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0ED426-9AEB-B21A-02C2-5E98BC5DA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8BD0E-6876-433B-B477-68390C573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675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0091A-863E-BD4B-A096-590B7D7E8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D943A4-3910-0722-EA90-2204673E9E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6AA5EE-1EF0-892A-EC4C-85DB4A97B2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8C1529-733F-D6DB-CA72-0EB3C004D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D712-656F-4FBF-95EB-4F08B6DF851E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A4BA38-352E-BB36-BFE3-B7B4CAF93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C706A7-F12C-8E0F-7B5B-6E076798E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8BD0E-6876-433B-B477-68390C573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94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F7DF00-EE50-14BB-5279-F32DF67EA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D4C5EB-E4DC-0B42-B6D6-69A43027F6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2340A-89B6-3918-52EF-322E025695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BD712-656F-4FBF-95EB-4F08B6DF851E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67759-F627-B369-A057-7CA555FB8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BEDB7-E797-E4E4-892E-CFB17B0279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8BD0E-6876-433B-B477-68390C573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628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Moslem.taheri2009@yahoo.com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11/relationships/inkAction" Target="../ink/inkAction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microsoft.com/office/2011/relationships/inkAction" Target="../ink/inkAction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microsoft.com/office/2011/relationships/inkAction" Target="../ink/inkAction3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microsoft.com/office/2011/relationships/inkAction" Target="../ink/inkAction4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BF1D9-6E16-C87E-8188-403614266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Methods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6B7E8-C59B-3BFB-2D54-5A8A8FA0D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Moslem Taheri Soodejani</a:t>
            </a:r>
          </a:p>
          <a:p>
            <a:pPr marL="0" indent="0" algn="ctr"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Assistant Professor in Epidemiology</a:t>
            </a:r>
          </a:p>
          <a:p>
            <a:pPr marL="0" indent="0" algn="ctr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Email address: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Moslem.taheri2009@yahoo.com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Healthcare Data Modeling, Departments of Biostatistics and Epidemiology, School of Public Health, Shahid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Sadoughi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University of Medical Sciences, Yazd, Iran</a:t>
            </a:r>
          </a:p>
          <a:p>
            <a:pPr marL="0" indent="0" algn="ctr"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July,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E883AF-8E36-59EF-F820-EC080F30E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Moslem Taheri Soodejani</a:t>
            </a:r>
          </a:p>
        </p:txBody>
      </p:sp>
    </p:spTree>
    <p:extLst>
      <p:ext uri="{BB962C8B-B14F-4D97-AF65-F5344CB8AC3E}">
        <p14:creationId xmlns:p14="http://schemas.microsoft.com/office/powerpoint/2010/main" val="942096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3BBB-1106-D9BA-4ADF-D0AB830A8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 size formula(cont.)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AE8B3-5B5B-ACD5-092F-3370DF8274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 of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 size for comparing two proportion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996FAB-8135-7B42-FF4E-91B107A19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704" y="2492898"/>
            <a:ext cx="5431167" cy="41323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20A97D-A260-4661-94EB-7C95D31AFBF3}"/>
              </a:ext>
            </a:extLst>
          </p:cNvPr>
          <p:cNvSpPr txBox="1"/>
          <p:nvPr/>
        </p:nvSpPr>
        <p:spPr>
          <a:xfrm>
            <a:off x="6781289" y="5016125"/>
            <a:ext cx="51672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You need approximately </a:t>
            </a:r>
            <a:r>
              <a:rPr lang="en-US" b="1" dirty="0"/>
              <a:t>291 participants in each group</a:t>
            </a:r>
            <a:r>
              <a:rPr lang="en-US" dirty="0"/>
              <a:t> to detect a difference between the two proportions with 95% confidence and 80% power.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B024083-74B9-E9CE-F286-6109028B55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57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341"/>
    </mc:Choice>
    <mc:Fallback>
      <p:transition spd="slow" advTm="55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6B644-3E3A-74EB-99E3-06C7E9D06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 size formula(cont.)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6FEA9-891B-65E9-1B77-B217C0D13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 size for estimating a mean</a:t>
            </a:r>
          </a:p>
          <a:p>
            <a:pPr marL="0" indent="0"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estimated standard deviation 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desired margin of error (precision)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45ECA2-ED52-B3F1-0D58-E4BE6B538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0981" y="2362712"/>
            <a:ext cx="2257425" cy="13716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4FC4C66-5B49-FA61-D603-FC41990B5A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199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18"/>
    </mc:Choice>
    <mc:Fallback>
      <p:transition spd="slow" advTm="27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93B11-B6AD-838C-73C7-EA4F5C451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 size formula(cont.)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414652-C2B2-D079-86DD-F993C3F7F7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 of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 size for estimating a mean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E154F2-E2B8-8C60-2EBA-5A0FED484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374" y="2383551"/>
            <a:ext cx="3648075" cy="4152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B81B7B-25A9-168F-2EE6-DBDF240A40B6}"/>
              </a:ext>
            </a:extLst>
          </p:cNvPr>
          <p:cNvSpPr txBox="1"/>
          <p:nvPr/>
        </p:nvSpPr>
        <p:spPr>
          <a:xfrm>
            <a:off x="5247060" y="4589014"/>
            <a:ext cx="54265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you need approximately </a:t>
            </a:r>
            <a:r>
              <a:rPr lang="en-US" b="1" dirty="0"/>
              <a:t>97 participants</a:t>
            </a:r>
            <a:r>
              <a:rPr lang="en-US" dirty="0"/>
              <a:t> to estimate the mean blood pressure within a margin of error of 3 mm Hg at a 95% confidence level.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86A88BD-F5E0-4457-8385-B395C1CC8A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246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170"/>
    </mc:Choice>
    <mc:Fallback>
      <p:transition spd="slow" advTm="36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1045E-7189-83FC-EC1F-89B86FE79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BC5C36-1AC8-B299-73AE-064D30DAE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Calculate sample size for your research question.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CA74E15-6C8D-BECB-073D-E6E25BB198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883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861"/>
    </mc:Choice>
    <mc:Fallback>
      <p:transition spd="slow" advTm="41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8ADF5-9DD2-C05F-44B8-2C9F95C0A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Table of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5D188-5914-EA87-DF6A-B3246E2B7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8776"/>
            <a:ext cx="10515600" cy="4618187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Title (research question)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Literature review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design (Epidemiological approach)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Sampling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 size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collection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Variables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Statistical analysis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6470F0-D7CA-3E3D-0F4B-BE7E79790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Moslem Taheri Soodejani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887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EE253-EAE4-CCB6-CF47-D05B9EDE7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Sample size</a:t>
            </a:r>
            <a:b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EA191A-310A-090D-9A15-25DB15C3FF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 size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refers to the number of participants or observations included in a study. Determining the appropriate sample size is crucial because it affects the study's validity, statistical power, and generalizability of the results.</a:t>
            </a:r>
          </a:p>
        </p:txBody>
      </p:sp>
    </p:spTree>
    <p:extLst>
      <p:ext uri="{BB962C8B-B14F-4D97-AF65-F5344CB8AC3E}">
        <p14:creationId xmlns:p14="http://schemas.microsoft.com/office/powerpoint/2010/main" val="3529651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8A908-69A9-1C01-5330-019446B83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do we need sample size?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F7BB0-135A-2029-24E1-FED554E5B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Ensure Accurate and Reliable Results:</a:t>
            </a:r>
          </a:p>
          <a:p>
            <a:pPr marL="0" indent="0">
              <a:buNone/>
            </a:pP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proper sample size helps produce results that accurately reflect the true characteristics or effects in the population, reducing the chance of random errors.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Achieve Appropriate Statistical Power:</a:t>
            </a:r>
          </a:p>
          <a:p>
            <a:pPr marL="0" indent="0">
              <a:buNone/>
            </a:pP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Adequate sample size increases the likelihood of detecting a real effect or difference (if it exists). This helps prevent Type II errors (failing to detect a true effect).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Avoid Waste of Resources:</a:t>
            </a:r>
          </a:p>
          <a:p>
            <a:pPr marL="0" indent="0">
              <a:buNone/>
            </a:pP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Recruiting too many participants can be unnecessary and wasteful of time, money, and effort. Conversely, too few participants can lead to inconclusive or misleading results.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Ensure Ethical Standards:</a:t>
            </a:r>
          </a:p>
          <a:p>
            <a:pPr marL="0" indent="0">
              <a:buNone/>
            </a:pP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the minimum number of participants necessary to achieve valid results respects the rights and safety of participants, avoiding exposing more people than needed to potential risks.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 Valid Conclusions:</a:t>
            </a:r>
          </a:p>
          <a:p>
            <a:pPr marL="0" indent="0">
              <a:buNone/>
            </a:pP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well-calculated sample size increases confidence that the study findings are valid, reproducible, and generalizable to the broader population.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4EC57A1-94EB-332B-6CB1-671E1B634B1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598760" y="1788480"/>
              <a:ext cx="10667520" cy="47714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4EC57A1-94EB-332B-6CB1-671E1B634B1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89400" y="1779120"/>
                <a:ext cx="10686240" cy="4790160"/>
              </a:xfrm>
              <a:prstGeom prst="rect">
                <a:avLst/>
              </a:prstGeom>
            </p:spPr>
          </p:pic>
        </mc:Fallback>
      </mc:AlternateContent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55144BD7-6635-53BC-684E-7386F1D9FD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56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114"/>
    </mc:Choice>
    <mc:Fallback>
      <p:transition spd="slow" advTm="131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AC810-C8F0-0AFD-438E-25E73D718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Factors Influencing Sample Size: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67365-1276-C3AD-676E-D805E0461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Objectives: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Whether estimating a prevalence, comparing groups, or assessing associations.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Expected Effect Size: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magnitude of difference or association expected.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Significance Level (α):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Usually set at 0.05, representing the probability of Type I error.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(1 - β):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Usually set at 80% or 90%, representing the probability of detecting a true effect.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Variability in Data: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Greater variability requires a larger sample.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of Study: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Cross-sectional, cohort, case-control, randomized trial, etc.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5583DAC-5C2C-3B86-4EF3-028F2CBE53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628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296"/>
    </mc:Choice>
    <mc:Fallback>
      <p:transition spd="slow" advTm="77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7CAB9-61A3-106A-1C75-255D48E70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Common Methods for Calculating Sample Size: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DF08B-ADEF-66B8-64D6-54478C7CE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estimating a prevalence: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Based on expected prevalence and desired precision.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comparing two groups: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Using formulas that incorporate expected differences, standard deviations, significance level, and power.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correlation studies: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Based on expected correlation coefficient.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3958463-C073-79BF-EA4A-30805CF2D6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83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63"/>
    </mc:Choice>
    <mc:Fallback>
      <p:transition spd="slow" advTm="31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FD437-6476-808E-55DB-64691E4EB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 size formula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ED86E-E75A-66D3-4706-02D0BA85FA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 size for estimating a proportion (prevalence):</a:t>
            </a:r>
          </a:p>
          <a:p>
            <a:pPr marL="0" indent="0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required sample size </a:t>
            </a:r>
          </a:p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Z-score corresponding to desired confidence level (e.g., 1.96 for 95%) </a:t>
            </a:r>
          </a:p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estimated prevalence or proportion in the population (expressed as a decimal) </a:t>
            </a:r>
          </a:p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desired margin of error (precision), expressed as a decimal.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B826F8-BB34-FB66-34D4-FBF807F85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1733" y="2391286"/>
            <a:ext cx="2489605" cy="90890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83C7EDE-F465-D32A-C0A7-688F006668D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188240" y="1164960"/>
              <a:ext cx="7193520" cy="54525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83C7EDE-F465-D32A-C0A7-688F006668D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78880" y="1155600"/>
                <a:ext cx="7212240" cy="54712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2E28E01-F36B-BCD6-3B84-2CBEA2AF2B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437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096"/>
    </mc:Choice>
    <mc:Fallback>
      <p:transition spd="slow" advTm="76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F7450-4014-934C-042E-2D960E9F3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 size formula(cont.)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0494A-B186-90DC-AAA1-31066602F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 of 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ample size for estimating a proportion (prevalence):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prevalence is estimated at 10% (p = 0.10), with a 95% confidence level (Z = 1.96), and a margin of error of 5% (d = 0.05):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14BD92-120D-3AD9-B0CF-C0926F7BA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820" y="4001294"/>
            <a:ext cx="5367338" cy="225378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3BFC730-434D-ADC6-87AB-5A698BB91DE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212120" y="2600280"/>
              <a:ext cx="10655640" cy="25484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3BFC730-434D-ADC6-87AB-5A698BB91DE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02760" y="2590920"/>
                <a:ext cx="10674360" cy="25671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7CCB6B6-D448-D87B-56E2-B70F495317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64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721"/>
    </mc:Choice>
    <mc:Fallback>
      <p:transition spd="slow" advTm="64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52C02-2BD1-D575-0647-0774E3282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 size formula(cont.)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92014-8B3A-9B63-2184-26FB7B4E5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 size for comparing two proportions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p₁, p₂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expected proportions in two groups 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Z_{1-\alpha/2}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Z-score for confidence level (e.g., 1.96 for 95%) 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Z_{1-\beta}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Z-score for power (commonly 0.84 for 80% power)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0983F-0BA9-4938-6F7C-9FF20FE196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1162" y="2647662"/>
            <a:ext cx="7000875" cy="130492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C1250F1-ACBD-309B-804F-F6EE5B68EA3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860360" y="1612440"/>
              <a:ext cx="3340440" cy="9306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C1250F1-ACBD-309B-804F-F6EE5B68EA3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51000" y="1603080"/>
                <a:ext cx="3359160" cy="9493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AB83F12-A8B2-3264-8484-98FE1BAE56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946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995"/>
    </mc:Choice>
    <mc:Fallback>
      <p:transition spd="slow" advTm="75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9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749</Words>
  <Application>Microsoft Office PowerPoint</Application>
  <PresentationFormat>Widescreen</PresentationFormat>
  <Paragraphs>83</Paragraphs>
  <Slides>13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Research Methods Course</vt:lpstr>
      <vt:lpstr>Table of contents</vt:lpstr>
      <vt:lpstr>Sample size </vt:lpstr>
      <vt:lpstr>Why do we need sample size?</vt:lpstr>
      <vt:lpstr>Factors Influencing Sample Size: </vt:lpstr>
      <vt:lpstr>Common Methods for Calculating Sample Size: </vt:lpstr>
      <vt:lpstr>Sample size formula</vt:lpstr>
      <vt:lpstr>Sample size formula(cont.)</vt:lpstr>
      <vt:lpstr>Sample size formula(cont.)</vt:lpstr>
      <vt:lpstr>Sample size formula(cont.)</vt:lpstr>
      <vt:lpstr>Sample size formula(cont.)</vt:lpstr>
      <vt:lpstr>Sample size formula(cont.)</vt:lpstr>
      <vt:lpstr>Homework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Moslem Taheri Soodejani</dc:creator>
  <cp:lastModifiedBy>Moslem Taheri Soodejani</cp:lastModifiedBy>
  <cp:revision>2</cp:revision>
  <dcterms:created xsi:type="dcterms:W3CDTF">2025-07-06T11:54:55Z</dcterms:created>
  <dcterms:modified xsi:type="dcterms:W3CDTF">2025-07-10T09:46:57Z</dcterms:modified>
</cp:coreProperties>
</file>