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78351A08-B242-48B7-9D92-D6A34DC48915}"/>
    <pc:docChg chg="undo custSel addSld modSld sldOrd">
      <pc:chgData name="Moslem Taheri Soodejani" userId="5d723ae12d8c4b89" providerId="LiveId" clId="{78351A08-B242-48B7-9D92-D6A34DC48915}" dt="2025-07-06T13:16:09.876" v="353" actId="27636"/>
      <pc:docMkLst>
        <pc:docMk/>
      </pc:docMkLst>
      <pc:sldChg chg="modSp add mod modAnim">
        <pc:chgData name="Moslem Taheri Soodejani" userId="5d723ae12d8c4b89" providerId="LiveId" clId="{78351A08-B242-48B7-9D92-D6A34DC48915}" dt="2025-07-06T13:16:09.876" v="353" actId="27636"/>
        <pc:sldMkLst>
          <pc:docMk/>
          <pc:sldMk cId="3968870295" sldId="257"/>
        </pc:sldMkLst>
        <pc:spChg chg="mod">
          <ac:chgData name="Moslem Taheri Soodejani" userId="5d723ae12d8c4b89" providerId="LiveId" clId="{78351A08-B242-48B7-9D92-D6A34DC48915}" dt="2025-07-06T13:16:09.876" v="353" actId="27636"/>
          <ac:spMkLst>
            <pc:docMk/>
            <pc:sldMk cId="3968870295" sldId="257"/>
            <ac:spMk id="3" creationId="{9445D188-5914-EA87-DF6A-B3246E2B71B5}"/>
          </ac:spMkLst>
        </pc:spChg>
      </pc:sldChg>
      <pc:sldChg chg="add">
        <pc:chgData name="Moslem Taheri Soodejani" userId="5d723ae12d8c4b89" providerId="LiveId" clId="{78351A08-B242-48B7-9D92-D6A34DC48915}" dt="2025-07-06T12:24:30.004" v="0"/>
        <pc:sldMkLst>
          <pc:docMk/>
          <pc:sldMk cId="942096645" sldId="259"/>
        </pc:sldMkLst>
      </pc:sldChg>
      <pc:sldChg chg="modSp new mod">
        <pc:chgData name="Moslem Taheri Soodejani" userId="5d723ae12d8c4b89" providerId="LiveId" clId="{78351A08-B242-48B7-9D92-D6A34DC48915}" dt="2025-07-06T12:30:50.797" v="27" actId="13900"/>
        <pc:sldMkLst>
          <pc:docMk/>
          <pc:sldMk cId="2143455391" sldId="260"/>
        </pc:sldMkLst>
        <pc:spChg chg="mod">
          <ac:chgData name="Moslem Taheri Soodejani" userId="5d723ae12d8c4b89" providerId="LiveId" clId="{78351A08-B242-48B7-9D92-D6A34DC48915}" dt="2025-07-06T12:25:51.176" v="23" actId="207"/>
          <ac:spMkLst>
            <pc:docMk/>
            <pc:sldMk cId="2143455391" sldId="260"/>
            <ac:spMk id="2" creationId="{9EAC0B93-DD17-075E-2E1C-82E5D85F1832}"/>
          </ac:spMkLst>
        </pc:spChg>
        <pc:spChg chg="mod">
          <ac:chgData name="Moslem Taheri Soodejani" userId="5d723ae12d8c4b89" providerId="LiveId" clId="{78351A08-B242-48B7-9D92-D6A34DC48915}" dt="2025-07-06T12:30:50.797" v="27" actId="13900"/>
          <ac:spMkLst>
            <pc:docMk/>
            <pc:sldMk cId="2143455391" sldId="260"/>
            <ac:spMk id="3" creationId="{65CF100A-A438-F399-9FCD-0950A51CD8E8}"/>
          </ac:spMkLst>
        </pc:spChg>
      </pc:sldChg>
      <pc:sldChg chg="modSp new mod">
        <pc:chgData name="Moslem Taheri Soodejani" userId="5d723ae12d8c4b89" providerId="LiveId" clId="{78351A08-B242-48B7-9D92-D6A34DC48915}" dt="2025-07-06T13:02:04.109" v="216" actId="255"/>
        <pc:sldMkLst>
          <pc:docMk/>
          <pc:sldMk cId="45664458" sldId="261"/>
        </pc:sldMkLst>
        <pc:spChg chg="mod">
          <ac:chgData name="Moslem Taheri Soodejani" userId="5d723ae12d8c4b89" providerId="LiveId" clId="{78351A08-B242-48B7-9D92-D6A34DC48915}" dt="2025-07-06T13:02:04.109" v="216" actId="255"/>
          <ac:spMkLst>
            <pc:docMk/>
            <pc:sldMk cId="45664458" sldId="261"/>
            <ac:spMk id="2" creationId="{CC12A71B-5789-6FF4-DEB6-54FAF0D22991}"/>
          </ac:spMkLst>
        </pc:spChg>
        <pc:spChg chg="mod">
          <ac:chgData name="Moslem Taheri Soodejani" userId="5d723ae12d8c4b89" providerId="LiveId" clId="{78351A08-B242-48B7-9D92-D6A34DC48915}" dt="2025-07-06T12:31:38.565" v="32" actId="20577"/>
          <ac:spMkLst>
            <pc:docMk/>
            <pc:sldMk cId="45664458" sldId="261"/>
            <ac:spMk id="3" creationId="{7CA45411-1FB4-26A4-8DDD-DD1E1EB786A0}"/>
          </ac:spMkLst>
        </pc:spChg>
      </pc:sldChg>
      <pc:sldChg chg="modSp new mod">
        <pc:chgData name="Moslem Taheri Soodejani" userId="5d723ae12d8c4b89" providerId="LiveId" clId="{78351A08-B242-48B7-9D92-D6A34DC48915}" dt="2025-07-06T12:35:00.058" v="62" actId="20577"/>
        <pc:sldMkLst>
          <pc:docMk/>
          <pc:sldMk cId="1192917356" sldId="262"/>
        </pc:sldMkLst>
        <pc:spChg chg="mod">
          <ac:chgData name="Moslem Taheri Soodejani" userId="5d723ae12d8c4b89" providerId="LiveId" clId="{78351A08-B242-48B7-9D92-D6A34DC48915}" dt="2025-07-06T12:32:09.819" v="35"/>
          <ac:spMkLst>
            <pc:docMk/>
            <pc:sldMk cId="1192917356" sldId="262"/>
            <ac:spMk id="2" creationId="{914A6519-6AE4-1BCC-04C7-C5E6CC8AA370}"/>
          </ac:spMkLst>
        </pc:spChg>
        <pc:spChg chg="mod">
          <ac:chgData name="Moslem Taheri Soodejani" userId="5d723ae12d8c4b89" providerId="LiveId" clId="{78351A08-B242-48B7-9D92-D6A34DC48915}" dt="2025-07-06T12:35:00.058" v="62" actId="20577"/>
          <ac:spMkLst>
            <pc:docMk/>
            <pc:sldMk cId="1192917356" sldId="262"/>
            <ac:spMk id="3" creationId="{7ACF1228-17E9-04F4-BE75-FE758CAB121D}"/>
          </ac:spMkLst>
        </pc:spChg>
      </pc:sldChg>
      <pc:sldChg chg="addSp modSp new mod">
        <pc:chgData name="Moslem Taheri Soodejani" userId="5d723ae12d8c4b89" providerId="LiveId" clId="{78351A08-B242-48B7-9D92-D6A34DC48915}" dt="2025-07-06T12:59:25.659" v="196" actId="2711"/>
        <pc:sldMkLst>
          <pc:docMk/>
          <pc:sldMk cId="3373405250" sldId="263"/>
        </pc:sldMkLst>
        <pc:spChg chg="mod">
          <ac:chgData name="Moslem Taheri Soodejani" userId="5d723ae12d8c4b89" providerId="LiveId" clId="{78351A08-B242-48B7-9D92-D6A34DC48915}" dt="2025-07-06T12:39:11.021" v="83" actId="255"/>
          <ac:spMkLst>
            <pc:docMk/>
            <pc:sldMk cId="3373405250" sldId="263"/>
            <ac:spMk id="2" creationId="{1273EC63-1EC0-CD6F-C665-FB9029665465}"/>
          </ac:spMkLst>
        </pc:spChg>
        <pc:spChg chg="mod">
          <ac:chgData name="Moslem Taheri Soodejani" userId="5d723ae12d8c4b89" providerId="LiveId" clId="{78351A08-B242-48B7-9D92-D6A34DC48915}" dt="2025-07-06T12:59:25.659" v="196" actId="2711"/>
          <ac:spMkLst>
            <pc:docMk/>
            <pc:sldMk cId="3373405250" sldId="263"/>
            <ac:spMk id="3" creationId="{F34DE64A-A810-1EEA-0AD9-81CC3918FC5C}"/>
          </ac:spMkLst>
        </pc:spChg>
        <pc:picChg chg="add mod">
          <ac:chgData name="Moslem Taheri Soodejani" userId="5d723ae12d8c4b89" providerId="LiveId" clId="{78351A08-B242-48B7-9D92-D6A34DC48915}" dt="2025-07-06T12:39:36.922" v="87" actId="14100"/>
          <ac:picMkLst>
            <pc:docMk/>
            <pc:sldMk cId="3373405250" sldId="263"/>
            <ac:picMk id="6" creationId="{611D5C9C-7128-0B89-4785-55430871810C}"/>
          </ac:picMkLst>
        </pc:picChg>
      </pc:sldChg>
      <pc:sldChg chg="addSp modSp new mod">
        <pc:chgData name="Moslem Taheri Soodejani" userId="5d723ae12d8c4b89" providerId="LiveId" clId="{78351A08-B242-48B7-9D92-D6A34DC48915}" dt="2025-07-06T12:49:04.915" v="138" actId="14100"/>
        <pc:sldMkLst>
          <pc:docMk/>
          <pc:sldMk cId="3654268624" sldId="264"/>
        </pc:sldMkLst>
        <pc:spChg chg="mod">
          <ac:chgData name="Moslem Taheri Soodejani" userId="5d723ae12d8c4b89" providerId="LiveId" clId="{78351A08-B242-48B7-9D92-D6A34DC48915}" dt="2025-07-06T12:48:55.788" v="136" actId="255"/>
          <ac:spMkLst>
            <pc:docMk/>
            <pc:sldMk cId="3654268624" sldId="264"/>
            <ac:spMk id="2" creationId="{8A510AC9-EEC2-3453-0913-57A9D5BD924B}"/>
          </ac:spMkLst>
        </pc:spChg>
        <pc:spChg chg="mod">
          <ac:chgData name="Moslem Taheri Soodejani" userId="5d723ae12d8c4b89" providerId="LiveId" clId="{78351A08-B242-48B7-9D92-D6A34DC48915}" dt="2025-07-06T12:48:48.038" v="135" actId="14100"/>
          <ac:spMkLst>
            <pc:docMk/>
            <pc:sldMk cId="3654268624" sldId="264"/>
            <ac:spMk id="3" creationId="{B0F45E5B-4516-80A8-6815-6667C1BCC25C}"/>
          </ac:spMkLst>
        </pc:spChg>
        <pc:picChg chg="add mod">
          <ac:chgData name="Moslem Taheri Soodejani" userId="5d723ae12d8c4b89" providerId="LiveId" clId="{78351A08-B242-48B7-9D92-D6A34DC48915}" dt="2025-07-06T12:49:04.915" v="138" actId="14100"/>
          <ac:picMkLst>
            <pc:docMk/>
            <pc:sldMk cId="3654268624" sldId="264"/>
            <ac:picMk id="6" creationId="{97AC01CF-55CF-9037-CC95-F4D750FC4209}"/>
          </ac:picMkLst>
        </pc:picChg>
      </pc:sldChg>
      <pc:sldChg chg="addSp delSp modSp new mod">
        <pc:chgData name="Moslem Taheri Soodejani" userId="5d723ae12d8c4b89" providerId="LiveId" clId="{78351A08-B242-48B7-9D92-D6A34DC48915}" dt="2025-07-06T12:59:10.805" v="195" actId="20577"/>
        <pc:sldMkLst>
          <pc:docMk/>
          <pc:sldMk cId="3588016112" sldId="265"/>
        </pc:sldMkLst>
        <pc:spChg chg="mod">
          <ac:chgData name="Moslem Taheri Soodejani" userId="5d723ae12d8c4b89" providerId="LiveId" clId="{78351A08-B242-48B7-9D92-D6A34DC48915}" dt="2025-07-06T12:50:21.470" v="150" actId="255"/>
          <ac:spMkLst>
            <pc:docMk/>
            <pc:sldMk cId="3588016112" sldId="265"/>
            <ac:spMk id="2" creationId="{F92324D3-4FEF-1FF9-641E-C9B397E1CEF8}"/>
          </ac:spMkLst>
        </pc:spChg>
        <pc:spChg chg="del">
          <ac:chgData name="Moslem Taheri Soodejani" userId="5d723ae12d8c4b89" providerId="LiveId" clId="{78351A08-B242-48B7-9D92-D6A34DC48915}" dt="2025-07-06T12:43:38.729" v="105"/>
          <ac:spMkLst>
            <pc:docMk/>
            <pc:sldMk cId="3588016112" sldId="265"/>
            <ac:spMk id="3" creationId="{161EA2F6-4A80-8AEE-00FC-5D815D38B0D7}"/>
          </ac:spMkLst>
        </pc:spChg>
        <pc:spChg chg="add mod">
          <ac:chgData name="Moslem Taheri Soodejani" userId="5d723ae12d8c4b89" providerId="LiveId" clId="{78351A08-B242-48B7-9D92-D6A34DC48915}" dt="2025-07-06T12:59:10.805" v="195" actId="20577"/>
          <ac:spMkLst>
            <pc:docMk/>
            <pc:sldMk cId="3588016112" sldId="265"/>
            <ac:spMk id="5" creationId="{68F30B16-5E9B-8546-0202-EB0BFA97DBE7}"/>
          </ac:spMkLst>
        </pc:spChg>
      </pc:sldChg>
      <pc:sldChg chg="modSp new mod">
        <pc:chgData name="Moslem Taheri Soodejani" userId="5d723ae12d8c4b89" providerId="LiveId" clId="{78351A08-B242-48B7-9D92-D6A34DC48915}" dt="2025-07-06T12:59:39.809" v="199" actId="20577"/>
        <pc:sldMkLst>
          <pc:docMk/>
          <pc:sldMk cId="2807399748" sldId="266"/>
        </pc:sldMkLst>
        <pc:spChg chg="mod">
          <ac:chgData name="Moslem Taheri Soodejani" userId="5d723ae12d8c4b89" providerId="LiveId" clId="{78351A08-B242-48B7-9D92-D6A34DC48915}" dt="2025-07-06T12:59:39.809" v="199" actId="20577"/>
          <ac:spMkLst>
            <pc:docMk/>
            <pc:sldMk cId="2807399748" sldId="266"/>
            <ac:spMk id="2" creationId="{6511B4C1-CFFB-A030-7402-1A673F473F90}"/>
          </ac:spMkLst>
        </pc:spChg>
        <pc:spChg chg="mod">
          <ac:chgData name="Moslem Taheri Soodejani" userId="5d723ae12d8c4b89" providerId="LiveId" clId="{78351A08-B242-48B7-9D92-D6A34DC48915}" dt="2025-07-06T12:58:38.152" v="186" actId="113"/>
          <ac:spMkLst>
            <pc:docMk/>
            <pc:sldMk cId="2807399748" sldId="266"/>
            <ac:spMk id="3" creationId="{25D521B3-3DEF-3499-A0FD-FCA74CEDE38C}"/>
          </ac:spMkLst>
        </pc:spChg>
      </pc:sldChg>
      <pc:sldChg chg="modSp new mod">
        <pc:chgData name="Moslem Taheri Soodejani" userId="5d723ae12d8c4b89" providerId="LiveId" clId="{78351A08-B242-48B7-9D92-D6A34DC48915}" dt="2025-07-06T12:59:45.162" v="202" actId="20577"/>
        <pc:sldMkLst>
          <pc:docMk/>
          <pc:sldMk cId="4126574974" sldId="267"/>
        </pc:sldMkLst>
        <pc:spChg chg="mod">
          <ac:chgData name="Moslem Taheri Soodejani" userId="5d723ae12d8c4b89" providerId="LiveId" clId="{78351A08-B242-48B7-9D92-D6A34DC48915}" dt="2025-07-06T12:59:45.162" v="202" actId="20577"/>
          <ac:spMkLst>
            <pc:docMk/>
            <pc:sldMk cId="4126574974" sldId="267"/>
            <ac:spMk id="2" creationId="{3D17FE4E-B0BE-9A38-F483-60A086DA8E18}"/>
          </ac:spMkLst>
        </pc:spChg>
        <pc:spChg chg="mod">
          <ac:chgData name="Moslem Taheri Soodejani" userId="5d723ae12d8c4b89" providerId="LiveId" clId="{78351A08-B242-48B7-9D92-D6A34DC48915}" dt="2025-07-06T12:58:13.621" v="181" actId="2711"/>
          <ac:spMkLst>
            <pc:docMk/>
            <pc:sldMk cId="4126574974" sldId="267"/>
            <ac:spMk id="3" creationId="{9DA05E79-CF62-BD1F-153C-F94823B0A252}"/>
          </ac:spMkLst>
        </pc:spChg>
      </pc:sldChg>
      <pc:sldChg chg="modSp new mod">
        <pc:chgData name="Moslem Taheri Soodejani" userId="5d723ae12d8c4b89" providerId="LiveId" clId="{78351A08-B242-48B7-9D92-D6A34DC48915}" dt="2025-07-06T12:59:49.929" v="205" actId="20577"/>
        <pc:sldMkLst>
          <pc:docMk/>
          <pc:sldMk cId="455272241" sldId="268"/>
        </pc:sldMkLst>
        <pc:spChg chg="mod">
          <ac:chgData name="Moslem Taheri Soodejani" userId="5d723ae12d8c4b89" providerId="LiveId" clId="{78351A08-B242-48B7-9D92-D6A34DC48915}" dt="2025-07-06T12:59:49.929" v="205" actId="20577"/>
          <ac:spMkLst>
            <pc:docMk/>
            <pc:sldMk cId="455272241" sldId="268"/>
            <ac:spMk id="2" creationId="{6B9F0BAC-E9C8-E67E-4916-36883FB8DCE5}"/>
          </ac:spMkLst>
        </pc:spChg>
        <pc:spChg chg="mod">
          <ac:chgData name="Moslem Taheri Soodejani" userId="5d723ae12d8c4b89" providerId="LiveId" clId="{78351A08-B242-48B7-9D92-D6A34DC48915}" dt="2025-07-06T12:57:59.699" v="178" actId="113"/>
          <ac:spMkLst>
            <pc:docMk/>
            <pc:sldMk cId="455272241" sldId="268"/>
            <ac:spMk id="3" creationId="{28408582-518C-DF94-ADAA-FF290CC40688}"/>
          </ac:spMkLst>
        </pc:spChg>
      </pc:sldChg>
      <pc:sldChg chg="modSp new mod ord">
        <pc:chgData name="Moslem Taheri Soodejani" userId="5d723ae12d8c4b89" providerId="LiveId" clId="{78351A08-B242-48B7-9D92-D6A34DC48915}" dt="2025-07-06T13:00:08.911" v="212"/>
        <pc:sldMkLst>
          <pc:docMk/>
          <pc:sldMk cId="2064805513" sldId="269"/>
        </pc:sldMkLst>
        <pc:spChg chg="mod">
          <ac:chgData name="Moslem Taheri Soodejani" userId="5d723ae12d8c4b89" providerId="LiveId" clId="{78351A08-B242-48B7-9D92-D6A34DC48915}" dt="2025-07-06T12:59:57.908" v="208" actId="20577"/>
          <ac:spMkLst>
            <pc:docMk/>
            <pc:sldMk cId="2064805513" sldId="269"/>
            <ac:spMk id="2" creationId="{127A39A2-5822-C3CB-2314-2894D0C14EED}"/>
          </ac:spMkLst>
        </pc:spChg>
        <pc:spChg chg="mod">
          <ac:chgData name="Moslem Taheri Soodejani" userId="5d723ae12d8c4b89" providerId="LiveId" clId="{78351A08-B242-48B7-9D92-D6A34DC48915}" dt="2025-07-06T12:57:54.518" v="177" actId="113"/>
          <ac:spMkLst>
            <pc:docMk/>
            <pc:sldMk cId="2064805513" sldId="269"/>
            <ac:spMk id="3" creationId="{0C85ACD1-6BD6-0504-6A60-D750E048BF84}"/>
          </ac:spMkLst>
        </pc:spChg>
      </pc:sldChg>
      <pc:sldChg chg="addSp delSp modSp new mod">
        <pc:chgData name="Moslem Taheri Soodejani" userId="5d723ae12d8c4b89" providerId="LiveId" clId="{78351A08-B242-48B7-9D92-D6A34DC48915}" dt="2025-07-06T13:05:18.136" v="245" actId="14100"/>
        <pc:sldMkLst>
          <pc:docMk/>
          <pc:sldMk cId="459540746" sldId="270"/>
        </pc:sldMkLst>
        <pc:spChg chg="mod">
          <ac:chgData name="Moslem Taheri Soodejani" userId="5d723ae12d8c4b89" providerId="LiveId" clId="{78351A08-B242-48B7-9D92-D6A34DC48915}" dt="2025-07-06T13:03:06.764" v="223"/>
          <ac:spMkLst>
            <pc:docMk/>
            <pc:sldMk cId="459540746" sldId="270"/>
            <ac:spMk id="2" creationId="{0F4D420F-59F2-3131-D42E-08768CCA553D}"/>
          </ac:spMkLst>
        </pc:spChg>
        <pc:spChg chg="del">
          <ac:chgData name="Moslem Taheri Soodejani" userId="5d723ae12d8c4b89" providerId="LiveId" clId="{78351A08-B242-48B7-9D92-D6A34DC48915}" dt="2025-07-06T13:03:27.572" v="224"/>
          <ac:spMkLst>
            <pc:docMk/>
            <pc:sldMk cId="459540746" sldId="270"/>
            <ac:spMk id="3" creationId="{A85D5177-54BF-8344-B5C3-BDB60F84E228}"/>
          </ac:spMkLst>
        </pc:spChg>
        <pc:spChg chg="add mod">
          <ac:chgData name="Moslem Taheri Soodejani" userId="5d723ae12d8c4b89" providerId="LiveId" clId="{78351A08-B242-48B7-9D92-D6A34DC48915}" dt="2025-07-06T13:05:18.136" v="245" actId="14100"/>
          <ac:spMkLst>
            <pc:docMk/>
            <pc:sldMk cId="459540746" sldId="270"/>
            <ac:spMk id="5" creationId="{40F2D095-1F91-3BA5-0F32-D7890B46B258}"/>
          </ac:spMkLst>
        </pc:spChg>
      </pc:sldChg>
      <pc:sldChg chg="modSp new mod">
        <pc:chgData name="Moslem Taheri Soodejani" userId="5d723ae12d8c4b89" providerId="LiveId" clId="{78351A08-B242-48B7-9D92-D6A34DC48915}" dt="2025-07-06T13:06:59.648" v="338" actId="12"/>
        <pc:sldMkLst>
          <pc:docMk/>
          <pc:sldMk cId="829771009" sldId="271"/>
        </pc:sldMkLst>
        <pc:spChg chg="mod">
          <ac:chgData name="Moslem Taheri Soodejani" userId="5d723ae12d8c4b89" providerId="LiveId" clId="{78351A08-B242-48B7-9D92-D6A34DC48915}" dt="2025-07-06T13:06:53.535" v="337" actId="2711"/>
          <ac:spMkLst>
            <pc:docMk/>
            <pc:sldMk cId="829771009" sldId="271"/>
            <ac:spMk id="2" creationId="{E70941F4-8044-F334-BCC6-C07D6288C7C3}"/>
          </ac:spMkLst>
        </pc:spChg>
        <pc:spChg chg="mod">
          <ac:chgData name="Moslem Taheri Soodejani" userId="5d723ae12d8c4b89" providerId="LiveId" clId="{78351A08-B242-48B7-9D92-D6A34DC48915}" dt="2025-07-06T13:06:59.648" v="338" actId="12"/>
          <ac:spMkLst>
            <pc:docMk/>
            <pc:sldMk cId="829771009" sldId="271"/>
            <ac:spMk id="3" creationId="{AFBE8CC1-DC00-EC55-EAE4-5558B39A9898}"/>
          </ac:spMkLst>
        </pc:sp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0:42:01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727">
    <iact:property name="dataType"/>
    <iact:actionData xml:id="d0">
      <inkml:trace xmlns:inkml="http://www.w3.org/2003/InkML" xml:id="stk0" contextRef="#ctx0" brushRef="#br0">23339 8499 0,'284'-37'20,"-89"27"-20,-71 10 10,-4 7 13,-8-14-23,8 4 7,12-7 14,4-4-21,4-2 23,31-14-23,1 6 5,-8 1 11,12 0-13,4-4 9,-8-6 7,15 3-18,-7-7 10,-8 17 9,4-16-20,4 2 12,-9-6 10,13 0-22,0-3 3,-12 10 18,0-14-20,4 1 11,-13-11 5,1-13-16,8 13 17,-4-13-18,-12-3 11,20-3 8,-5-8-19,-19-12 14,0-1 2,8-9-16,-24 9 15,-28-3 0,0-3-15,12-14 15,-9-6 4,-11 3-19,-24-7 20,0-6-20,-36 3 13,12 14 1,-32 6-14,-12 10 18,4-3-15,-24 13 21,0-10-24,-16-3 16,-12 13-16,-12 0 17,0 0-13,-4-10 5,-16 3 9,-20 7-18,-27 0 13,-21-10 4,-4 4-17,-16 6 14,-16 13 4,-24-6-18,9 16 16,-13 1-12,0 16 10,-20-7 1,-8 14-15,-11-10 16,-29 16-12,4 7 9,-4 7-1,5-7 8,-17 16-20,-8-2 19,1 2-18,11 5 8,0-8 12,8 17-21,-11-3 9,-1 3 10,-16 3-19,-7 14 10,15-8 10,0 5-20,0 2 13,-19-2 1,15-1-13,-12 10 15,21-13-14,-5 14 14,8-14-3,-4 16-11,9-19 9,-5 16 7,24-13-18,-7 17 17,15 13 2,-12-7-19,12 14 12,-3 26 0,23 0-12,0-9 17,4 26 1,0 16-18,9-3 16,19 11-16,28-1 14,12 7 0,20 6-11,16 34 9,9-3 7,23 26-19,20 10 14,20 4 6,20 6-20,32 20 12,12-3-10,32 6 10,24-12 9,28-5-20,27-9 11,21 3 3,28-16-15,36-14 13,-8-10 3,43-26-16,13-14 18,56-13-14,-12-13 8,47-27 0,-19-14-9,28-12 10,15-11 2,5-3-13,16-7 11,11-10 5,-39 4-18,15-17 16,13 0-13,8-7 13,-17-3-4,17 10-8,-37-6 11,-11 6-3,16-17-8,7 10 9,-23-9 0,24 2-9,-25-9 7,-351 23 5,0 0-16,0 0 16</inkml:trace>
    </iact:actionData>
  </iact:action>
  <iact:action type="add" startTime="46870">
    <iact:property name="dataType"/>
    <iact:actionData xml:id="d1">
      <inkml:trace xmlns:inkml="http://www.w3.org/2003/InkML" xml:id="stk1" contextRef="#ctx0" brushRef="#br0">16582 11756 0,'0'0'18,"251"27"-18,77 3 15,36 0 1,-13 13-16,-31-10 12,-32-6 0,-21-10 8,-11-4-20,-36 0 15,-36-6-15,-32-4 16,-9 1-12,-31-11 10,-112 7 1,0 0-14,0 0 26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BBB7-5B41-45EE-AC34-CC6E531155DF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298E-3209-402A-890E-2C2ACF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9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8FB5-D277-6D27-2C8C-BAC8A75DC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C142C-035D-2EAC-C546-E8665392B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BF5B-E699-B7A2-8289-995BDACC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9C2-E51A-4A5A-AA1B-BE9B35E9DC2D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0CEC7-44FF-4822-CA20-DDE796CC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49B34-E103-A9AC-58FF-05652A1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4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92F3-99B0-C215-48C5-C0C21531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B6140-A5DB-5C43-CEF8-3961E18C9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C25CF-AE93-1DBE-4C98-77EA8639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FC36-21BB-4C75-9AE0-DCA396841C83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33EB3-D087-BCCA-664A-5A01011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2388C-7C11-51F0-6D63-16993648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218A7-D9F7-A7A4-B08E-D7B9ED673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A1FF3-0F09-B1E6-1705-D555BF874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A1F9C-2544-0FD8-7D3C-8B44B05C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B3866-D9B4-4BD0-B871-810F4ED3D71D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E6AF4-31A1-CD7D-EB95-4A73C888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48B33-FA5C-6E9E-48C2-49AE8A5E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7F49-F961-125F-847C-69B7F002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A26AC-2E07-FE23-6075-3D463B72A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FAAAD-4C20-AC2C-CE55-4198105F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1941-B41E-4BED-841C-16F65509848A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87526-BC51-758A-04F9-79700895E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2E942-31AB-2A3C-0C9C-96AB6FDA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9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4800-2836-309F-B1E4-204B855C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2D8D4-9AE9-9BC1-696E-DA8A43B47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46B58-F7E0-E351-43D5-A94B2EAD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9021-918E-451B-8EAE-8B8A1519128F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A801-BE1A-AE68-963B-070679B4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7C37B-477F-566E-C1A0-F0C27F2B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677A-3559-C68C-691A-050093324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05202-282B-E939-0787-0022B0C71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EBDA6-6C9F-6156-7988-E5D72FA8F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CFBA4-B157-7964-8ED4-44EF512C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0153-A8BF-42B0-AA23-CCAB62C4FAF1}" type="datetime1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12AEA-B463-E30B-EBCA-65C8B7C2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00F60-C841-E1D0-F029-25D81594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EAA7-2F1E-5FBA-632C-C895BC17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879B5-E3AE-3792-F95D-FBD691504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F568A-46E1-01B1-8F5B-5DC6CB7B8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073B-DB1F-B4B8-0197-36B6BA0E0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D26FD8-ED45-DA2B-A36D-49B0FC83A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9DAF9-83CB-2A72-C1CC-236B7E532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F660-EC9B-407B-AD22-687D4F5A1161}" type="datetime1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5CE088-ADFA-82F4-F39D-D49F3404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FD294E-546C-EEFD-B6A7-527CCE76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3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64B0-6F81-EE02-69B9-28770AF5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4EBDD-43F5-45AD-D91A-D69754DA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C769A-933B-4D6D-AFFD-2B3CD25D9681}" type="datetime1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E223B-F057-06C2-554A-969AAAAF3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0C965-EF6D-C837-4573-048A23B7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7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2EE69-0270-B053-830A-66968554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D244-1AF1-470E-B8CA-9B2CE173F7F5}" type="datetime1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EAF5B-ABD1-1B94-2F13-30F82F5E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8B905-FF41-0245-7E80-C04CDAB3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65CF-1B03-C9B5-5520-C2452EFCA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7736B-88C2-F11A-2AFF-98139A87C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C1FE8-436A-75D2-D412-3844AD6F2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932BD-7B65-89B5-E9E0-1F696FD1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7AC8-61B5-4736-AA98-A8C8924535A8}" type="datetime1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835FC-CC33-25F5-17FF-2DF14911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F18B-CA24-ADB1-06EF-029845AA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A185-D465-1ED3-D272-FB188887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1C86C-5559-1489-4E1D-6BC9913F5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3506C-10A4-57FF-53C1-ECE68A92F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F5C48-A404-6FA2-6293-80D906FC2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2976-8AF4-4E9C-A695-20E9DCC2A890}" type="datetime1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40AF-F492-2FC8-7FD9-04EE3E67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5CA9A-38D6-AD26-0C14-E9184DFE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9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B6C15-E2CC-4C36-C9BA-2E6D0629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5297F-DCE0-B969-8766-8946EA8DD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D9EBF-BAD1-A90B-DE5F-97F48D3D2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DBF7C-51EB-4728-B2E5-E2930AF2E05F}" type="datetime1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5B631-FE4E-F310-960C-E584308BD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Moslem Taheri Soodejani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1CE58-0333-BCCD-2F8A-5D5FA9DCB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92A7F-01CD-4EA5-A1DC-494EAAD73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7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oslem.taheri2009@yahoo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7FE4E-B0BE-9A38-F483-60A086DA8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Medical Records Review: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05E79-CF62-BD1F-153C-F94823B0A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relevant data from patient charts, electronic health records.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Reviewing Medical Records to Study Postoperative Complications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assess the rate and types of complications following abdominal surgery.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FF374-C2A0-1BC2-7E9A-267482D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5B5D70-0E97-7CA8-6397-11DB78B97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7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1"/>
    </mc:Choice>
    <mc:Fallback>
      <p:transition spd="slow" advTm="3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0BAC-E9C8-E67E-4916-36883FB8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Observation: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08582-518C-DF94-ADAA-FF290CC40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behaviors or environmental factors.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Study of Hand Hygiene Practices in a Hospital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observe and assess the hand hygiene compliance among healthcare workers in a hospital ward.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55846-0980-C15B-2E29-20663039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E2030A-0F17-5782-89DF-C2169DDED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7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0"/>
    </mc:Choice>
    <mc:Fallback>
      <p:transition spd="slow" advTm="3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39A2-5822-C3CB-2314-2894D0C1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Technological Devices: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5ACD1-6BD6-0504-6A60-D750E048B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Wearables, sensors, or mobile apps for real-time data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Using a Wearable Activity Tracker to Measure Physical Activity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objectively measure the physical activity levels of participants with chronic obstructive pulmonary disease (COPD).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5C1BE-5C03-110C-D51F-E5A13DEF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E68922-2D69-11A9-CF6B-E6FD5FA7B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0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41"/>
    </mc:Choice>
    <mc:Fallback>
      <p:transition spd="slow" advTm="6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420F-59F2-3131-D42E-08768CCA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Steps in Data Collection: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B1086-AB6B-88A6-9055-0BBA56C0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0F2D095-1F91-3BA5-0F32-D7890B46B2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172829"/>
            <a:ext cx="10783330" cy="565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Define Objectives and Variables: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Clearly specify what data are needed.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Design Data Collection Tools: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 questionnaires, forms, or protocols.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Sampling: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Decide on sampling methods (random, stratified, convenience).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Pilot Testing: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Test tools on a small sample to ensure clarity and effectiveness.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Train personnel.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 data systematically, ensuring consistency. 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Management: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Organize, store, and maintain data securely.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databases or software for data entry and validation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AB22B90-00E2-3D43-A5CE-D71C8A21D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77"/>
    </mc:Choice>
    <mc:Fallback>
      <p:transition spd="slow" advTm="83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41F4-8044-F334-BCC6-C07D6288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8CC1-DC00-EC55-EAE4-5558B39A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type of data collection for your research question.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B1FB6-4956-ABBF-CDEE-3F038867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EF7DFB-DCFB-BC00-2A8D-1D2D69059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7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2"/>
    </mc:Choice>
    <mc:Fallback>
      <p:transition spd="slow" advTm="2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Moslem Taheri Soodejani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5675EE-B409-F1D7-CEF4-421D211ABA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6"/>
    </mc:Choice>
    <mc:Fallback>
      <p:transition spd="slow" advTm="1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C0B93-DD17-075E-2E1C-82E5D85F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F100A-A438-F399-9FCD-0950A51CD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 in medical research is a crucial step that involves gathering accurate and relevant information to answer research questions, test hypotheses, or evaluate interventions.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AFEB4-3673-C23E-9BAB-25C3A539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9EEE38-A1A1-B11E-B4B1-4FC9AF27B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0"/>
    </mc:Choice>
    <mc:Fallback>
      <p:transition spd="slow" advTm="1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A71B-5789-6FF4-DEB6-54FAF0D2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Data in Medical Research: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45411-1FB4-26A4-8DDD-DD1E1EB78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Data: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Collected directly from original sources, such as surveys, clinical trials, interviews, or physical examinations.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Data: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Existing data from records, databases, or previous studies.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260E8-A1CF-9A56-36F1-C520F2DA8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BEDA4FF-D120-6F19-5477-EBC1DC17887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0240" y="1318680"/>
              <a:ext cx="5025240" cy="3002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BEDA4FF-D120-6F19-5477-EBC1DC1788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0880" y="1309320"/>
                <a:ext cx="5043960" cy="3021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091A3A-B89D-4AD3-8593-92CDCF8F4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52"/>
    </mc:Choice>
    <mc:Fallback>
      <p:transition spd="slow" advTm="4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A6519-6AE4-1BCC-04C7-C5E6CC8A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Methods of Data Collection: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F1228-17E9-04F4-BE75-FE758CAB1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Surveys and Questionnaires: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gather information on symptoms, behaviors, or opinions.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administered in person, by phone, mail, or electronically.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B1519-F765-B5CC-FFE6-39306A71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FCADB27-3A19-F61D-EA4A-B1239240E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5"/>
    </mc:Choice>
    <mc:Fallback>
      <p:transition spd="slow" advTm="40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EC63-1EC0-CD6F-C665-FB902966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Surveys and Questionnaires (example)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E64A-A810-1EEA-0AD9-81CC3918F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483" y="1389905"/>
            <a:ext cx="10515600" cy="1034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Survey on Lifestyle and Heart Health</a:t>
            </a:r>
          </a:p>
          <a:p>
            <a:pPr marL="0" indent="0">
              <a:buNone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assess the relationship between physical activity levels and cardiovascular health among adults.</a:t>
            </a: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05F59-195B-268A-CDFC-B66FFD5B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1D5C9C-7128-0B89-4785-55430871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16" y="2424082"/>
            <a:ext cx="10767267" cy="400126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A2C865-17A6-2FD4-1F5F-595047174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66"/>
    </mc:Choice>
    <mc:Fallback>
      <p:transition spd="slow" advTm="79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0AC9-EEC2-3453-0913-57A9D5BD9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Interviews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45E5B-4516-80A8-6815-6667C1BCC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36" y="1199660"/>
            <a:ext cx="10515600" cy="788700"/>
          </a:xfrm>
        </p:spPr>
        <p:txBody>
          <a:bodyPr/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Structured, semi-structured, or unstructured.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Useful for qualitative data.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3B255-66CA-8C9B-13F9-1307DDEC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C01CF-55CF-9037-CC95-F4D750FC4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38" y="1988359"/>
            <a:ext cx="10798198" cy="45781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6010B72-A4E1-1BA7-DB5D-8896DBB07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12"/>
    </mc:Choice>
    <mc:Fallback>
      <p:transition spd="slow" advTm="6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24D3-4FEF-1FF9-641E-C9B397E1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Clinical Examinations and Physical Measurements:</a:t>
            </a:r>
            <a:b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914BB3-A95B-EA09-70E1-8CF6544D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8F30B16-5E9B-8546-0202-EB0BFA97D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5438" y="2542248"/>
            <a:ext cx="10801865" cy="233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objective data such as blood pressure, weight, height.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Measurement in a Hypertension Study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assess blood pressure levels among participants to study hypertension prevalence.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CE93C7-4CCC-B73A-AA71-58215278F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1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78"/>
    </mc:Choice>
    <mc:Fallback>
      <p:transition spd="slow" advTm="35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B4C1-CFFB-A030-7402-1A673F47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Laboratory Tests: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521B3-3DEF-3499-A0FD-FCA74CEDE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tests, imaging, biopsies,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Fasting Blood Glucose Test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assess the blood sugar level of participants to study the prevalence of diabetes.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B0D05-E875-7118-5098-3954FC94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3EF637-3FD6-EDEF-E4A6-117E6FB1E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2"/>
    </mc:Choice>
    <mc:Fallback>
      <p:transition spd="slow" advTm="2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626</Words>
  <Application>Microsoft Office PowerPoint</Application>
  <PresentationFormat>Widescreen</PresentationFormat>
  <Paragraphs>100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Research Methods Course</vt:lpstr>
      <vt:lpstr>Table of contents</vt:lpstr>
      <vt:lpstr>Data collection </vt:lpstr>
      <vt:lpstr>Types of Data in Medical Research: </vt:lpstr>
      <vt:lpstr>Methods of Data Collection: </vt:lpstr>
      <vt:lpstr>1. Surveys and Questionnaires (example) </vt:lpstr>
      <vt:lpstr>2. Interviews </vt:lpstr>
      <vt:lpstr>3. Clinical Examinations and Physical Measurements: </vt:lpstr>
      <vt:lpstr>4. Laboratory Tests: </vt:lpstr>
      <vt:lpstr>5. Medical Records Review: </vt:lpstr>
      <vt:lpstr>6. Observation: </vt:lpstr>
      <vt:lpstr>7. Technological Devices: </vt:lpstr>
      <vt:lpstr>Steps in Data Collection: 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2</cp:revision>
  <dcterms:created xsi:type="dcterms:W3CDTF">2025-07-06T12:24:27Z</dcterms:created>
  <dcterms:modified xsi:type="dcterms:W3CDTF">2025-07-10T11:43:40Z</dcterms:modified>
</cp:coreProperties>
</file>