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D8CAB697-F385-443D-B476-9EA43D3FAA1D}"/>
    <pc:docChg chg="custSel addSld delSld modSld sldOrd">
      <pc:chgData name="Moslem Taheri Soodejani" userId="5d723ae12d8c4b89" providerId="LiveId" clId="{D8CAB697-F385-443D-B476-9EA43D3FAA1D}" dt="2025-07-06T13:37:11.653" v="349" actId="47"/>
      <pc:docMkLst>
        <pc:docMk/>
      </pc:docMkLst>
      <pc:sldChg chg="modSp add mod modAnim">
        <pc:chgData name="Moslem Taheri Soodejani" userId="5d723ae12d8c4b89" providerId="LiveId" clId="{D8CAB697-F385-443D-B476-9EA43D3FAA1D}" dt="2025-07-06T13:10:22.685" v="23"/>
        <pc:sldMkLst>
          <pc:docMk/>
          <pc:sldMk cId="3968870295" sldId="257"/>
        </pc:sldMkLst>
        <pc:spChg chg="mod">
          <ac:chgData name="Moslem Taheri Soodejani" userId="5d723ae12d8c4b89" providerId="LiveId" clId="{D8CAB697-F385-443D-B476-9EA43D3FAA1D}" dt="2025-07-06T13:09:42.098" v="12" actId="20577"/>
          <ac:spMkLst>
            <pc:docMk/>
            <pc:sldMk cId="3968870295" sldId="257"/>
            <ac:spMk id="3" creationId="{9445D188-5914-EA87-DF6A-B3246E2B71B5}"/>
          </ac:spMkLst>
        </pc:spChg>
      </pc:sldChg>
      <pc:sldChg chg="add">
        <pc:chgData name="Moslem Taheri Soodejani" userId="5d723ae12d8c4b89" providerId="LiveId" clId="{D8CAB697-F385-443D-B476-9EA43D3FAA1D}" dt="2025-07-06T13:08:32.583" v="0"/>
        <pc:sldMkLst>
          <pc:docMk/>
          <pc:sldMk cId="942096645" sldId="259"/>
        </pc:sldMkLst>
      </pc:sldChg>
      <pc:sldChg chg="modSp new mod">
        <pc:chgData name="Moslem Taheri Soodejani" userId="5d723ae12d8c4b89" providerId="LiveId" clId="{D8CAB697-F385-443D-B476-9EA43D3FAA1D}" dt="2025-07-06T13:21:58.579" v="53" actId="12"/>
        <pc:sldMkLst>
          <pc:docMk/>
          <pc:sldMk cId="3157961651" sldId="260"/>
        </pc:sldMkLst>
        <pc:spChg chg="mod">
          <ac:chgData name="Moslem Taheri Soodejani" userId="5d723ae12d8c4b89" providerId="LiveId" clId="{D8CAB697-F385-443D-B476-9EA43D3FAA1D}" dt="2025-07-06T13:17:35.063" v="49" actId="20577"/>
          <ac:spMkLst>
            <pc:docMk/>
            <pc:sldMk cId="3157961651" sldId="260"/>
            <ac:spMk id="2" creationId="{57EBEE56-A7D5-9336-405D-A2ACEC2E07E0}"/>
          </ac:spMkLst>
        </pc:spChg>
        <pc:spChg chg="mod">
          <ac:chgData name="Moslem Taheri Soodejani" userId="5d723ae12d8c4b89" providerId="LiveId" clId="{D8CAB697-F385-443D-B476-9EA43D3FAA1D}" dt="2025-07-06T13:21:58.579" v="53" actId="12"/>
          <ac:spMkLst>
            <pc:docMk/>
            <pc:sldMk cId="3157961651" sldId="260"/>
            <ac:spMk id="3" creationId="{C6C0C441-7AD8-8F80-61BF-56F50EF01827}"/>
          </ac:spMkLst>
        </pc:spChg>
      </pc:sldChg>
      <pc:sldChg chg="modSp new mod">
        <pc:chgData name="Moslem Taheri Soodejani" userId="5d723ae12d8c4b89" providerId="LiveId" clId="{D8CAB697-F385-443D-B476-9EA43D3FAA1D}" dt="2025-07-06T13:24:41.810" v="100" actId="20577"/>
        <pc:sldMkLst>
          <pc:docMk/>
          <pc:sldMk cId="3004038005" sldId="261"/>
        </pc:sldMkLst>
        <pc:spChg chg="mod">
          <ac:chgData name="Moslem Taheri Soodejani" userId="5d723ae12d8c4b89" providerId="LiveId" clId="{D8CAB697-F385-443D-B476-9EA43D3FAA1D}" dt="2025-07-06T13:24:31.645" v="97" actId="113"/>
          <ac:spMkLst>
            <pc:docMk/>
            <pc:sldMk cId="3004038005" sldId="261"/>
            <ac:spMk id="2" creationId="{36BD97BB-F3E2-4990-420C-868BC1952D78}"/>
          </ac:spMkLst>
        </pc:spChg>
        <pc:spChg chg="mod">
          <ac:chgData name="Moslem Taheri Soodejani" userId="5d723ae12d8c4b89" providerId="LiveId" clId="{D8CAB697-F385-443D-B476-9EA43D3FAA1D}" dt="2025-07-06T13:24:41.810" v="100" actId="20577"/>
          <ac:spMkLst>
            <pc:docMk/>
            <pc:sldMk cId="3004038005" sldId="261"/>
            <ac:spMk id="3" creationId="{F365364C-5FB7-FFAE-56D5-64E56FD98616}"/>
          </ac:spMkLst>
        </pc:spChg>
      </pc:sldChg>
      <pc:sldChg chg="modSp new mod">
        <pc:chgData name="Moslem Taheri Soodejani" userId="5d723ae12d8c4b89" providerId="LiveId" clId="{D8CAB697-F385-443D-B476-9EA43D3FAA1D}" dt="2025-07-06T13:25:05.142" v="110" actId="2711"/>
        <pc:sldMkLst>
          <pc:docMk/>
          <pc:sldMk cId="1464060457" sldId="262"/>
        </pc:sldMkLst>
        <pc:spChg chg="mod">
          <ac:chgData name="Moslem Taheri Soodejani" userId="5d723ae12d8c4b89" providerId="LiveId" clId="{D8CAB697-F385-443D-B476-9EA43D3FAA1D}" dt="2025-07-06T13:24:56.730" v="108" actId="20577"/>
          <ac:spMkLst>
            <pc:docMk/>
            <pc:sldMk cId="1464060457" sldId="262"/>
            <ac:spMk id="2" creationId="{49D9EF73-9D35-ED9A-10A4-299C5912C3A4}"/>
          </ac:spMkLst>
        </pc:spChg>
        <pc:spChg chg="mod">
          <ac:chgData name="Moslem Taheri Soodejani" userId="5d723ae12d8c4b89" providerId="LiveId" clId="{D8CAB697-F385-443D-B476-9EA43D3FAA1D}" dt="2025-07-06T13:25:05.142" v="110" actId="2711"/>
          <ac:spMkLst>
            <pc:docMk/>
            <pc:sldMk cId="1464060457" sldId="262"/>
            <ac:spMk id="3" creationId="{39B55C95-A373-FE92-99F0-3FA42DA64379}"/>
          </ac:spMkLst>
        </pc:spChg>
      </pc:sldChg>
      <pc:sldChg chg="modSp new mod">
        <pc:chgData name="Moslem Taheri Soodejani" userId="5d723ae12d8c4b89" providerId="LiveId" clId="{D8CAB697-F385-443D-B476-9EA43D3FAA1D}" dt="2025-07-06T13:25:21.206" v="121" actId="2711"/>
        <pc:sldMkLst>
          <pc:docMk/>
          <pc:sldMk cId="2835672275" sldId="263"/>
        </pc:sldMkLst>
        <pc:spChg chg="mod">
          <ac:chgData name="Moslem Taheri Soodejani" userId="5d723ae12d8c4b89" providerId="LiveId" clId="{D8CAB697-F385-443D-B476-9EA43D3FAA1D}" dt="2025-07-06T13:25:13.961" v="119" actId="20577"/>
          <ac:spMkLst>
            <pc:docMk/>
            <pc:sldMk cId="2835672275" sldId="263"/>
            <ac:spMk id="2" creationId="{05889E7D-49A6-C881-26E7-7525432E9C86}"/>
          </ac:spMkLst>
        </pc:spChg>
        <pc:spChg chg="mod">
          <ac:chgData name="Moslem Taheri Soodejani" userId="5d723ae12d8c4b89" providerId="LiveId" clId="{D8CAB697-F385-443D-B476-9EA43D3FAA1D}" dt="2025-07-06T13:25:21.206" v="121" actId="2711"/>
          <ac:spMkLst>
            <pc:docMk/>
            <pc:sldMk cId="2835672275" sldId="263"/>
            <ac:spMk id="3" creationId="{3A42F07D-8C36-C252-3219-DC3975B6B362}"/>
          </ac:spMkLst>
        </pc:spChg>
      </pc:sldChg>
      <pc:sldChg chg="modSp new mod">
        <pc:chgData name="Moslem Taheri Soodejani" userId="5d723ae12d8c4b89" providerId="LiveId" clId="{D8CAB697-F385-443D-B476-9EA43D3FAA1D}" dt="2025-07-06T13:25:37.537" v="132" actId="2711"/>
        <pc:sldMkLst>
          <pc:docMk/>
          <pc:sldMk cId="2282629841" sldId="264"/>
        </pc:sldMkLst>
        <pc:spChg chg="mod">
          <ac:chgData name="Moslem Taheri Soodejani" userId="5d723ae12d8c4b89" providerId="LiveId" clId="{D8CAB697-F385-443D-B476-9EA43D3FAA1D}" dt="2025-07-06T13:25:29.980" v="130" actId="20577"/>
          <ac:spMkLst>
            <pc:docMk/>
            <pc:sldMk cId="2282629841" sldId="264"/>
            <ac:spMk id="2" creationId="{62372068-D87B-C35B-896C-D8A208D9015E}"/>
          </ac:spMkLst>
        </pc:spChg>
        <pc:spChg chg="mod">
          <ac:chgData name="Moslem Taheri Soodejani" userId="5d723ae12d8c4b89" providerId="LiveId" clId="{D8CAB697-F385-443D-B476-9EA43D3FAA1D}" dt="2025-07-06T13:25:37.537" v="132" actId="2711"/>
          <ac:spMkLst>
            <pc:docMk/>
            <pc:sldMk cId="2282629841" sldId="264"/>
            <ac:spMk id="3" creationId="{2DDB41FE-5272-C650-BA19-421DCCD09144}"/>
          </ac:spMkLst>
        </pc:spChg>
      </pc:sldChg>
      <pc:sldChg chg="addSp delSp modSp new mod">
        <pc:chgData name="Moslem Taheri Soodejani" userId="5d723ae12d8c4b89" providerId="LiveId" clId="{D8CAB697-F385-443D-B476-9EA43D3FAA1D}" dt="2025-07-06T13:27:42.682" v="191" actId="14100"/>
        <pc:sldMkLst>
          <pc:docMk/>
          <pc:sldMk cId="3127836521" sldId="265"/>
        </pc:sldMkLst>
        <pc:spChg chg="mod">
          <ac:chgData name="Moslem Taheri Soodejani" userId="5d723ae12d8c4b89" providerId="LiveId" clId="{D8CAB697-F385-443D-B476-9EA43D3FAA1D}" dt="2025-07-06T13:27:32.604" v="189" actId="255"/>
          <ac:spMkLst>
            <pc:docMk/>
            <pc:sldMk cId="3127836521" sldId="265"/>
            <ac:spMk id="2" creationId="{4A40785A-0E5C-D348-54E3-C951A223A3CC}"/>
          </ac:spMkLst>
        </pc:spChg>
        <pc:spChg chg="del">
          <ac:chgData name="Moslem Taheri Soodejani" userId="5d723ae12d8c4b89" providerId="LiveId" clId="{D8CAB697-F385-443D-B476-9EA43D3FAA1D}" dt="2025-07-06T13:26:54.346" v="181"/>
          <ac:spMkLst>
            <pc:docMk/>
            <pc:sldMk cId="3127836521" sldId="265"/>
            <ac:spMk id="3" creationId="{814469CA-9888-12D0-0568-3F679316A459}"/>
          </ac:spMkLst>
        </pc:spChg>
        <pc:spChg chg="add mod">
          <ac:chgData name="Moslem Taheri Soodejani" userId="5d723ae12d8c4b89" providerId="LiveId" clId="{D8CAB697-F385-443D-B476-9EA43D3FAA1D}" dt="2025-07-06T13:27:42.682" v="191" actId="14100"/>
          <ac:spMkLst>
            <pc:docMk/>
            <pc:sldMk cId="3127836521" sldId="265"/>
            <ac:spMk id="4" creationId="{689415DD-684B-29FB-A5CD-4CC693769916}"/>
          </ac:spMkLst>
        </pc:spChg>
      </pc:sldChg>
      <pc:sldChg chg="modSp new mod">
        <pc:chgData name="Moslem Taheri Soodejani" userId="5d723ae12d8c4b89" providerId="LiveId" clId="{D8CAB697-F385-443D-B476-9EA43D3FAA1D}" dt="2025-07-06T13:36:44.003" v="347" actId="12"/>
        <pc:sldMkLst>
          <pc:docMk/>
          <pc:sldMk cId="2460122687" sldId="266"/>
        </pc:sldMkLst>
        <pc:spChg chg="mod">
          <ac:chgData name="Moslem Taheri Soodejani" userId="5d723ae12d8c4b89" providerId="LiveId" clId="{D8CAB697-F385-443D-B476-9EA43D3FAA1D}" dt="2025-07-06T13:35:32.875" v="235" actId="20577"/>
          <ac:spMkLst>
            <pc:docMk/>
            <pc:sldMk cId="2460122687" sldId="266"/>
            <ac:spMk id="2" creationId="{89DC27E3-11F0-B56B-2311-6D569AF03E21}"/>
          </ac:spMkLst>
        </pc:spChg>
        <pc:spChg chg="mod">
          <ac:chgData name="Moslem Taheri Soodejani" userId="5d723ae12d8c4b89" providerId="LiveId" clId="{D8CAB697-F385-443D-B476-9EA43D3FAA1D}" dt="2025-07-06T13:36:44.003" v="347" actId="12"/>
          <ac:spMkLst>
            <pc:docMk/>
            <pc:sldMk cId="2460122687" sldId="266"/>
            <ac:spMk id="3" creationId="{80E0638C-670F-E98D-FE20-08C9C376B2C1}"/>
          </ac:spMkLst>
        </pc:spChg>
      </pc:sldChg>
      <pc:sldChg chg="addSp delSp modSp new mod ord">
        <pc:chgData name="Moslem Taheri Soodejani" userId="5d723ae12d8c4b89" providerId="LiveId" clId="{D8CAB697-F385-443D-B476-9EA43D3FAA1D}" dt="2025-07-06T13:35:25.532" v="227"/>
        <pc:sldMkLst>
          <pc:docMk/>
          <pc:sldMk cId="1994781710" sldId="267"/>
        </pc:sldMkLst>
        <pc:spChg chg="mod">
          <ac:chgData name="Moslem Taheri Soodejani" userId="5d723ae12d8c4b89" providerId="LiveId" clId="{D8CAB697-F385-443D-B476-9EA43D3FAA1D}" dt="2025-07-06T13:35:22.525" v="225" actId="2711"/>
          <ac:spMkLst>
            <pc:docMk/>
            <pc:sldMk cId="1994781710" sldId="267"/>
            <ac:spMk id="2" creationId="{D411794B-DF48-F081-538B-748A3B016F1E}"/>
          </ac:spMkLst>
        </pc:spChg>
        <pc:spChg chg="del mod">
          <ac:chgData name="Moslem Taheri Soodejani" userId="5d723ae12d8c4b89" providerId="LiveId" clId="{D8CAB697-F385-443D-B476-9EA43D3FAA1D}" dt="2025-07-06T13:35:00.190" v="217" actId="22"/>
          <ac:spMkLst>
            <pc:docMk/>
            <pc:sldMk cId="1994781710" sldId="267"/>
            <ac:spMk id="3" creationId="{AD40D38B-3F08-BF88-5452-52CA14C1F21E}"/>
          </ac:spMkLst>
        </pc:spChg>
        <pc:picChg chg="add mod ord">
          <ac:chgData name="Moslem Taheri Soodejani" userId="5d723ae12d8c4b89" providerId="LiveId" clId="{D8CAB697-F385-443D-B476-9EA43D3FAA1D}" dt="2025-07-06T13:35:10.532" v="221" actId="14100"/>
          <ac:picMkLst>
            <pc:docMk/>
            <pc:sldMk cId="1994781710" sldId="267"/>
            <ac:picMk id="5" creationId="{4DDB2F94-E7B3-9491-458E-66250195FC97}"/>
          </ac:picMkLst>
        </pc:picChg>
      </pc:sldChg>
      <pc:sldChg chg="new del">
        <pc:chgData name="Moslem Taheri Soodejani" userId="5d723ae12d8c4b89" providerId="LiveId" clId="{D8CAB697-F385-443D-B476-9EA43D3FAA1D}" dt="2025-07-06T13:37:11.653" v="349" actId="47"/>
        <pc:sldMkLst>
          <pc:docMk/>
          <pc:sldMk cId="3542611467" sldId="268"/>
        </pc:sldMkLst>
      </pc:sldChg>
      <pc:sldChg chg="new del">
        <pc:chgData name="Moslem Taheri Soodejani" userId="5d723ae12d8c4b89" providerId="LiveId" clId="{D8CAB697-F385-443D-B476-9EA43D3FAA1D}" dt="2025-07-06T13:37:10.614" v="348" actId="47"/>
        <pc:sldMkLst>
          <pc:docMk/>
          <pc:sldMk cId="3349708333" sldId="269"/>
        </pc:sldMkLst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117">
    <iact:property name="dataType"/>
    <iact:actionData xml:id="d0">
      <inkml:trace xmlns:inkml="http://www.w3.org/2003/InkML" xml:id="stk0" contextRef="#ctx0" brushRef="#br0">15039 10837 0,'84'276'8,"-20"-102"7,-32-91-8,-8-53 17,-8-10-23,0-4 10,-4 4 4,0-16-15,-8 2 13,4-6 3,-8 0-16,0 0 15,0 0 3,0 0-18,0 0 13,-28-56 7,4 22-20,8-9 16,0 7-16,-8 9 9,0-20 15,-4 4-23,0-14 11,0-9-7,-12-4 5,0 3 4,-4-9-11,4 9 6,0-10 12,-8-6-21,8 0 10,8 6 11,-8-13-21,12 17 11,-8 3 9,4 17-20,-8 9 17,1-2-16,-1 9 9,-12-6 7,12 3 2,8 7-19,-4 16 9,8-10 9,12 17-18,-8-3 22,12 13-22,0 0 8,8 17 8,8 23-15,4 3 14,-4 14 2,4 22-17,-16 21 14,8 4-10,-4 26 9,-12 29 3,-8 5-16,12-21 14,-4-10 8,-8-16-22,8-1 13,4-9-11,0-17 30,8-17-32,-8-26 0,4-1 9,4-22 7,4-14-11,0-10 7,-4 0 3,-4 0-15,-4-80 15,8 26 1,4 1-16,0 53 16,0 0 0,0 0-16</inkml:trace>
    </iact:actionData>
  </iact:action>
  <iact:action type="add" startTime="30961">
    <iact:property name="dataType"/>
    <iact:actionData xml:id="d1">
      <inkml:trace xmlns:inkml="http://www.w3.org/2003/InkML" xml:id="stk1" contextRef="#ctx0" brushRef="#br0">14108 11000 0,'0'0'18,"0"0"-18,0 0 19,0 0-19,0 0 13,0 0 10,0 0-23,100-7 7,-52-6 15,0-14-22,16 14 9,4-10 14,0 3-23,12 10 5,-13-3 6,1 6-5,-16 7 7,0 3-3,-12-3-2,-12 4 12,-8 19-20,12-10 14,-12-6 4,4 3-18,0-4 11,-24-6 11,0 0-22,0 0 18</inkml:trace>
    </iact:actionData>
  </iact:action>
  <iact:action type="add" startTime="31310">
    <iact:property name="dataType"/>
    <iact:actionData xml:id="d2">
      <inkml:trace xmlns:inkml="http://www.w3.org/2003/InkML" xml:id="stk2" contextRef="#ctx0" brushRef="#br0">15618 10897 0,'0'0'10,"0"0"9,0 0-19,0 0 20,0 0-20,84 100 11,-68-67 1,-8-16 6,-4 3-17,8 3 10,-12 0 13,4-6-24,16-17 0,-4 0 27,8-10-27,4-3 15,4-31-15,-8-12 18,4 6-18,0-20 15,0 10 2,-4-7-17,-12 1 14,-20-1-3,-4 14-5,-20 13 9,-4 6-11,-4 18 8,0 16-2,-4 16 6,4 18-15,0 9 18,8 10-19,8 17 27,24-10-27,0 7 4,24-20 7,4-4 5,0 3 1,12-2-17,4-11 18,-4-10-18,0-3 17,0-16-17,-4-11 11,-4-20 7,4-9-13,-4-18 2,-4 1 13,-8-17-20,0 10 12,-8-20 8,0-10-20,-20 4 11,-8 22 8,16 11-19,-16 13 18,16 20-18,-12 20 10,12 0 6,16 84 0,8-15-16,16 18 14,0 26-9,16 14 15,-8 3-20,-4 20 11,-4-10 1,4 3 4,-20 3-16,8 8 22,-20-11-22,-12-10 10,-16-10 5,-12-6-9,-16-14 2,-16-36 13,-8-11-21,-4-36 18,-8-23-18,4-50 15,16-21-6,8-32 7,24-21-16,28-9 16,28-34-12,28 7 9,32 9 8,8 18-20,4 16 7,4 30 10,-4 10-18,3 33 18,-7 11-18,-20 42 16,-20 18-7,-12 6 8,-8 23-17,-8 0 17,-12 4-13,-16-14 14,0-43-18,0 0 9,0 0 5</inkml:trace>
    </iact:actionData>
  </iact:action>
  <iact:action type="add" startTime="32425">
    <iact:property name="dataType"/>
    <iact:actionData xml:id="d3">
      <inkml:trace xmlns:inkml="http://www.w3.org/2003/InkML" xml:id="stk3" contextRef="#ctx0" brushRef="#br0">17025 11273 0,'0'0'1,"0"0"19,0 0-20,0 0 23,0 0-23,0 0 10,0 0 2,0 0 9,0 0-20,0 0 19,0 0-19,80-66 7,-56 39 6,8 0-14,16-13 19,-4-3-6,8 3-11,-12-3 11,-8-1 1,-4 4-14,-16-6 15,-12 23 1,-4 3-16,-20 6 15,-12 14-11,-8 20 10,-8-6 3,8 9-17,-8 7 10,0-4 10,20 18-20,-4 9 18,20 10-18,16 4 11,4 3 4,20-3 0,16 2-15,0-2 21,16-20-21,12-4 11,8-13 8,4-13-18,-8-31 11,-4 11 5,8-20-17,-9-14 15,-67 37-11,0 0 9,0 0 0</inkml:trace>
    </iact:actionData>
  </iact:action>
  <iact:action type="add" startTime="32998">
    <iact:property name="dataType"/>
    <iact:actionData xml:id="d4">
      <inkml:trace xmlns:inkml="http://www.w3.org/2003/InkML" xml:id="stk4" contextRef="#ctx0" brushRef="#br0">18100 11316 0,'0'0'12,"0"0"4,0 0-16,140 17 14,-56-17 6,8 0-20,0-17 9,0 7 10,7-16-19,33-4 15,4-13-11,-4 9 9,4-16 1,32 7-11,12 3 7,-13-3 7,9 9-14,8 4 10,-28 7 5,-12 10-18,0-4 30,-28 17-30,-13 17 0,-31-4 18,-20 7-18,-28 3 25,-20-6-24,-8 3 14,-24-7-15,-24-16 21,0 0-20,-32 3 13,-11 13 2,95-13-16,0 0 13,-188-17 3,72-19-16,16-1 16,16 4-2,20-14-14,24 21 15,24 2-12,16 21 11,0-4 2,56 7-16,-16 4 16,12 2-12,20 4 10,12 17 2,32-17-16,8 10 15,-4 3 2,-9 0-17,-3-6 10,0 6 5,-4-3-10,-8 0 9,-16-6 3,-24 2-17,-16 11 17,-12-10-14,-16 6 25,-16 4-28,-16-11 0,0 8 14,-20 2 1,-8 4-15,-8 17 16,-16 9 5,-20 4-20,-4 0 2,4 17 7,24 0 1,12-1 5,28 4-12,8-13 5,32-14 6,-12-53-10,0 0 8,0 0 1</inkml:trace>
    </iact:actionData>
  </iact:action>
  <iact:action type="add" startTime="35132">
    <iact:property name="dataType"/>
    <iact:actionData xml:id="d5">
      <inkml:trace xmlns:inkml="http://www.w3.org/2003/InkML" xml:id="stk5" contextRef="#ctx0" brushRef="#br0">23563 10334 0,'-144'226'23,"76"-79"-23,68-104 7,80-73 16,-8-26-23,28-8 14,-4 14-11,15-3 22,5 7-25,-4 9 17,8 24-17,-20 13 14,0 13 2,-28 30-15,-32 17 13,-28 13 1,-20 21-15,-24-11 14,-20-6-9,-32 12 10,-8 8 2,-4-4-17,-12-3 14,12-10 5,-12-10-19,1-20 14,3-13-14,20-21 10,16-9 7,20-14-13,28-9 10,8-24 1,12 40-15,0 0 17,0 0-2</inkml:trace>
    </iact:actionData>
  </iact:action>
  <iact:action type="add" startTime="35756">
    <iact:property name="dataType"/>
    <iact:actionData xml:id="d6">
      <inkml:trace xmlns:inkml="http://www.w3.org/2003/InkML" xml:id="stk6" contextRef="#ctx0" brushRef="#br0">22983 10084 0,'0'0'19,"0"0"-19,0 0 17,0 0-17,0 0 13,20-106 10,0 72-23,-4 1 10,24-34 1,0 24 8,16-4-18,28 1 3,4-8 7,-4 18 2,-12-4-8,4 27 11,-12 6-12,-8 24 20,-5 9-24,-19 17 20,-16 14-20,-8 3 10,-32 40 12,0 0-22,-4 13 5,-11 4 18,-5-21-23,4-9 13,-4-14 0,-4-13-12,16-10 20,4-7-21,4-19 13,8-14 2,4-4-15,12-6 16,0 0-2,0 0-13,0 0 15,44-56 0,-24 29-16,-4 4 24,-16 23-24,0 0 4,0 0 6</inkml:trace>
    </iact:actionData>
  </iact:action>
  <iact:action type="add" startTime="36489">
    <iact:property name="dataType"/>
    <iact:actionData xml:id="d7">
      <inkml:trace xmlns:inkml="http://www.w3.org/2003/InkML" xml:id="stk7" contextRef="#ctx0" brushRef="#br0">24849 10028 0,'0'0'22,"0"0"-22,0 0 0,-100 66 14,81-33 7,19 1-21,8 19 10,15 17 12,13 3-22,4-3 9,20 3 4,-4-23-10,4-16 12,16-18-10,-4-32 4,8-18 8,-4-26-13,-4-13 10,-8-3 5,-24-14-19,-12-10 10,-28-7 9,-24 1-19,-20 19 12,-32 24 8,-8 23-20,-16 20 10,8 33 6,0 24-16,12 13 19,12 33-19,28 7 11,24-4 8,32 1-19,20-10 17,8-17-11,8-4 2,4-32 13,-56-24-21,0 0 10,0 0 9</inkml:trace>
    </iact:actionData>
  </iact:action>
  <iact:action type="add" startTime="37966">
    <iact:property name="dataType"/>
    <iact:actionData xml:id="d8">
      <inkml:trace xmlns:inkml="http://www.w3.org/2003/InkML" xml:id="stk8" contextRef="#ctx0" brushRef="#br0">27275 9062 0,'0'0'11,"-28"176"7,-16 97-18,-20 84 13,-12 2 8,-8-2-21,4-44 10,8-43 12,9-31-22,19-52 8,16-37 11,8-47-19,28-10 22,-8-36-22,12-24 7,4-26 14,8-20-21,4-21 9,-12-42 12,-16 76-21,0 0 12,0 0 6</inkml:trace>
    </iact:actionData>
  </iact:action>
  <iact:action type="add" startTime="38398">
    <iact:property name="dataType"/>
    <iact:actionData xml:id="d9">
      <inkml:trace xmlns:inkml="http://www.w3.org/2003/InkML" xml:id="stk9" contextRef="#ctx0" brushRef="#br0">29405 9012 0,'0'0'0,"0"0"17,0 0-17,0 0 22,-108 0-22,68 3 10,-16-6 4,-36 3 11,-16 20-24,0 3-1,-15 10 10,3 11 3,0-4-1,12 13 4,24 17-16,8 0 20,36 16-20,20 28 11,8-1 10,16 10-21,8 14 11,0 16 6,0-20-17,-8-23 18,-8-20-18,4-14 19,4-19-19,8-30 28,0-11-28,16-32 4,0-11 24,8-26-28,12-24 0,20 1 12,24-18 0,12 1 7,4 6-19,-1 11 22,1 26-22,4 27 12,-8 39 1,-8 28-13,-16 12 18,-28 37-6,-24 17-11,-36 27 19,-12 13-20,-16-7 15,-20 7-3,-36-30-9,0 20 17,-20-10-20,4-17 12,12-23-3,5-17 10,11-23-19,8-17 12,16-29 10,16-4-22,8-10 22,12-24-22,20 34 4,0 0 6,0 0-1</inkml:trace>
    </iact:actionData>
  </iact:action>
  <iact:action type="add" startTime="39323">
    <iact:property name="dataType"/>
    <iact:actionData xml:id="d10">
      <inkml:trace xmlns:inkml="http://www.w3.org/2003/InkML" xml:id="stk10" contextRef="#ctx0" brushRef="#br0">24082 13395 0,'0'0'1,"0"0"10,0 0 12,64-103-23,-8 49 9,12-9 15,24 0-23,-8-1 11,8 8-12,0 13 12,20 9 4,7 28-12,-11 19 9,-16 17-3,-24 33 12,-24 37-21,-32 33 2,-24 34 20,-16 16-23,-40 7 14,-16 10 1,-36-10-14,-4 16 13,-7-6-10,11-37 11,28-33-3,24-37-10,36-39 13,32-38 2,28-16-17,28-30 16,8-6-13,20-24 11,24 0 3,15-14-17,9 14 15,-8-3 2,-16 10-17,-12 10 17,-8 9-17,-8 1 18,-24 23-17,-16 3 22,-40 7-23,0 0 14,0 0-10</inkml:trace>
    </iact:actionData>
  </iact:action>
  <iact:action type="add" startTime="40421">
    <iact:property name="dataType"/>
    <iact:actionData xml:id="d11">
      <inkml:trace xmlns:inkml="http://www.w3.org/2003/InkML" xml:id="stk11" contextRef="#ctx0" brushRef="#br0">27639 13531 0,'0'0'4,"0"0"16,0 0-20,0 0 20,0 0-20,0 0 13,124-76 10,-49 56-23,21-10 15,28-10-1,8-13-14,4-14 5,4 10 10,16 11 1,-4-14-16,-5 16 12,-15 11-2,-12 13 4,-20 20-9,-12 20 5,-28 10 5,-20 50 8,-40 20-23,-16 17 0,-28 2 24,-20 35-23,-16 22 19,-16 31-20,0-1 15,8 11-14,20-21 11,12-19 9,24-21-21,13-19 13,3-31 1,28-29-14,-12-24 12,15-33 9,-26-20-21,11-66 10,0 66 8,0 0-18,0 0 13</inkml:trace>
    </iact:actionData>
  </iact:action>
  <iact:action type="add" startTime="40957">
    <iact:property name="dataType"/>
    <iact:actionData xml:id="d12">
      <inkml:trace xmlns:inkml="http://www.w3.org/2003/InkML" xml:id="stk12" contextRef="#ctx0" brushRef="#br0">28446 14427 0,'0'0'21,"0"0"-21,160-16 18,-36-1-17,-5-6 18,9 3-19,16-17 16,4-3-12,-16-3 11,-20-7-10,8 3 8,0-9 14,-9-8-27,-111 64 0,0 0 11,0 0 18</inkml:trace>
    </iact:actionData>
  </iact:action>
  <iact:action type="add" startTime="41226">
    <iact:property name="dataType"/>
    <iact:actionData xml:id="d13">
      <inkml:trace xmlns:inkml="http://www.w3.org/2003/InkML" xml:id="stk13" contextRef="#ctx0" brushRef="#br0">31063 12939 0,'0'0'19,"0"0"-19,0 0 15,-108-40 10,52 33-25,-23 7 1,-41 7 20,0 3-17,0 3 1,20 10 5,-4 4 0,12 0 2,24 6-3,20 7 4,12 0 2,32 10-14,8 20 9,8 26 10,16 24-20,0 0 11,-12 17 17,4-7-28,-4-4 1,0-16 13,-4-27 2,0-13-16,4-33 12,12-14-1,-4-23 2,16-23-7,4-14 2,20-26 11,-8 6-18,12-19 13,12-8 10,4 1-24,8 17 4,3 22 8,-27 31 4,-4 23-16,-24 23 10,-24 40 24,-16 11-34,-28 16 0,-24 16 12,-28 24-7,-15 10 5,-5-17 3,-4 0 12,8-16-25,32-20 0,20-31 12,8-6 0,32-36 1,20-24-7,-4 0 4,-12 0 12,0 0-22,0 0 11</inkml:trace>
    </iact:actionData>
  </iact:action>
  <iact:action type="add" startTime="41967">
    <iact:property name="dataType"/>
    <iact:actionData xml:id="d14">
      <inkml:trace xmlns:inkml="http://www.w3.org/2003/InkML" xml:id="stk14" contextRef="#ctx0" brushRef="#br0">30716 15723 0,'0'0'11,"0"0"6,0 0-17,92 3 14,-49 1 7,9-14-21,0-14 10,-8 1 4,-44 23-14,0 0 19,0 0 3</inkml:trace>
    </iact:actionData>
  </iact:action>
  <iact:action type="add" startTime="42130">
    <iact:property name="dataType"/>
    <iact:actionData xml:id="d15">
      <inkml:trace xmlns:inkml="http://www.w3.org/2003/InkML" xml:id="stk15" contextRef="#ctx0" brushRef="#br0">31295 15606 0,'0'0'4,"0"0"9,80 40 7,-28 0-20,4-20 15,-12 7 7,4-4-22,-8-46 1,-40 23 26,0 0-26,0 0 0</inkml:trace>
    </iact:actionData>
  </iact:action>
  <iact:action type="add" startTime="42300">
    <iact:property name="dataType"/>
    <iact:actionData xml:id="d16">
      <inkml:trace xmlns:inkml="http://www.w3.org/2003/InkML" xml:id="stk16" contextRef="#ctx0" brushRef="#br0">32130 15686 0,'0'0'4,"0"0"9,0 0 5,92 97-18,-92-97 23,0 0-23,0 0 11</inkml:trace>
    </iact:actionData>
  </iact:action>
  <iact:action type="add" startTime="44295">
    <iact:property name="dataType"/>
    <iact:actionData xml:id="d17">
      <inkml:trace xmlns:inkml="http://www.w3.org/2003/InkML" xml:id="stk17" contextRef="#ctx0" brushRef="#br0">14396 14044 0,'-32'-10'16,"32"10"-8,0 0 15,0 0-23,0 0 7,-88-43 15,56 26-22,-8-13 15,-16 0 1,-24 10-15,-36-6 9,-4 6 9,8 7-19,0 26 20,5 3-20,-9 14 29,4 17-29,8 26 0,20-3 15,20 14-11,32-1 22,24 10-26,48-20 15,40 17-14,44-23 16,36-4-17,4-16 15,23-1-1,9-6-13,-28-6 16,-20 9-7,-28 4-7,-16 9 17,-32 24-20,-17 23 11,-19-9 1,-48 29 8,-16 7-20,-47 3 17,-21-10-17,-16-13 11,-20-20 11,-8-30-22,-4-7 12,8-36-8,28-14 10,17-19-1,35-18-8,4-6 4,24-9 6,12-25 3,8-2-18,16-18 17,8-12-17,12-4 14,24 0 1,19 23-15,33 7 20,-104 80-20,0 0 25,0 0-25</inkml:trace>
    </iact:actionData>
  </iact:action>
  <iact:action type="add" startTime="45020">
    <iact:property name="dataType"/>
    <iact:actionData xml:id="d18">
      <inkml:trace xmlns:inkml="http://www.w3.org/2003/InkML" xml:id="stk18" contextRef="#ctx0" brushRef="#br0">15107 15237 0,'0'0'20,"0"0"-20,0 0 21,0 0-21,0 0 8,84-4 15,-48 4-23,4-6 9,8-14 6,16 6 11,20-16-26,12 0 0,3-9 14,-15-15-8,-20 11 5,-20 0 2,-20-4-1,-24 17-8,-12 7 5,-16-1 7,-8 14-11,-16 10 6,-20 10 7,-7 17-18,-5 16 20,-4 1-20,8 26 13,12 10-2,0 9-5,20 8 5,12 10 3,8-4-12,28 7 11,4-17 1,24-6-10,24-21 16,12-16-20,-4-10 13,20-10 1,24-17 0,27-13-14,-7-29 17,8-15-14,-4-16 15,-128 60-18,0 0 12,0 0 2</inkml:trace>
    </iact:actionData>
  </iact:action>
  <iact:action type="add" startTime="45575">
    <iact:property name="dataType"/>
    <iact:actionData xml:id="d19">
      <inkml:trace xmlns:inkml="http://www.w3.org/2003/InkML" xml:id="stk19" contextRef="#ctx0" brushRef="#br0">16797 14874 0,'0'0'2,"0"0"13,0 0-8,0 0 14,-16 120-21,4-37 12,-4-3 12,-12 30-24,-24 20 5,-3 10 4,-1 3 6,8-37-10,4-6 5,8-30 1,20-7 10,12-26-21,8-20 11,0-11 7,4-6-18,-8-70 15,0-3-11,0-23 9,12-8 3,4-9-15,0 13 11,12 7 6,-4 16-18,0 14 10,-8 33 12,8 3-21,-20 27 10,0 0 3,4 0-12,4 0 13,15 74 3,17-38-18,8 18 18,16-1-18,12 20 12,0-3 7,-8-17-19,4 4 11,-8-4 4,0-19-14,12-28 15,-80-6 1,0 0-17,0 0 17</inkml:trace>
    </iact:actionData>
  </iact:action>
  <iact:action type="add" startTime="46087">
    <iact:property name="dataType"/>
    <iact:actionData xml:id="d20">
      <inkml:trace xmlns:inkml="http://www.w3.org/2003/InkML" xml:id="stk20" contextRef="#ctx0" brushRef="#br0">17561 15517 0,'0'0'0,"0"0"12,0 0 9,0 0-21,0 0 11,0 0 10,0 0-21,0 0 13,0 0 6,99-47-19,-59-13 9,12-3 16,4-17-25,20-27 4,-4-13 12,4-20-16,-4 4 11,24-24 16,20-27-27,-4-6 4,12-3 4,-5-7 10,13 6-14,4 17 6,-12 4 9,-16 22-19,-16 28 13,-36 36 7,-16 30-20,-16 33 12,-12 24 3,-12 3-15,0 0 19,-24 53-19,0-3 17,-4 10-3,28-60-14,0 0 14,0 0 5</inkml:trace>
    </iact:actionData>
  </iact:action>
  <iact:action type="add" startTime="46629">
    <iact:property name="dataType"/>
    <iact:actionData xml:id="d21">
      <inkml:trace xmlns:inkml="http://www.w3.org/2003/InkML" xml:id="stk21" contextRef="#ctx0" brushRef="#br0">18140 15280 0,'0'0'19,"0"0"-19,0 0 14,0 0 4,0 0-18,0 0 15,84 77 0,-52-1-15,16 14 14,8 20 1,-12 13-15,20 27 22,-8 23-22,-4 7 12,0-3 9,-9 23-21,-3-14 12,4 1 0,4-14-12,-4-17 20,-4-32-20,0-31 31,-4-36-30,4-14-1,-12-43 15,-12 0-11,0-123 9,-16 123 2,0 0-14,0 0 31</inkml:trace>
    </iact:actionData>
  </iact:action>
  <iact:action type="add" startTime="47186">
    <iact:property name="dataType"/>
    <iact:actionData xml:id="d22">
      <inkml:trace xmlns:inkml="http://www.w3.org/2003/InkML" xml:id="stk22" contextRef="#ctx0" brushRef="#br0">19842 13072 0,'0'0'12,"0"0"-12,0 0 13,0 0 7,0 0-20,0 0 13,136 0 7,-64-14-20,20-6 8,0-13 10,20-27-18,-4-43 19,-8-10-19,-28-7 15,-28 10 1,-21 20-16,-23 13 14,-27 24 0,-13 13-14,-28 10 24,-16 23-24,-8 37 13,0 14-9,0 39 6,8 34 4,16 32-1,16 41-9,32 27 5,20 36 11,16 3-20,0 28 10,0-1 11,-4-4-21,-12-29 14,-4-33 5,-20-34-19,-4-37 13,0-56 1,-12-60-14,0-36 20,-12-61-20,-4-40 11,4-32 3,8-21 12,9-7-26,15-6 0,12 10 17,8 36-16,12 27 21,4 10-22,8 34 18,15 12-18,17 18 19,24 9-19,4-13 30,20 7-29,-12 3-1,-8 13 12,-4-3 0,-12 4 1,-24 2-9,4-6 12,-48 10 2,0 0-18,0 0 10</inkml:trace>
    </iact:actionData>
  </iact:action>
  <iact:action type="add" startTime="47918">
    <iact:property name="dataType"/>
    <iact:actionData xml:id="d23">
      <inkml:trace xmlns:inkml="http://www.w3.org/2003/InkML" xml:id="stk23" contextRef="#ctx0" brushRef="#br0">20558 14121 0,'0'0'0,"0"0"25,0 0-25,0 0 18,84 33-18,-44-29 22,11-1-22,5-10 10,-4-13 15,12-26-24,-20 2 10,-16 4-11,-12-6 13,-16 19-1,-32 0-7,-8 4 4,-12 20 9,-12 16-16,4 10 13,-3 17-5,7 10 12,4 24-22,12 2 2,20 8 9,20 5 8,16-5-19,28-18 16,8-9 1,11-20-17,-3-24 10,8-23 15,8-23-24,-8-31 1,-12-29 9,-16-7 0,-12 0 0,-12 10 9,-8 20-20,-4 20 17,-8 24-17,-4 26 15,0 0 0,-4 0-14,0 73 27,12-23-28,0 0 1,0 10 15,0-3-13,12-1 9,0-16 3,8-13 2,4-27-17,8-17 17,4-36-16,-8-4 12,8-23 6,4 4-19,-8 2 12,4 8 8,-8 32-20,-12-2 11,-4 36 4,-12 0-15,-8 70 15,4 3 3,-8 0-18,0 4 10,8-4 8,-8-16-18,24-31 15,-12-16 6,28-10-20,0-76-1,12 16 15,24-27 3,-8 11-18,0 2 13,-5 11 2,-19 26-15,-4 11 13,-4 19-1,-24 7 8,0 0-20,-4 83 17,-8-33-17,4 17 15,4 6-10,0-13 4,4 10 5,4-17 3,12-13-17,20-6 15,-4-28-12,20-19 7,16-20 13,12-14-23,0-23 11,-8 10 9,-12-3-20,-20 3 12,-8 17 3,-20 16-14,-8 24 17,-4 3-18,0 0 17,-56 43-8,40-10-4,0 4 16,-4-10-21,20 9 12,20-9-4,-4-17 9,16-3-17,4-7 18,4-10-3,0-17-14,-12-13 17,-12-10-18,-8-20 11,-16-20 6,-8 24-17,-20 6 18,0 36-14,-4 24 7,0 20-1,0 47 9,4 3-19,20 13 16,20 0-11,32-3 23,20-10-28,8-13 1,16-31 18,20-19-19,8-30 22,-1-37-22,-15-20 18,-20-43-18,-8-21 13,-28-25 9,-16-28-22,-12-9 14,-16 39-14,-8 11 16,-20 49-2,-4 24-14,-4 56 13,4 20 11,0 37-24,0 27 4,0 33 6,0 60 21,9 26-31,15-2 0,16 12 12,8 4 2,39-10 2,21-14-15,24-23 20,20-19-21,24-14 11,-20-37 2,-16-6-13,-16-34 13,-44-7 15,-40-26-28,0 0 0,0 0 8</inkml:trace>
    </iact:actionData>
  </iact:action>
  <iact:action type="add" startTime="50553">
    <iact:property name="dataType"/>
    <iact:actionData xml:id="d24">
      <inkml:trace xmlns:inkml="http://www.w3.org/2003/InkML" xml:id="stk24" contextRef="#ctx0" brushRef="#br0">20238 17715 0,'0'0'21,"0"0"-21,40-147 21,-12 44-21,8-14 12,-4-12 3,8-15-15,0 1 20,0 17-19,0 16 15,-12 23-9,-4 37 6,0 27 4,-20 23-17,-4 0 20,0 73-20,0 0 14,12 4-7,0 6 4,0-16 4,4 3-15,7-14 20,-7-9-18,0-27 17,8-20-19,0-10 24,-4-40-24,4-17 7,4-13 5,12-36-3,4-31 14,16-9-23,-4 23 6,-12 33 14,0 33-19,-12 37 12,-16 20-10,-12 10 8,-4 60 0,8 13 4,-8 50 1,0 27-16,-8 10 21,16 27-21,-4-4 20,8-13-20,12-24 9,8-42 14,-4-31-23,0-33 4,12-33 12,-4-7 3,24-120-19,-60 120 16,0 0-16,0 0 12</inkml:trace>
    </iact:actionData>
  </iact:action>
  <iact:action type="add" startTime="51175">
    <iact:property name="dataType"/>
    <iact:actionData xml:id="d25">
      <inkml:trace xmlns:inkml="http://www.w3.org/2003/InkML" xml:id="stk25" contextRef="#ctx0" brushRef="#br0">21748 16975 0,'0'0'2,"0"0"-2,0 0 13,24 157-7,4-97 13,-4-10-18,16-20 10,0-27 11,4-30-22,0-32 13,-4-21-13,-4-10 13,-24-4 2,-12 11 2,-36 7-12,-16 9-3,-16 47 11,8 13-5,-16 31 13,8 36-21,9 29 11,7 25 6,12-1-16,16-3 18,32-27-19,12-23 13,32-33-8,12-24 7,7-23 1,5-47-7,-4-19 12,8-24-15,-12 3 16,-16-3-19,-12 21 20,-12 9-20,0 33 17,-16 17-11,-12 30 13,-12 0-19,0 57 18,8-4-18,8 7 16,4 13-10,8 34 4,24-7 2,0 0 16,12-17-28,-8-13 0,12-30 20,-4-14-20,12-72 22,-64 46-22,0 0 11,0 0-7</inkml:trace>
    </iact:actionData>
  </iact:action>
  <iact:action type="add" startTime="51794">
    <iact:property name="dataType"/>
    <iact:actionData xml:id="d26">
      <inkml:trace xmlns:inkml="http://www.w3.org/2003/InkML" xml:id="stk26" contextRef="#ctx0" brushRef="#br0">22799 15933 0,'0'0'17,"0"0"-17,0 0 13,0 0 8,0 0-21,0 0 9,-16 86 5,16-42 10,12 12-23,4 38-1,-4 6 18,12 16-15,4-3 12,-8-3-9,4-6 2,0-21 14,-4-20-21,4-6 16,-12-31-16,-8 8 15,4-11 2,-8-6-18,4-11 18,8 1-18,-12 6 21,0-13-20,0 0 5,8 0 4,-8 0 2,0 0 11,0 0-23,4 0 15,-4 0-15,0 0 14,0 0-3,0 0 13</inkml:trace>
    </iact:actionData>
  </iact:action>
  <iact:action type="add" startTime="52244">
    <iact:property name="dataType"/>
    <iact:actionData xml:id="d27">
      <inkml:trace xmlns:inkml="http://www.w3.org/2003/InkML" xml:id="stk27" contextRef="#ctx0" brushRef="#br0">23591 17019 0,'0'0'11,"0"0"7,100 23-18,-21-33 22,1-7-22,0-23 14,-16-13 11,-20-7-25,-16 0 0,-16-3 9,-12 6 10,-16-6-18,-24 23 15,-24 20-9,-4 20 7,-28 30-9,1 17 6,-13 9 1,28 31-6,24 3 16,20 16-22,44 4 19,32-10-19,44-7 17,28 7-15,23-23 12,-7-20-6,-12-31 11,0-19-18,-16-27 16,-12-33-17,-88 53 16,0 0 9,0 0-25</inkml:trace>
    </iact:actionData>
  </iact:action>
  <iact:action type="add" startTime="52953">
    <iact:property name="dataType"/>
    <iact:actionData xml:id="d28">
      <inkml:trace xmlns:inkml="http://www.w3.org/2003/InkML" xml:id="stk28" contextRef="#ctx0" brushRef="#br0">21573 14651 0,'0'0'9,"0"0"10,0 0-19,0 0 14,0 0 7,92 30-21,-64-14 11,-13 7 5,9 1-16,0 22 16,4 18 4,-4 22-15,-8 14-5,0 13 10,-16-6 8,0 0-18,0 3 17,-12-11-2,-4-12-15,0-14 21,4-13-21,-4-16 13,-8-11 8,12-6-21,0-17 16,8-10-16,4 0 19,-12 0-19,-3-70 16,15 70-10,0 0 3,0 0 1</inkml:trace>
    </iact:actionData>
  </iact:action>
  <iact:action type="add" startTime="53414">
    <iact:property name="dataType"/>
    <iact:actionData xml:id="d29">
      <inkml:trace xmlns:inkml="http://www.w3.org/2003/InkML" xml:id="stk29" contextRef="#ctx0" brushRef="#br0">20773 14907 0,'0'0'16,"0"0"-16,0 0 14,0 0 5,0 0-19,0 0 15,0 0-1,0 0-14,0 0 21,-84 83-21,65-9 11,11 9 13,0-7-24,-8 11 15,20-7-15,4 10 11,8-7 12,7-10-23,5-16 20,4 6-20,8-36 21,-4 3-21,-4-3 6,4-21 7,-8 1-7,0-7 11,-12-3-11,8-1 9,-8-2-9,-4-4 2,-12 3 3,12-6 7,0-11-18,0 1 19,-12 23-19,0 0 20,0 0-20</inkml:trace>
    </iact:actionData>
  </iact:action>
  <iact:action type="add" startTime="53952">
    <iact:property name="dataType"/>
    <iact:actionData xml:id="d30">
      <inkml:trace xmlns:inkml="http://www.w3.org/2003/InkML" xml:id="stk30" contextRef="#ctx0" brushRef="#br0">21329 15290 0,'0'0'0,"0"0"0,0 0 11,0 0 15,0 0-26,0 0 11,0 0 1,0 0-12,0 0 20,0 0-19,0 0 8,0 0 12,0 0-21,12 100 13,16-73-1,12 6 15,12-6-26,0-21-1,-4-6 23,-8-3-21,-4-14 10,-8-9 3,-16-8-15,-12-12 6,0 2 13,-8 4-19,-8-3 10,-12 6 3,0 17 1,-12 4-9,-16 12 12,4 14-16,-4 10 15,8-3-10,4 10 4,16 6 3,0-3 9,4-7-20,12-3 0,8 7 13,0-4-9,8 4 11,12 3-17,0 0 13,8 0 4,0-7-16,4 0 19,4 1-20,4-8 17,4-16-12,-40 0 12,0 0-17,0 0 11</inkml:trace>
    </iact:actionData>
  </iact:action>
  <iact:action type="add" startTime="55053">
    <iact:property name="dataType"/>
    <iact:actionData xml:id="d31">
      <inkml:trace xmlns:inkml="http://www.w3.org/2003/InkML" xml:id="stk31" contextRef="#ctx0" brushRef="#br0">22352 17995 0,'0'0'1,"0"0"18,0 0-19,0 0 23,0 0-23,0 0 8,0 0 4,0 0 10,0 0-22,0 0 18,0 0-18,52 106 15,-40-29-15,-8 6 26,0 7-25,-8 3 4,0-10 10,-20-6-11,0-7 6,8 0 1,-12-7 10,-8 1-21,16-14 13,-8-14 2,4 7-15,12-19 13,-4-4 1,8-7 5,16-3-19,-8-10 5,4 0 5,8 0 10,0-57-20,-12 1 13,0 56-3,0 0 19,0 0-29</inkml:trace>
    </iact:actionData>
  </iact:action>
  <iact:action type="add" startTime="55525">
    <iact:property name="dataType"/>
    <iact:actionData xml:id="d32">
      <inkml:trace xmlns:inkml="http://www.w3.org/2003/InkML" xml:id="stk32" contextRef="#ctx0" brushRef="#br0">21744 18124 0,'0'0'21,"0"0"-21,0 0 6,0 0 15,0 0-21,0 110 11,4-33 11,-4 16-22,0 14 16,-4-11-15,-8 14 12,0-10-3,8-16 13,-4-18-23,4-13 5,4-19 4,0-8 1,4-22 11,4-4-21,-8 0 10,0 0 13,0 0-23</inkml:trace>
    </iact:actionData>
  </iact:action>
  <iact:action type="add" startTime="55862">
    <iact:property name="dataType"/>
    <iact:actionData xml:id="d33">
      <inkml:trace xmlns:inkml="http://www.w3.org/2003/InkML" xml:id="stk33" contextRef="#ctx0" brushRef="#br0">21125 18011 0,'0'0'19,"0"0"-19,0 0 21,0 0-21,0 0 14,-92 130-1,72-43 12,-4 23-25,12-10 16,0 13-16,20 0 4,12 14 11,20-21-11,20 7 9,-4-26 4,4-24-17,4-9 16,16-28-13,-80-26 11,0 0 0,0 0-14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147">
    <iact:property name="dataType"/>
    <iact:actionData xml:id="d0">
      <inkml:trace xmlns:inkml="http://www.w3.org/2003/InkML" xml:id="stk0" contextRef="#ctx0" brushRef="#br0">14208 10947 0,'268'-240'8,"-164"120"17,-33 60-25,9-10 4,0-10 19,0 10-23,-28 14 11,-8 16 8,12 20-19,-16 0 12,-4 16 9,-16 4-21,-8 0 17,-12 7-17,0 23 14,-28-7-1,0 7-9,-24 4 7,-4 6 10,-36 6-21,-4 44 8,-40 30 13,-23 10-21,-17-7 20,16 0-20,8 4 9,-12 3 12,16-4-21,16-12 8,29-31 12,15-6-20,-4 6 12,12-7 7,16-22-19,20-1 11,12-16 8,24-21-19,8-2 19,0-14-18,0 0 10,52-34 8,-28 24-19,-8-13 12,0 0 10,-8-4-22,8 4 3,-4 3 9,0 6-3,-8-6 5,0 17 3,4 3-17,-4 0 15,4 0-1,-4 57-14,12-24 15,20 7 2,4 10-17,28-17 17,16 34-17,7 3 15,-7 0 1,-4 33-15,0 0 14,24-6-1,-4-10-14,-4-1 21,-4-19-21,-16 9 16,-16-9-2,-12-17-13,-4-13 14,-12-31 0,-8-39-15,-24 33 14,0 0 3,0 0-17</inkml:trace>
    </iact:actionData>
  </iact:action>
  <iact:action type="add" startTime="31157">
    <iact:property name="dataType"/>
    <iact:actionData xml:id="d1">
      <inkml:trace xmlns:inkml="http://www.w3.org/2003/InkML" xml:id="stk1" contextRef="#ctx0" brushRef="#br0">16322 9911 0,'0'0'1,"0"0"20,0 0-21,0 0 7,0 0 16,0 0-23,0 0 12,0 0 6,96 43-18,-72-43 11,-4-33 11,8 6-22,4-3 9,-16-13 6,0 0-15,-4-14 17,0 7-2,-8-10-14,-20-10 13,-12-10 4,4 4-18,-8 19 17,-8 10-17,-8 17 11,8 17 8,20 20-19,8 19 18,0 14-18,12 37 11,0 40 7,4 6-17,4 27 18,-8 3-19,4 10 11,8 0 6,-4-6 2,0-21-19,4-2 4,12-21 8,-24-7 1,16-29-1,-4-17 9,4-17-21,-4-13 3,-12-13 6,0-17 6,-16 0 4,-8-57-19,0-9 10,-4-18 10,12-5-20,-16-28 13,8 17-9,-12 10 6,20 23 11,12 14-21,4 20 10,4 16 10,24 17-20,12 14 17,24 6-17,4-4 38,4-6-38,32-3 0,3-7 12,1-7-12,-16-3 12,-20-20-2,-20 14 12,-24 2-22,-28 14 11,0 0 5,0 0-15</inkml:trace>
    </iact:actionData>
  </iact:action>
  <iact:action type="add" startTime="32127">
    <iact:property name="dataType"/>
    <iact:actionData xml:id="d2">
      <inkml:trace xmlns:inkml="http://www.w3.org/2003/InkML" xml:id="stk2" contextRef="#ctx0" brushRef="#br0">16462 12812 0,'0'0'0,"0"0"21,0 0-21,0 0 8,0 0 17,0 0-25,0 0 8,0 0 5,8-143 6,-8 66-19,-8-23 19,16-10-18,4-30 10,4 14-7,0 6 13,8 23-14,16 24 10,0 30-3,-1 16 12,5 47-22,8 23 9,0 11 8,-12 29-17,0 7 13,-8 10 0,-4-7-11,-16-10 16,0-29-13,0-11 5,-8-20 8,-4-23-18,-12 0 16,8-50-2,4 0-14,12-13 15,0-27-11,4-3 8,12-7 7,4 10-19,16 13 13,8 7-1,0 14-7,-4 29 8,-12 7 6,4 17-19,-8 10 13,-8 19 2,0 11-14,0 19 18,-16 4-19,16 14 11,-4 12 7,-8 11-17,8 6 9,-4-16 4,4-7 4,-1-14-18,-7-19 18,-4-17-17,4-3 10,-4-17 12,4-10-23,-4-10 10,4-7 7,12-33-16,-28 50 13,0 0 0,0 0-13</inkml:trace>
    </iact:actionData>
  </iact:action>
  <iact:action type="add" startTime="33027">
    <iact:property name="dataType"/>
    <iact:actionData xml:id="d3">
      <inkml:trace xmlns:inkml="http://www.w3.org/2003/InkML" xml:id="stk3" contextRef="#ctx0" brushRef="#br0">18308 9255 0,'0'0'22,"0"0"-22,0 0 17,0 0-17,-68 176 12,40-66 13,4 10-24,8 13 0,0 24 20,4 13-21,24-27 16,4 7-11,24 10 8,16-17-3,8-23 7,8-30-17,4-17 18,-8-26-18,-12-27 15,-12-14 0,-9-12-12,-19-21 14,-4-33-17,-12 60 15,0 0-2,0 0 3</inkml:trace>
    </iact:actionData>
  </iact:action>
  <iact:action type="add" startTime="33425">
    <iact:property name="dataType"/>
    <iact:actionData xml:id="d4">
      <inkml:trace xmlns:inkml="http://www.w3.org/2003/InkML" xml:id="stk4" contextRef="#ctx0" brushRef="#br0">18883 10347 0,'0'0'22,"0"0"-22,0 0 8,0 0 5,0 0 8,0 0-21,0 0 21,0 0-21,0 0 13,0 0-5,0 0 7,0 0-15,84 60 16,-56-60 2,-4-16-18,16 2 17,0 1-17,0-10 18,-8-14-17,-4 7 23,-4-17-24,-12 1 18,-12-4-17,-12 3 12,-4 0-9,-8 11 12,-4 6 0,-12 3-16,12 11 18,-12 16-18,12 6 26,-8 24-26,16-6 4,8 2 23,0 7-27,8 4 5,-4 0 18,8-1-23,8-2 5,-8-11 11,4 7 1,12-17-17,-4 4 17,4-4-17,4-3 11,-4-6 7,8 2-17,-8-6 11,-4 0 5,4-6-17,-4-1 18,4 0-3,36-43-15,-52 50 11,0 0 10,0 0-21</inkml:trace>
    </iact:actionData>
  </iact:action>
  <iact:action type="add" startTime="34200">
    <iact:property name="dataType"/>
    <iact:actionData xml:id="d5">
      <inkml:trace xmlns:inkml="http://www.w3.org/2003/InkML" xml:id="stk5" contextRef="#ctx0" brushRef="#br0">19802 9301 0,'0'0'6,"0"0"6,0 0 5,0 0-17,0 0 14,0 0 6,0 0-20,0 0 17,28 94-17,8-34 13,-4 13 8,12 17-21,4 0 11,8 3-8,-16 24 20,-4-1-23,-16 4 22,4-10-22,-20 10 20,4 3-20,-8-3 8,-12-10 14,4-20-22,4-30 10,8-24 11,4-36-21,-8 0 5,0 0 4,0 0 5</inkml:trace>
    </iact:actionData>
  </iact:action>
  <iact:action type="add" startTime="34678">
    <iact:property name="dataType"/>
    <iact:actionData xml:id="d6">
      <inkml:trace xmlns:inkml="http://www.w3.org/2003/InkML" xml:id="stk6" contextRef="#ctx0" brushRef="#br0">19111 11710 0,'0'0'1,"0"0"5,0 0 14,0 0-20,0 0 11,0 0 10,0 0-21,0 0 12,-52 119 10,44-62-22,8 10 19,-4 16-19,4 27 15,16 16-15,-4 1 11,0 0 0,16-24 13,0 13-24,-12 1 13,24-20-10,-4-18 8,8-9 1,-4-20 5,0-10-16,0-13 11,0-20 10,-12-14-22,8-20 5,-4-13 4,8-36 10,-40 76-19,0 0 30,0 0-29</inkml:trace>
    </iact:actionData>
  </iact:action>
  <iact:action type="add" startTime="35486">
    <iact:property name="dataType"/>
    <iact:actionData xml:id="d7">
      <inkml:trace xmlns:inkml="http://www.w3.org/2003/InkML" xml:id="stk7" contextRef="#ctx0" brushRef="#br0">19814 11793 0,'0'0'0,"0"0"11,0 0 8,0 0-19,-8 120 22,32-47-22,12 7 13,4 20 3,4 20-16,0-4 15,-4-16 0,0 0-14,0-17 16,0-16-16,-16-4 14,-4-16 0,-8-14-15,8-23 13,-12-10 2,4 0-13,0-133 18,-12 133-20,0 0 9,0 0 12</inkml:trace>
    </iact:actionData>
  </iact:action>
  <iact:action type="add" startTime="35847">
    <iact:property name="dataType"/>
    <iact:actionData xml:id="d8">
      <inkml:trace xmlns:inkml="http://www.w3.org/2003/InkML" xml:id="stk8" contextRef="#ctx0" brushRef="#br0">20210 11616 0,'0'0'20,"0"0"-20,0 0 11,64 100 11,-24-33-22,28 13 10,-12 3 8,0 7-18,-4 7 18,-12 12-18,-4 25 14,-20-18 2,-4-6-16,-24-13 12,-12 6-2,-4-26 8,-16-11-15,4-46 9,16-46 7,24 26-19,0 0 15,0 0-14</inkml:trace>
    </iact:actionData>
  </iact:action>
  <iact:action type="add" startTime="36205">
    <iact:property name="dataType"/>
    <iact:actionData xml:id="d9">
      <inkml:trace xmlns:inkml="http://www.w3.org/2003/InkML" xml:id="stk9" contextRef="#ctx0" brushRef="#br0">21233 12359 0,'0'0'1,"0"0"18,0 0-18,0 0 9,80-117 10,-40 47-20,4-13 12,8-10 1,-8 6-7,8-19 12,-4-11-18,-4-23 12,-16 14-1,-4 3 3,-13-17-8,-18-7 12,-17 4-18,-8-7 10,-24-10 9,-8 17-18,-16 3 9,0 3 14,0 14-24,-4 3 16,-12 27-16,-8 13 10,-8 20 2,16 17 12,8 20-24,17 16 6,19 10 5,8 17 1,16-3-7,8 13 7,12 6 2,0-6-9,24 7 7,8-7 2,-8 0 2,16-13-16,0 9 18,8-12-18,-4-11 15,-5 4-5,5-11-6,-8-2 12,-12 6-10,0 0 3,-4-4 2,-12-2 9,0-1-20,0-10 12,0 7 8,-12-16-19,0 16 14,4 0-15,0 0 15,-8-7-10,0 10 8,4-6-3,0 0 4,4-4-7,4 14 1,0-11 15,4-2-23,0 9 15,8-6-14,0-4 10,8 4 0,-4 3 19,12-3-29,4-11-1,-8-6 7,16 0 6,4-10 7,0 4-20,4-1 11,-4 7 7,-16 7-18,-8 6 11,-4 4 6,-12-1-17,0 14 21,-52 17-21,12-7 9,-4 7 8,-8 6 2,-12 7-19,-4-3 10,-3 6-7,3 7 18,4-3-21,8-7 13,0-4-2,8-3 3,16-6-14,8 0 22,20-4-22,4 0 16,0 4-6,60-17-7,-12 7 12,8 9-11,8 1 9,-4 10 7,8 6-20,7 10 13,-7-6-9,-12 20 9,0 9 0,4 11-9,0-7 22,-60-70-26,0 0 13,0 0-13</inkml:trace>
    </iact:actionData>
  </iact:action>
  <iact:action type="add" startTime="37646">
    <iact:property name="dataType"/>
    <iact:actionData xml:id="d10">
      <inkml:trace xmlns:inkml="http://www.w3.org/2003/InkML" xml:id="stk10" contextRef="#ctx0" brushRef="#br0">21177 11946 0,'0'0'9,"0"0"12,0 0-21,0 0 9,0 0 14,0 0-23,0 0 12,0 0 7,0 0-19,0 0 11,0 0 9,0 0-20,0 0 19,0 0-19,28 97 13,-28-34 5,0 7-17,-12 13 7,-4-16 13,8-1-20,4-9 4,4-14 6,0-9-3,16-11 9,8 0-14,4-10 11,24-13-2,4 0 5,28-6-16,24-11 13,8 1 6,-5 2-20,-7-19 3,-8 16 14,0 1-15,-16-1 9,-16 10 12,-8 7-23,-16-16 19,-40 16-19,0 0 14,0 0 2</inkml:trace>
    </iact:actionData>
  </iact:action>
  <iact:action type="add" startTime="50971">
    <iact:property name="dataType"/>
    <iact:actionData xml:id="d11">
      <inkml:trace xmlns:inkml="http://www.w3.org/2003/InkML" xml:id="stk11" contextRef="#ctx0" brushRef="#br0">18899 14924 0,'0'0'19,"0"0"-19,0 0 13,0 0 7,0 0-20,0 0 11,0 0 10,120 6-21,-64-9 9,24-10 4,28-4 5,28 4-18,8-11 12,-5 11-9,37-7 14,-4 10-13,-4-7 12,-8-3-12,12 14 6,-20-4 6,-21-7 0,-7 4-16,-4 6 9,-8 4 11,-8-11-20,-8 8 15,-16-4-3,0 13-8,-8-6 8,-4 3 3,-5 3-15,-11 4 15,-24-7 5,-4 6-20,-12-6 15,-12 7-15,0-7 17,0-7-3,-64 1-14,24-11 14,-4 4 0,44 13-14,0 0 16,0 0 3</inkml:trace>
    </iact:actionData>
  </iact:action>
  <iact:action type="add" startTime="51531">
    <iact:property name="dataType"/>
    <iact:actionData xml:id="d12">
      <inkml:trace xmlns:inkml="http://www.w3.org/2003/InkML" xml:id="stk12" contextRef="#ctx0" brushRef="#br0">21125 14224 0,'0'0'22,"0"0"-22,0 0 17,0 0-17,0 0 12,0 0-1,0 0 10,120 90-21,-56-43 12,12 3 10,24-10-22,16-4 5,11 4 3,-19-6 7,-8-14-2,4 3-9,-12-13 6,-8 3 17,-4-3-27,-12 4 0,-24-11 10,-4 7 5,-28-7-6,-8 7 8,-4-3-17,0 3 15,-68-10 1,28 3-16,8 4 15,-8-7-11,0 13 9,-12 0 3,0 4-16,-8 16 20,-8 1-20,-12 16 12,0 16 9,12 11-21,0 13 17,5-14-17,3-2 11,-4-4 0,12 3 10,0-6-20,12-4 8,24-13 10,4-7-19,12-3 15,12-7-1,0-13-14,4 4 16,8-11 2,-8-10-18,-16-3 16,0 0-16,0 0 15</inkml:trace>
    </iact:actionData>
  </iact:action>
  <iact:action type="add" startTime="55424">
    <iact:property name="dataType"/>
    <iact:actionData xml:id="d13">
      <inkml:trace xmlns:inkml="http://www.w3.org/2003/InkML" xml:id="stk13" contextRef="#ctx0" brushRef="#br0">25037 13252 0,'0'0'11,"0"0"9,-160 196-20,44-59 20,-3-1-20,15 4 14,8-10 5,0-10-18,4-23 7,-4-11 14,12 4-22,16-20 8,4 0 13,24-17-21,4 7 8,4-20 13,20-20-21,8 0 11,4-13 7,0-7-18,0 0 12,0 0 8,48-37-20,-24 24 18,0-7-18,-8-13 14,0 16 4,-4-10-18,-4 17 8,-4 4 14,-4-11-21,0 17 18,0 0-19,0 0 8,-4 0 15,-4 0-23,4 0 7,-8 0 13,4 60-20,4-53 10,16 19 9,4-12-19,8 29 14,16 20 3,28 34-17,16 29 14,12 1 5,8 6-19,-8 40 16,-4 7-16,4 0 16,-5-3-14,-7-8 10,-16-25 1,-4-38 2,-20-13-12,-8-36 12,-8-27 1,-12-13-16,-4-17 21,-12 0-21,-8-84 9,4-2 10,4 86-19,0 0 20,0 0-20</inkml:trace>
    </iact:actionData>
  </iact:action>
  <iact:action type="add" startTime="56894">
    <iact:property name="dataType"/>
    <iact:actionData xml:id="d14">
      <inkml:trace xmlns:inkml="http://www.w3.org/2003/InkML" xml:id="stk14" contextRef="#ctx0" brushRef="#br0">25073 13392 0,'0'0'20,"0"0"-20,0 0 8,0 0 6,28-137 7,-12 90-21,0-3 10,4 0 12,-12 7-22,12 6 19,-4 1-19,12 16 9,-4-3 13,-8 6-22,8 0 7,-8 7 14,12 0-20,0-6 19,0 9-20,0-3 7,-4 10 5,4 0 6,-12-10-18,4 7 20,-4 6-20,0 7 12,-4 0 6,-12-3-18,0-7 12,0 0 7,0 0-19</inkml:trace>
    </iact:actionData>
  </iact:action>
  <iact:action type="add" startTime="57524">
    <iact:property name="dataType"/>
    <iact:actionData xml:id="d15">
      <inkml:trace xmlns:inkml="http://www.w3.org/2003/InkML" xml:id="stk15" contextRef="#ctx0" brushRef="#br0">25129 12709 0,'0'0'14,"0"0"3,0 0-17,0 0 9,136-10 15,-52 10-23,12-7 8,4-10 11,-4 4-20,0-7 8,-1 3 5,-11 4 10,8-7-21,-12 7 0,0 6 11,-8-3-8,-12-6 7,-12 6 6,0 6-18,-8 4 20,-12 0-20,-4-6 10,-4 6 2,-12 6 3,-4-6-1,-4 0-14,0 0 14,0 0 2,0 0-16</inkml:trace>
    </iact:actionData>
  </iact:action>
  <iact:action type="add" startTime="57945">
    <iact:property name="dataType"/>
    <iact:actionData xml:id="d16">
      <inkml:trace xmlns:inkml="http://www.w3.org/2003/InkML" xml:id="stk16" contextRef="#ctx0" brushRef="#br0">26112 12276 0,'0'0'28,"0"0"-28,0 0 0,108 53 13,-40-13 10,16-3-23,36-1 13,-24-16-7,-12 0 12,-8-10-18,-21-3 11,1 3-1,-8 13 4,-16-19-9,-4-1 26,-16 4-31,-12 6 0,0 7 13,-28-7-8,0 10 5,0 14 0,-12 6 16,-4 7-26,5 27 3,3-17 9,-4 7-1,16-11 2,8-6 3,16-17-16,12-9 20,0-14-19,-12-10 11,0 0 5,0 0-17</inkml:trace>
    </iact:actionData>
  </iact:action>
  <iact:action type="add" startTime="58792">
    <iact:property name="dataType"/>
    <iact:actionData xml:id="d17">
      <inkml:trace xmlns:inkml="http://www.w3.org/2003/InkML" xml:id="stk17" contextRef="#ctx0" brushRef="#br0">25493 16109 0,'0'0'1,"0"0"20,0 0-21,0 0 24,0 0-24,0 0 10,0 0 6,0 0-16,0 0 17,72-46-4,-60 46-13,-12 0 19,12 0-19,-12 0 29,0 0-29,-44 56 13,32-22-13,-4-4 20,-8-10-20,8 6 16,-8 4 2,8-16-17,-8 6 12,-4 0-12,-8-7 11,20-10 6,-8 14-18,16-10 15,-12 3 1,16-7-16,-4 0 14,8-6 1,0 0-14,0-7 32,76 3-33,-24-3 0,20 0 11,20-3 12,20-14-21,19 0-2,17-3 24,-24 4-24,-16 6 17,-16 6-17,0-2 25,-20 12-24,-4 4 3,-4 4 12,-20 2-10,4-6 6,-4 17 8,-16-17-20,0 0 15,-16 0-15,-1-20 13,-11-10 0,0 30-9,0 0 8,0 0-1</inkml:trace>
    </iact:actionData>
  </iact:action>
  <iact:action type="add" startTime="59515">
    <iact:property name="dataType"/>
    <iact:actionData xml:id="d18">
      <inkml:trace xmlns:inkml="http://www.w3.org/2003/InkML" xml:id="stk18" contextRef="#ctx0" brushRef="#br0">26600 15730 0,'0'0'21,"0"0"-20,80 26 17,-12-9-18,11 0 9,17-1 3,24-12 11,-20-1-23,-8-6 6,-16 6 2,-28-3 8,-20 0-1,-16 10-15,-12-3 16,0 3 0,-44 6-16,8 11 13,4 0 8,-8 36-21,-12 3 5,-4 11 14,-8 10-18,16-7 15,0-7-12,4-7 6,20-16 11,8-16-20,8-21 8,8-13 8,0 0-17,0 0 13</inkml:trace>
    </iact:actionData>
  </iact:action>
  <iact:action type="add" startTime="62160">
    <iact:property name="dataType"/>
    <iact:actionData xml:id="d19">
      <inkml:trace xmlns:inkml="http://www.w3.org/2003/InkML" xml:id="stk19" contextRef="#ctx0" brushRef="#br0">19786 16223 0,'0'0'11,"0"0"7,12 106-18,-8 34 24,8 20-24,0 3 10,-8-13-5,-4 10 9,12 3-5,-12-33 7,4-10-13,4-23 11,-4-14 3,4-17-17,-4-19 11,-4-7 5,-12-23-15,12-7 14,8-10 4,-16 0-19,8-70 16,-4 3-16,-20-26 15,24 93-11,0 0 10,0 0-2</inkml:trace>
    </iact:actionData>
  </iact:action>
  <iact:action type="add" startTime="62510">
    <iact:property name="dataType"/>
    <iact:actionData xml:id="d20">
      <inkml:trace xmlns:inkml="http://www.w3.org/2003/InkML" xml:id="stk20" contextRef="#ctx0" brushRef="#br0">19726 16882 0,'0'0'31,"0"0"-30,0 0-1,0 0 11,0 0-1,128 7 10,-60-7-20,4-24 11,4 1 11,-8-10-22,-12-7 6,-4 10 4,-12-13 6,-20-4-16,-20 47 12,0 0 0,0 0 9</inkml:trace>
    </iact:actionData>
  </iact:action>
  <iact:action type="add" startTime="62755">
    <iact:property name="dataType"/>
    <iact:actionData xml:id="d21">
      <inkml:trace xmlns:inkml="http://www.w3.org/2003/InkML" xml:id="stk21" contextRef="#ctx0" brushRef="#br0">20266 16073 0,'0'0'17,"0"0"-17,-4 143 17,4-10-17,12 54 12,0-4-3,4-10 16,12-33-25,0 10 11,0-14-8,8-22 9,-4-21 10,-8-20-22,4-26 11,-4-37 8,-20-10-19,-4 0 15,0 0-15,0 0 14</inkml:trace>
    </iact:actionData>
  </iact:action>
  <iact:action type="add" startTime="63051">
    <iact:property name="dataType"/>
    <iact:actionData xml:id="d22">
      <inkml:trace xmlns:inkml="http://www.w3.org/2003/InkML" xml:id="stk22" contextRef="#ctx0" brushRef="#br0">20614 16895 0,'0'0'2,"0"0"17,0 0-19,64 137 8,-33-87 5,5-20 7,8-37-20,-4-16 21,0-27-21,0-7 14,-4-19-13,-4-14 26,-20 0-27,4 13 4,-4 24 7,-16 20-3,8 33 6,-16 0-4,0 0 6,8 70-16,4-10 11,4 23 5,16 57-11,-12 20 11,12 6-11,-4 7 4,-4 7 5,4-17 1,0-13-14,4-13 11,-4-31 9,0-2-20,0-18 14,4-32-15,-4-38 13,-16-16 0,0 0 1,0 0-14,0 0 23</inkml:trace>
    </iact:actionData>
  </iact:action>
  <iact:action type="add" startTime="63549">
    <iact:property name="dataType"/>
    <iact:actionData xml:id="d23">
      <inkml:trace xmlns:inkml="http://www.w3.org/2003/InkML" xml:id="stk23" contextRef="#ctx0" brushRef="#br0">21517 16472 0,'0'0'22,"0"0"-21,36 94 6,-8-1 5,12 34 16,-12 6-28,4 10 0,3 20 15,-11-16-9,-8-11 7,0-6-2,0-7 3,-4-26-12,-12-20 24,0-31-25,0-29 16,0-17-17,-12-107 10,-4-19 10,16 126-19,0 0 4,0 0 17</inkml:trace>
    </iact:actionData>
  </iact:action>
  <iact:action type="add" startTime="63850">
    <iact:property name="dataType"/>
    <iact:actionData xml:id="d24">
      <inkml:trace xmlns:inkml="http://www.w3.org/2003/InkML" xml:id="stk24" contextRef="#ctx0" brushRef="#br0">21693 16346 0,'0'0'9,"0"0"11,0 0-20,0 0 12,0 0 11,0 0-23,0 0 6,0 0 17,0 0-23,51-103 12,-23 76 14,0 4-26,-4-7 0,4 0 10,12 0 0,12 3 3,-4 4-8,28-11 8,4 21 6,4 0-19,0 16 14,-12 14-11,-16 23 18,-12 3-21,-28 4 12,-8 9 1,-20 14-2,-16 10-5,-12 10 12,-12 30-18,-4 10 12,-12-4 1,-12-9 7,0 0-19,8-21 5,-4-6 8,20-27-9,4-16 5,12-14 0,8-19 7,8-21 28,8-6-45,4-17 0,0 3 0,12 0 0,-4 1 19,8-1-17,0 11 17,4-4-18,-8 10 19,12-4-20,8 8 17,0-4-17,-4-4 17,0 11-16,-4 3 24,4 0-25,-4 3 14,0-3-8,-12 0 4,0 0 10,0 0-20</inkml:trace>
    </iact:actionData>
  </iact:action>
  <iact:action type="add" startTime="68491">
    <iact:property name="dataType"/>
    <iact:actionData xml:id="d25">
      <inkml:trace xmlns:inkml="http://www.w3.org/2003/InkML" xml:id="stk25" contextRef="#ctx0" brushRef="#br0">27599 11436 0,'0'0'10,"0"0"13,0 0-23,0 0 6,0 0 17,76 140-23,-44-60 9,-4 23 5,-4 11 10,4 19-23,-1 17-1,1 3 12,-4-20-2,4-3 9,-4-13-19,-4 6 20,4-13-20,-8-10 11,12-34 8,-4-12-18,-8-28 7,-4-6 9,0-13-13,-12-7 9,0 0 6,0-77-19,-12 41 10,12-4 7,-12 13-17,0-43 16,12 70-13,0 0 11,0 0-1</inkml:trace>
    </iact:actionData>
  </iact:action>
  <iact:action type="add" startTime="69188">
    <iact:property name="dataType"/>
    <iact:actionData xml:id="d26">
      <inkml:trace xmlns:inkml="http://www.w3.org/2003/InkML" xml:id="stk26" contextRef="#ctx0" brushRef="#br0">28933 11137 0,'0'0'22,"0"0"-22,0 0 0,-12 193 13,-4-57 6,4 31-19,8-4 14,-4-13-8,4-20 14,4 0-19,12-10 13,4-10-10,12-14 9,0-13 4,12-23-17,16-6 16,8-28-12,0 8 25,-4-21-29,8 0 0,-4-6 16,-12-4-3,-8-9-9,-8-1 5,-16-10 8,-8-3-13,-12-13 8,0 33 4,0 0-16,0 0 13</inkml:trace>
    </iact:actionData>
  </iact:action>
  <iact:action type="add" startTime="69632">
    <iact:property name="dataType"/>
    <iact:actionData xml:id="d27">
      <inkml:trace xmlns:inkml="http://www.w3.org/2003/InkML" xml:id="stk27" contextRef="#ctx0" brushRef="#br0">29577 11803 0,'0'0'10,"0"0"9,0 0-19,0 0 13,0 0 9,32 100-22,-8-57 8,4-23 8,12 3-16,-12-13 17,4-10-4,4-3-13,-1-4 21,-15-19-21,4-1 14,4-13-2,-12-10 2,-4-13-14,0 0 18,-12-4-18,0 7 17,-12 0-1,8 7-15,-8 9 17,0 14-18,8 7 27,-4 23-27,4 0 14,4 53-14,12 1 14,-4 32-9,28 24 8,-4 7 3,28-4-15,-4 30 14,12 0-1,0 4-14,0-4 17,0-3-3,-12 3-14,-20 1 16,-20-28-12,-16-9 11,-24-47-4,-8-10-7,-8-17 8,-24-20 10,4-13-21,-8-20 15,0-20-16,4-16 30,12-11-30,20-16 0,8-4 15,12-9-12,20-11 19,8-10-21,16 24 14,32 3-10,8 14 9,20 9 2,12 7-16,-16 23 10,-12 11 9,-8 22-19,-28 11 15,0 16-11,-24 7 10,-16 0 1,-32-16-15,32-14 13,0 0 7,0 0-20</inkml:trace>
    </iact:actionData>
  </iact:action>
  <iact:action type="add" startTime="70473">
    <iact:property name="dataType"/>
    <iact:actionData xml:id="d28">
      <inkml:trace xmlns:inkml="http://www.w3.org/2003/InkML" xml:id="stk28" contextRef="#ctx0" brushRef="#br0">30416 12166 0,'0'0'1,"0"0"16,0 0-17,108 20 11,-52-27 13,12-13-23,12-6 6,-4 2 12,-9-9-19,-23-4 13,-4 4-2,-12-7 6,-16 10-17,-12 3 14,0 4 9,-12 6-23,-4 1 0,-8 9 24,0 4-24,4 19 20,-16-2-20,5 12 15,-17-6-15,-4 14 11,4-1 8,-4 4-19,12 3 19,12 13-8,12 3-11,16 11 17,8-7-14,16 0 13,16-17-7,12-3 9,16-23-17,12 3 11,3-17 8,-7-16-20,-16-4 12,-8 7 8,-12-13-20,-16-20 3,-24 43 23,0 0-26,0 0 19</inkml:trace>
    </iact:actionData>
  </iact:action>
  <iact:action type="add" startTime="71014">
    <iact:property name="dataType"/>
    <iact:actionData xml:id="d29">
      <inkml:trace xmlns:inkml="http://www.w3.org/2003/InkML" xml:id="stk29" contextRef="#ctx0" brushRef="#br0">31511 11803 0,'0'0'17,"0"0"-17,0 0 22,0 0-22,0 0 11,0 0 8,0 0-19,-108 103 14,76-86 6,-4 13-20,12-14 10,16 4 3,8-6-13,0 6 20,44-20-6,-4 6-14,12-6 12,-8 7 6,8-4-18,-12 7 18,4 4-17,4-1 10,-16 7 9,8-3-20,-12 3 17,-16 6-17,-8 7 11,-20 1 3,-16 9 4,-28 4-18,-8 3 16,-12-7-16,-4 0 17,0-3-13,20 0 8,12-20 6,24-6-18,16-1 26,12-20-26,0-23 19,68-13-19,-68 43 9,0 0 11,0 0-20</inkml:trace>
    </iact:actionData>
  </iact:action>
  <iact:action type="add" startTime="71601">
    <iact:property name="dataType"/>
    <iact:actionData xml:id="d30">
      <inkml:trace xmlns:inkml="http://www.w3.org/2003/InkML" xml:id="stk30" contextRef="#ctx0" brushRef="#br0">31631 11223 0,'0'0'9,"0"0"4,0 0 6,0 0-19,0 0 23,0 0-23,120 133 11,-60-79 13,11 9-23,1 7 2,-8 10 13,4 0-16,-12 3 16,0 0-1,-12 1-15,4-1 21,-4 0-21,4 30 12,-16-6 1,-20 3-9,-8-13 11,-24 9-3,-16-23-9,8-6 16,-12-10-19,12-7 28,0-24-28,12-6 4,-4-13 6,16-7 4,0-10 5,-4 0-18,8 0 14,0 0-15,0 0 14,16-53 1,-8 19-14,-8-6 15,0 40-12,0 0 11,0 0 1</inkml:trace>
    </iact:actionData>
  </iact:action>
  <iact:action type="add" startTime="75037">
    <iact:property name="dataType"/>
    <iact:actionData xml:id="d31">
      <inkml:trace xmlns:inkml="http://www.w3.org/2003/InkML" xml:id="stk31" contextRef="#ctx0" brushRef="#br0">28094 15640 0,'120'256'8,"-44"-89"18,-28-111-26,-4-49 7,-4-30 12,0-17-19,-4 0 14,-4 6 6,8-9-20,-12 7 17,-12 6-17,8-10 13,-12-4 5,-8-6-18,8-3 10,0 0 11,-12-11-21,4 1 9,-4 0 11,-4 10-20,-12 6 10,-8 0 6,-8 17-16,-4-3 16,-8 16 0,-8-3-16,0 17 16,12-7 2,-4 13-18,4 4 10,0-4 8,4 1-17,4 12 17,8 4-18,-4 10 21,12-3-21,-8 0 13,8 6-2,0 20 1,16 4-11,0-4 20,8 0-20,4 4 8,8-4 6,12-6-11,8 0 10,0-4 4,4-10-17,4 7 12,0-30-9,0 14 7,-8-21 8,-8-26-18,-4-4 14,-4-16-12,-24 43 23,0 0-25,0 0 19</inkml:trace>
    </iact:actionData>
  </iact:action>
  <iact:action type="add" startTime="75943">
    <iact:property name="dataType"/>
    <iact:actionData xml:id="d32">
      <inkml:trace xmlns:inkml="http://www.w3.org/2003/InkML" xml:id="stk32" contextRef="#ctx0" brushRef="#br0">29293 14527 0,'0'0'2,"0"0"11,0 0 5,0 0-18,0 0 11,0 0 10,0 0-21,0 0 11,4 127 1,-4-71 7,-12 14-19,12 40 26,-12 10-25,12 3-1,12-9 14,0 2-7,20-2 10,16-11-17,20-3 29,24-24-29,20-9 12,8-10-12,-21-31 19,-11 4-8,-20-23-11,-28-4 16,0-9 0,-24 2-16,-4-12 20,4-4-20,-16 0 14,0-20-9,0 40 9,0 0-5,0 0 14</inkml:trace>
    </iact:actionData>
  </iact:action>
  <iact:action type="add" startTime="76514">
    <iact:property name="dataType"/>
    <iact:actionData xml:id="d33">
      <inkml:trace xmlns:inkml="http://www.w3.org/2003/InkML" xml:id="stk33" contextRef="#ctx0" brushRef="#br0">30408 15563 0,'0'0'23,"0"0"-23,0 0 0,0 0 8,0 0 15,88 110-23,-72-97 12,0-13 7,-4-13-18,-4-14 11,-8 1 8,-8-21-19,8-9 6,-16-31 15,0-10-21,-8-6 8,0-37 10,8-50-19,-12 7 15,12-7-15,-4 20 15,16 21-3,4 49-9,24 50 17,-8 36-20,8 44 12,8 20 3,8 44-12,0 9 9,28 20 4,0-6-13,12-11 8,-1 7 12,1-3-23,-12-3 15,-8 3-15,-8-24 10,-4-29 10,-20 0-20,0-31 10,-12-6 5,-4-16 5,0-4-20,-12 0 11,0-70 9,-12 33-20,0-10 11,0-19-8,8-47 14,-4-14-13,0-13 5,0 4 6,-8-11 7,4 4-22,-4 20 3,4 16 9,0 24 6,-4 13-18,8 36 26,4 11-25,0 10 15,4 9-16,4 4 14,-4 0 1,4 64-15,4-34 14,8 0 0,-16-30-14,0 0 16,0 0-1</inkml:trace>
    </iact:actionData>
  </iact:action>
  <iact:action type="add" startTime="77347">
    <iact:property name="dataType"/>
    <iact:actionData xml:id="d34">
      <inkml:trace xmlns:inkml="http://www.w3.org/2003/InkML" xml:id="stk34" contextRef="#ctx0" brushRef="#br0">31751 15014 0,'0'0'18,"0"0"-18,0 0 11,92 16 8,-49-19-19,13-14 15,-16-9-3,4-11 9,-20-3-21,-8 0 15,-4-3-9,-4-7-3,-20 3 10,4 1-5,-12 9 2,-4-3 9,-16 13-19,-16 17 14,-8 4 4,-7 12-17,7-2 15,4 16-16,8 3 13,12 14 7,4-11-20,20 14 12,0-13-7,20 13 8,12 0 0,20 10 7,-4 3-19,32 0 3,4-9 5,-4-11 2,3 0 12,-11-26-23,-4 3 13,-24-7 4,-12-6-17,-4-4 9,-12-16 11,-16-4-20,4-23 17,12 50-17,0 0 11,0 0 6</inkml:trace>
    </iact:actionData>
  </iact:action>
  <iact:action type="add" startTime="77987">
    <iact:property name="dataType"/>
    <iact:actionData xml:id="d35">
      <inkml:trace xmlns:inkml="http://www.w3.org/2003/InkML" xml:id="stk35" contextRef="#ctx0" brushRef="#br0">32010 13818 0,'0'0'21,"0"0"-21,0 0 8,0 0 14,0 0-22,0 0 10,104 113 13,-76-66-23,0-4 14,12 10-14,4 7 32,16 0-32,12 30 0,8 20 15,-8 13-3,4 11-7,-8-1 6,-12 13 0,-16 4 11,-12-3-22,-12-4 5,-4 7 4,-16-24 2,-4-16 6,-8-23-16,0-24 11,4-23 8,-4-13-20,0-17 12,4-10 8,0-10-20,0-10 16,-12-13-16,24 33 12,0 0 2,0 0 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397">
    <iact:property name="dataType"/>
    <iact:actionData xml:id="d0">
      <inkml:trace xmlns:inkml="http://www.w3.org/2003/InkML" xml:id="stk0" contextRef="#ctx0" brushRef="#br0">13293 9511 0,'52'-136'14,"-52"136"8,0 0-22,164 10 9,-61-14 3,-7 8 9,12-1-21,12 17 6,16-3 3,0 3 5,12-4-1,12 14-9,3-16 12,-3 9-12,4 0 21,20-9-25,4-1 14,8-3-13,15 0 14,-11-7 2,8 1-17,8 9 15,7-13-12,9 6 11,-16-6 1,4 0-15,-4-6 15,7-1 1,5-6-16,-20 3 15,8-3 2,-4-11-17,-17 11 18,29-17-18,-20-10 25,16-3-24,-4-7 14,-17 0-15,1-4 16,-8-2-2,-8 3-14,-8-17 19,-13-4-19,-27-9 14,-28 0 2,-12-17-16,-20 7 13,-20-1 11,-32 8-24,-32 2 3,-20-12 7,-40 9 19,-16-19-29,-24 19 0,-20 10 20,-12 4-20,-23-10 26,-21-17-26,-16 10 18,-20 10-18,0 4 21,-19 9-21,-17-3 11,-28-10 2,-11 10-11,-29 10 13,0 10 2,-16 10-17,-7 4 16,-5 12-4,-23 18-12,35-1 15,-20-3 1,45 17-16,3 3 18,8-4-18,4 18 18,5-1-14,23 7 5,4 7 4,13 9 6,7 14-19,-4 13 14,44 24-12,-4-10 13,41-8 4,23 11-19,8-13 13,16 13 5,24 13-18,28 7 10,32-10 12,28 7-22,12-1 9,28 1 10,12 19-18,24-9 10,8-24-6,32-3 5,44 0 11,4 10-21,19-13 13,21-4-1,24-17 9,0-12-21,36-11 4,-5-6 15,21-4-19,-12-16 11,12-4 2,-9 0 0,-3-16 3,4 3-16,4-17 19,-9 11-19,-39 2 10,0-9 10,-24 3-19,-32 10 13,-53 17-10,-107-17 7,0 0 5,0 0-15</inkml:trace>
    </iact:actionData>
  </iact:action>
  <iact:action type="add" startTime="24305">
    <iact:property name="dataType"/>
    <iact:actionData xml:id="d1">
      <inkml:trace xmlns:inkml="http://www.w3.org/2003/InkML" xml:id="stk1" contextRef="#ctx0" brushRef="#br0">9660 11573 0,'0'0'11,"0"0"9,132 13-20,-52 11 8,4-14 19,16 6-27,28-2 4,8 6 7,0 3 1,27-10 1,21 17-9,-16-20 18,20 17-21,12-11 21,-1-2-22,17 12 4,0-2 16,-20-8-19,28 11 13,-17-10 2,17 6-16,8-6 25,-4-7-25,12 13 4,-17-10 6,17 11 0,-8-11 6,8-3 3,3 7-19,-19-11 16,12-9-16,4 3 13,19-13 2,-19 6-14,8-3 13,-8-3 3,-13-14-17,13-6 18,-20-11-18,-4-6 29,-4-16-29,-37-21 17,-7-9-17,-8-4 14,-40-14 3,-24-5-17,-32-8 4,-36-16 6,-24 13 8,-20-7-4,-24 14-14,-28 3 15,-12 4-9,-40 16 1,-32 20 13,-20 6-20,-23 21 14,-29 13-1,-4-3-10,-4 6 14,-23 1-14,-1 2 8,-20 14 8,-4-3-18,-19 10 23,19 3-24,-20-14 24,-7 8-24,-17 6 0,-8 0 12,16-10 3,-3 0-10,23 10 18,-32 6-23,21-2 21,3-24-21,0 10 12,21-10-7,23-3 3,-4-4 11,16-3-19,-3 20 17,43-17-12,-8 34 3,16-4 9,24 21-13,1 19 7,3 14 5,32 6-12,-4 10 6,4 4 9,12 9-19,28 14 11,32 10 4,5-7 2,31 11-17,8-21 15,12 7-11,28 0 13,32 13-15,11 10 7,17-9 9,20-4-4,12-11-14,0 1 17,40 10-17,12 4 20,-20-18-20,3-9 11,5-7 3,16-10 4,-20 10-18,-4-14 11,4 14 8,-4-13-19,-9 3 18,5-17-18,12-3 18,0-30-16,-24 3 20,-4 14-22,4-24 18,-4 1-18,-1-1 15,-23-6 0,-4 6-15,4-6 15,12 3 3,0-7-18,-24 7 16,-4-3-16,-4-4 28,8-3-28,0 0 4,-5 13 7,-11-9 4,-16-1-11,-20 7 12,4 0-13,-36 0 12,0 0 2,0 0-17</inkml:trace>
    </iact:actionData>
  </iact:action>
  <iact:action type="add" startTime="27049">
    <iact:property name="dataType"/>
    <iact:actionData xml:id="d2">
      <inkml:trace xmlns:inkml="http://www.w3.org/2003/InkML" xml:id="stk2" contextRef="#ctx0" brushRef="#br0">5233 14108 0,'391'93'21,"-195"-40"-21,48 0 8,-16-3 16,51-10-24,-31 10 10,20-40 5,0-6-14,31-38 15,-23-32-13,12-11 10,-20-23 4,7-6-17,-27-24 32,12-40-32,-17-13 0,-3-7 15,-36-13 1,-52 23-15,4 20 15,-44-20-16,-32 17 26,-40 13-26,-40 13 16,-24-12-16,-20 2 15,-24 14-1,-28 16-14,-32-36 20,-12 10-20,-4 23 13,-24 7 7,-39-31-20,-13 18 12,-28 23 1,0 13 8,-12-4-21,1 1 0,-37 3 29,-8 14-27,-27 32-2,-5 4 18,12 20-17,-11 10 22,-1 17-22,-28 16 13,1 24-8,19 33 6,-20 10 4,33 53-16,-5 0 17,-8 24 1,37 39-18,23-6 12,44-7-11,64 17 17,13-7-13,43 14 2,56-4 11,48-10-15,28-30 26,40 14-29,16-11 1,51-19 10,49-10 4,20 12-12,16-25 12,76-8 1,31 14-12,21-17 5,24-23 8,-5-10-17,25-47 20,20 1-20,31 2 16,5-16-12,-1-20 20,37-23-24,-37-27 15,-23-3-15,16-27 16,-424 70-11,0 0 23,0 0-27</inkml:trace>
    </iact:actionData>
  </iact:action>
  <iact:action type="add" startTime="38472">
    <iact:property name="dataType"/>
    <iact:actionData xml:id="d3">
      <inkml:trace xmlns:inkml="http://www.w3.org/2003/InkML" xml:id="stk3" contextRef="#ctx0" brushRef="#br0">23039 11270 0,'0'0'19,"0"0"-19,0 0 21,0 0-21,0 0 12,0 0 8,0 0-20,0 0 12,0 0 8,0 0-20,-28 96 9,16-46 12,12 30-21,0 17 21,0 20-21,4 6 16,8 7-16,0-10 11,12-11-2,-4 15 11,16-34-20,-8-10 11,12-30 6,0-14-17,-12-29 20,12-7-19,-12-30 29,0-10-30,0-7 0,0-23 18,-4-6-18,-12-8 17,0-22-2,0 16-15,0 7 13,4-4-2,0 14 12,0 3-22,4 17 0,-12 3 10,12 23 0,-16 20 6,12 14-12,-8 20 2,-4 9 8,8 24 1,4 17-16,8 16 20,16-3-20,0-3 14,3 6 0,9-17-14,4-22 20,-4-18-20,-16-19 15,-4-17 1,-8-13-16,4-34 15,-16-26-1,0-17-11,-8-3 11,8-21-10,0-22 6,4-17 3,-4 19 9,4 14-22,0 31 9,-4 22 12,0 30-21,-8 37 16,-4 0-16,0 0 12,0 0 3,0 0-15</inkml:trace>
    </iact:actionData>
  </iact:action>
  <iact:action type="add" startTime="39312">
    <iact:property name="dataType"/>
    <iact:actionData xml:id="d4">
      <inkml:trace xmlns:inkml="http://www.w3.org/2003/InkML" xml:id="stk4" contextRef="#ctx0" brushRef="#br0">24458 11953 0,'0'0'1,"0"0"7,0 0 6,0 0 6,16 110-20,-8-64 10,-4 1 11,8-17-21,0-4 13,4 4 8,4-20-21,-4-10 12,0-13-12,0-17 18,8-7-6,-8-16-12,-4-7 20,4-3-20,-8-4 16,-8 7-7,-8 4 9,-8 2-18,0 5 16,-12 15 4,-8 8-20,8 12 0,0 28 27,0 22-27,12 8 19,-8 2-18,24 14 8,0 13 12,12 4-21,4-4 9,12-6 8,-4-7-17,4-20 19,0-27-19,0-10 11,-4-13 8,0-30-19,-4 4 19,4-14-19,0-17 27,-8-6-25,-1 6-2,13-6 24,0-17-24,-8 17 9,-4 26 4,-4 11-8,0 36 8,-12 0-3,8 70 4,16 0 9,16 23-22,-4 13-1,12 21 13,16-17 2,4-24-14,0-19 15,8-40-9,-4-37 2,8-44 4,-12-46-8,-12-26 6,-16-34 4,-16-33-11,-8-7 25,-28-16-28,8-8-1,-8 41 11,-12 37 12,8 32-23,-8 31 16,12 40-15,-8 43 10,8 30 2,0 23 12,0 37-25,20 67 0,8 42 21,8 35-21,4 2 23,-12-26-22,8-40 10,-12-34 3,-8-46-14,-16-46 14,-16-41 8,-36-23-22,64 20 6,0 0 2,0 0 16</inkml:trace>
    </iact:actionData>
  </iact:action>
  <iact:action type="add" startTime="40300">
    <iact:property name="dataType"/>
    <iact:actionData xml:id="d5">
      <inkml:trace xmlns:inkml="http://www.w3.org/2003/InkML" xml:id="stk5" contextRef="#ctx0" brushRef="#br0">25145 11526 0,'0'0'1,"0"0"0,0 0 13,160 44 5,-64-38-19,-4-12 22,8-18-21,4-12 2,15-14 12,5 6-5,-4-2 3,-12-18-8,-16 8 8,4 3-2,-96 53-8,0 0 12,0 0 5</inkml:trace>
    </iact:actionData>
  </iact:action>
  <iact:action type="add" startTime="40527">
    <iact:property name="dataType"/>
    <iact:actionData xml:id="d6">
      <inkml:trace xmlns:inkml="http://www.w3.org/2003/InkML" xml:id="stk6" contextRef="#ctx0" brushRef="#br0">26464 11413 0,'0'0'11,"0"0"5,0 0-16,92 27 19,-60-24-19,12-20 12,8-9 10,0-18-22,3-22 13,-3-21 2,-12-3-15,-12 7 18,-4 3-18,-24 17 11,-12 13 6,-16 33-17,-12 17 17,4 14-12,-7 22 4,-9 17 6,-4 37-11,-8 17 9,16-7 3,-4 10-15,12-17 33,16-10-34,20-9 0,8 6 9,12-17 6,8-23 1,16 0-16,12-14 17,4-12-17,8-4 12,-4-20 5,3-7-17,29-23 22,8-16-22,-4-24 10,-4-4 7,-28-16-16,-64 100 15,0 0-1,0 0-15</inkml:trace>
    </iact:actionData>
  </iact:action>
  <iact:action type="add" startTime="42754">
    <iact:property name="dataType"/>
    <iact:actionData xml:id="d7">
      <inkml:trace xmlns:inkml="http://www.w3.org/2003/InkML" xml:id="stk7" contextRef="#ctx0" brushRef="#br0">23874 13685 0,'0'0'19,"0"0"-19,0 0 15,-16 120 4,16-34-18,4 14 24,8 7-25,-8 3 0,8-4 11,-12-3 14,0-6-25,12-14 16,-8-23-16,4-13 13,-8-21 1,4-19-14,8-7 20,-12 0-19,0 0 9,0 0 7</inkml:trace>
    </iact:actionData>
  </iact:action>
  <iact:action type="add" startTime="43088">
    <iact:property name="dataType"/>
    <iact:actionData xml:id="d8">
      <inkml:trace xmlns:inkml="http://www.w3.org/2003/InkML" xml:id="stk8" contextRef="#ctx0" brushRef="#br0">23874 13312 0,'0'0'18,"0"0"-18,0 0 8,0 0 17,0 0-25,0 0 19,0 0-19,0 0 10,0 0 2,0 0 5,0 0-17,0 0 20,0 0-20,0 0 12,0 0 6,0 0-18,0 0 11,84-70 8,-56 70-19,-4 33 19,4-16-19,-28-17 11,0 0 10,0 0-21</inkml:trace>
    </iact:actionData>
  </iact:action>
  <iact:action type="add" startTime="43446">
    <iact:property name="dataType"/>
    <iact:actionData xml:id="d9">
      <inkml:trace xmlns:inkml="http://www.w3.org/2003/InkML" xml:id="stk9" contextRef="#ctx0" brushRef="#br0">24917 13215 0,'0'0'17,"0"0"-17,0 0 24,-40 93-24,-16-36 11,0 13 4,-11-4-15,11 4 35,-4 4-35,16 2 0,4-9 7,24-1 3,16-22 3,16-4-3,24 3 6,12-6-15,20-4 11,15 14 3,-15 9-14,-4 8 12,-28 5 12,-28 28-25,-24 3 5,-40-3 6,-16-1 0,-15-9 4,-1-24-15,-8-3 13,16-47 8,76-13-21,0 0 11,0 0 6</inkml:trace>
    </iact:actionData>
  </iact:action>
  <iact:action type="add" startTime="43999">
    <iact:property name="dataType"/>
    <iact:actionData xml:id="d10">
      <inkml:trace xmlns:inkml="http://www.w3.org/2003/InkML" xml:id="stk10" contextRef="#ctx0" brushRef="#br0">25952 13864 0,'0'0'14,"0"0"-14,0 0 9,64-113 12,-16 30-21,16-30 15,8-37-2,4-20-8,16-17 8,-8-22 1,-16-8-13,-16 17 11,-24 17 5,-16 17-17,-20 46 16,-32 63-2,-4 40-14,-20 54 19,4 60-17,4 56 8,4 50 5,28 43 9,12 51-24,24 16 0,4 0 11,8 3 13,-12-29-23,0 9 16,-24-36-17,-16-27 21,-12-40-21,-8-29 12,4-41-5,-8-40 3,-4-23 17,-12-53-27,4-44 0,8-16 20,0-44-20,12-46 20,21-37-19,11 0 13,47 7 4,21 0-18,12 13 11,16 20 6,8 17-17,4 20 12,-4 26 6,16 17-18,-12 10 15,-12 27 9,-8 6-24,-16 17 0,-12 10 17,-48-10-5,0 0-9,0 0 17</inkml:trace>
    </iact:actionData>
  </iact:action>
  <iact:action type="add" startTime="44715">
    <iact:property name="dataType"/>
    <iact:actionData xml:id="d11">
      <inkml:trace xmlns:inkml="http://www.w3.org/2003/InkML" xml:id="stk11" contextRef="#ctx0" brushRef="#br0">26827 13788 0,'0'0'21,"0"0"-21,16 103 7,-4-13 5,-8 3 11,8 11-23,-12-18 19,0 1-18,0-27 15,0-4-16,0-26 11,8-30-1,-4 0 4,-8-60 8,4 7-20,8-27 0,16-6 10,12-18 1,12-6-8,4-16 9,12 16 0,-8 7-14,-4 23 15,-12 30 2,0 33-16,-24 30 13,-4 44-9,-8 36 17,4 24-21,-20-1 18,0-12-19,0-21 12,12-16 7,-4-17-19,4-24 13,4-19-9,12-7 8,8-33 16,12-24-28,8-6 1,0-37 16,8 6-17,0 11 18,-20 13-15,-8 14 10,0 16 3,-24 23-16,-24 17 16,-16 13-10,-4 7 3,-12 37 3,-8 3 15,8 23-27,0 17 0,20-17 15,12 4 0,24 3-15,24-17 15,12 17-10,20-37 6,24-6 4,4-17-10,20-37 8,-20-26 0,-12-34-4,-5-29-4,-7 3 10,-60 93-10,0 0 6,0 0 0</inkml:trace>
    </iact:actionData>
  </iact:action>
  <iact:action type="add" startTime="45455">
    <iact:property name="dataType"/>
    <iact:actionData xml:id="d12">
      <inkml:trace xmlns:inkml="http://www.w3.org/2003/InkML" xml:id="stk12" contextRef="#ctx0" brushRef="#br0">27958 13728 0,'0'0'0,"0"0"14,0 0-9,0 0 14,8 126-19,16-92 14,16-1 13,0-10-26,12-19-1,0-14 18,-8-54-18,0-5 11,-8-8 2,-20 4 5,-8 3-17,-20 20 18,-16 33-19,-8 17 19,-4 13-19,-16 11 16,-8 32-9,8 28 4,0 26 8,16 6-18,24-6 6,4 0 8,24-33-9,20-11 6,8-23 7,24-19-19,4-18 10,0-42 8,-12-8-17,0-15 19,-4-8-20,-12-10 12,-12 1 7,-28 76-19,0 0 11,0 0 7</inkml:trace>
    </iact:actionData>
  </iact:action>
  <iact:action type="add" startTime="45938">
    <iact:property name="dataType"/>
    <iact:actionData xml:id="d13">
      <inkml:trace xmlns:inkml="http://www.w3.org/2003/InkML" xml:id="stk13" contextRef="#ctx0" brushRef="#br0">28546 13525 0,'0'0'6,"0"0"13,0 0-19,0 0 10,0 0 12,0 0-22,0 0 13,0 0 9,92-30-22,-16 0 15,-4 0-14,-5-10 13,-15 10-4,4 17-5,-32 19 6,-12 18 8,-24 22-19,-12 21 10,-4 33 10,-12 26-20,0 14 13,12-13 2,5-21-15,19-19 17,4-34-13,15-19 12,1-18-12,16-32 4,12-14 12,8-24-19,20-32 11,20-21 6,-8-6-18,4 13 17,-16 17-13,-20 33 17,-12 10-21,-20 20 21,-12 20-21,-8 0 12,0 0 3,-12 60-15,12-27 18,4 10-12,8-13 3,12-16 2,16-1 10,0-40-21,28-3 13,-4-33-11,-8 3 27,-16-7-29,-13-3 1,-23 14 19,-24 19-20,-27 21 17,-5 22-8,-4 11-5,-12 16 23,12 17-27,4 23 16,12 14-16,12 23 21,24-10-20,12 3 10,16-30 3,12-3-14,20-36 20,12-8-19,12-42 10,4-24 7,-5-20-18,1-27 10,-12-19 11,-16 9-21,4-10 10,-16 34 11,-12 20-21,-16 16 14,0 30 3,-24 7-17,0 0 16,0 80-15,0-40 15,4 7-12,0 6 20,20 11-24,0-18 15,8-9-1,20-30-13,8-11 16,4-29-17,8-14 15,-4-16 0,-8-20-15,-8-17 16,-20-7-3,-8-13-13,-16 10 16,-20 24 0,-28 39-16,12 37 18,-16 17-18,0 36 16,-12 50-12,4 24 9,16 13 3,12 6-16,24-9 31,24-14-30,24-23-1,20-23 18,0-37-17,12-57 25,-4-46-26,-4-34 4,4-39 7,-12-34 5,-8-23-4,-4-24-12,0-23 21,-24 21-21,-4-5 11,4 48 8,4 36-19,-28 90 11,4 37 6,-20 69-14,0 78 13,4 45-13,0 78 16,4 13-19,12 43 11,-4-3 3,8 23 2,0-323-15,0 0 30,0 0-30</inkml:trace>
    </iact:actionData>
  </iact:action>
  <iact:action type="add" startTime="47543">
    <iact:property name="dataType"/>
    <iact:actionData xml:id="d14">
      <inkml:trace xmlns:inkml="http://www.w3.org/2003/InkML" xml:id="stk14" contextRef="#ctx0" brushRef="#br0">25800 16492 0,'0'0'9,"0"0"12,0 0-21,-79 134 15,67-78 4,24 11-19,8 6 9,43 14 8,17 9-17,16-16 13,-4-23 8,0-24-21,-16-39 18,4-34-17,-4-37 7,-20-43 12,-16-20-20,-40-16 11,-24 16 15,-28 30-26,-24 17 2,-4 36 8,0 44 12,0 26-22,4 47 12,16 63-4,8 27 10,24 30-17,28-7 10,24-23 7,20-37-18,12-30 17,12-43 2,8-70-19,-4-29 10,8-55-6,-4-16 6,-4-43 8,-4-17 1,-16 14-18,4 26 2,-16 47 7,-12 29 1,-16 31 10,-16 43-21,-4 0 11,8 110 7,-4 10-18,4 33 21,16 24-21,16-11 9,15 1 7,25-34-11,20-43 7,0-53 0,0-77-7,-92 40 9,0 0 1,0 0-15</inkml:trace>
    </iact:actionData>
  </iact:action>
  <iact:action type="add" startTime="48230">
    <iact:property name="dataType"/>
    <iact:actionData xml:id="d15">
      <inkml:trace xmlns:inkml="http://www.w3.org/2003/InkML" xml:id="stk15" contextRef="#ctx0" brushRef="#br0">27371 15387 0,'0'0'1,"0"0"-1,0 0 12,36 136 1,-8-16 11,0 10-22,12 33-2,-8 10 13,4-3 0,4 0-3,-12-13 12,8-31-21,-20-19 8,0-64 11,-16-43-20,0 0 16,0 0-16</inkml:trace>
    </iact:actionData>
  </iact:action>
  <iact:action type="add" startTime="48472">
    <iact:property name="dataType"/>
    <iact:actionData xml:id="d16">
      <inkml:trace xmlns:inkml="http://www.w3.org/2003/InkML" xml:id="stk16" contextRef="#ctx0" brushRef="#br0">27379 16196 0,'0'0'0,"0"0"20,180-20-19,-32-13 12,-5-7 7,25-7-20,-168 47 19,0 0-19,0 0 12</inkml:trace>
    </iact:actionData>
  </iact:action>
  <iact:action type="add" startTime="48932">
    <iact:property name="dataType"/>
    <iact:actionData xml:id="d17">
      <inkml:trace xmlns:inkml="http://www.w3.org/2003/InkML" xml:id="stk17" contextRef="#ctx0" brushRef="#br0">29321 16099 0,'0'0'10,"0"0"11,0 0-21,-76 130 14,48-66 7,12-14-21,4 3 11,12 13 9,12 14-20,16 17 4,28-7 8,0-10 16,24-24-28,16-12 3,20-21 7,-4-26 5,-9-34-10,-19-36 4,-16-30 9,-28-17-18,-28-4 19,-16-5-14,-32 9 1,-4 0 9,-24 20 5,-31 17-20,-17 26 16,-4 47-16,8 40 15,24 17-11,16 39 9,36 14 5,24 47-18,8-147 12,0 0 7,0 0-19</inkml:trace>
    </iact:actionData>
  </iact:action>
  <iact:action type="add" startTime="50677">
    <iact:property name="dataType"/>
    <iact:actionData xml:id="d18">
      <inkml:trace xmlns:inkml="http://www.w3.org/2003/InkML" xml:id="stk18" contextRef="#ctx0" brushRef="#br0">30648 15357 0,'0'0'19,"0"0"-19,120-70 23,-48 10-23,-13-14 10,-31 11 4,4-20-11,-12 0 11,-32-1 3,0 8-17,-28 9 11,0 21 6,-23 22-13,-9 24 9,-4 24 2,4 19-15,4 20 14,12 27 3,8 13-17,16 14 13,20-7 3,16-14-16,32 1 16,16-14 2,16-13-18,28-17 14,0-9-14,-4-31 17,-92-13-14,0 0 9,0 0 3</inkml:trace>
    </iact:actionData>
  </iact:action>
  <iact:action type="add" startTime="51967">
    <iact:property name="dataType"/>
    <iact:actionData xml:id="d19">
      <inkml:trace xmlns:inkml="http://www.w3.org/2003/InkML" xml:id="stk19" contextRef="#ctx0" brushRef="#br0">31067 15507 0,'-12'56'15,"12"-56"-6,0 0 5,0 0 7,-96 83-20,64-56 23,4-14-24,0-13 0,4-13 30,13-10-30,-5 3 0,16-14 21,0 1-21,4-10 16,12 0 0,-5 3-16,13 6 20,-12-2-19,16 19 10,-4 0 2,-8 11 11,0-8-24,-16 14 0,0 0 8,0 0 7,0 0 8</inkml:trace>
    </iact:actionData>
  </iact:action>
  <iact:action type="add" startTime="53306">
    <iact:property name="dataType"/>
    <iact:actionData xml:id="d20">
      <inkml:trace xmlns:inkml="http://www.w3.org/2003/InkML" xml:id="stk20" contextRef="#ctx0" brushRef="#br0">30484 17182 0,'340'-90'20,"-181"53"-20,-55 14 14,-16 23 3,-12-7-17,-4 7 13,4-6 0,-16-1-10,-8 7 7,-4-10 10,-16-7-20,-8 7 19,-8-6-19,0-4 11,-4-14 9,12-6-20,-8 0 12,12-6 1,0-14 2,8-7-15,20-6 21,-5-17-20,-7-13 12,8 3 2,0 13-15,-8-3 13,-8-13 12,-16-20-25,0 3 14,-12 3-13,4 17 12,-4-13 1,-4-20-14,-4 23 11,0 0 8,8-13-19,-4 6 32,0-13-32,-4 11 0,0 5 12,-4 1 8,-8 10-20,-4 3 15,-8 27-13,-4 16 11,0 7 5,-8 13-17,-8 24 12,0 3-7,-24 10 3,-23 17 4,-29-11 7,-4 21-20,-8-10 5,-16 6 7,-28-3 2,12 13-3,-35-3-6,-17 10 11,12 4-3,-24 2-13,8 4 15,-7 27 5,-5 3-20,24 10 14,12 0-14,12-7 15,33 3 3,15 11-17,-12 6 10,32-16 1,40-1 4,28-22-15,20-21 15,28-16-14,16-1 13,12-6-9,8 0 4,4-3 8,0 23-17,4 30 15,4 43-10,-8 0 7,-8 27 0,-8 7-12,-12 43 12,-8-24-1,-8 34-7,-8 3 9,-12-36-2,8-21 5,-8 1-17,20-21 19,8-32-19,8-24 10,40-30 13,4-27-22,52-6 3,0-4 8,27-13-3,37-7 2,20-13 7,-12 0-18,28-3 21,11-7-21,-3 7 10,24-7 11,-12-14-21,4 1 11,-1 7 7,-27-21-18,8 4 13,-32-11 1,-180 74-14,0 0 15,0 0 7</inkml:trace>
    </iact:actionData>
  </iact:action>
  <iact:action type="add" startTime="56469">
    <iact:property name="dataType"/>
    <iact:actionData xml:id="d21">
      <inkml:trace xmlns:inkml="http://www.w3.org/2003/InkML" xml:id="stk21" contextRef="#ctx0" brushRef="#br0">29381 17378 0,'0'0'23,"144"-40"-23,60-30 18,35 14-18,9-24 15,-20 7 4,-40 16-19,16 14 9,-33 9 12,-31 8-21,-36 19 19,-36 4-18,-52 13 5,-16-10 15,0 0-21,0 0 9</inkml:trace>
    </iact:actionData>
  </iact:action>
  <iact:action type="add" startTime="56769">
    <iact:property name="dataType"/>
    <iact:actionData xml:id="d22">
      <inkml:trace xmlns:inkml="http://www.w3.org/2003/InkML" xml:id="stk22" contextRef="#ctx0" brushRef="#br0">29729 17152 0,'0'0'22,"0"0"-22,123-23 19,9-7-19,48-10 19,4 0-19,4-4 12,8 8 2,-196 36-1,0 0-13,0 0 21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059">
    <iact:property name="dataType"/>
    <iact:actionData xml:id="d0">
      <inkml:trace xmlns:inkml="http://www.w3.org/2003/InkML" xml:id="stk0" contextRef="#ctx0" brushRef="#br0">17944 8602 0,'280'123'19,"-100"-33"-19,-52-27 14,-12-19 4,-9 6-17,21 10 10,12-7 9,16-6-20,-4 3 10,20-21 10,3-9-20,-7 4 11,20-8 4,-4-6-15,-4-3 14,12-14 3,-9-16-17,5 6 18,0-9-18,-20-1 13,-8 1 7,16-8-20,-17-2 14,-11-1 0,-16-6-14,8-14 14,4-6 8,-20 6-22,-4-3 14,3 10-14,-3-6 11,-20 6 5,0-4-13,-16 14 11,20-10-1,4-16-11,-20-4 14,0-10-1,-16 3-15,-8 4 15,-8 6 0,7-16-15,-19 0 20,-12-27-20,0 10 12,-12 0 7,-4 4-18,-4-11 12,-12 0 1,-12-3-13,4 1 11,-16-1 6,-16 6-17,-12-22 18,-4 3-19,-23 6 13,-5-13 3,4 10-16,-12-23 16,-8 13-1,-20 13-15,-12 4 15,-4-17 0,-12 10-15,-27 17 17,11-3-14,-8 19 11,-28 4-1,4-1-10,-11-5 12,-25 19 1,16 13-16,0 20 16,-16 14-13,13 0 7,-29 19 9,28 8-19,-8 19 14,13-6-2,11 16 9,-12 10-21,12 7 4,12 7 5,-15 26 7,31 0 1,20 21-17,-4-11 14,0 0-10,24 14 11,16-7-2,13 13-13,-1 7 16,12-10-1,20-4-14,16 18 15,8 15-1,12-5-15,0-11 12,12 20 5,0 7-17,16-10 15,0-10-1,24-4-14,0 24 20,20-13-20,16-11 17,12 1-7,16 6-7,-8-6 11,12-1 4,-8-6-18,16-20 14,11 17 5,-3-24-19,8-6 12,-8-7 6,0-24-18,8-3 17,8-9-17,8-1 30,-8-10-30,-8-9 0,-9-11 11,25 0 9,-12-6-20,-4-7 14,-20-10-11,0 7 11,-4-14 0,0-20-10,-80 37 8,0 0 2,0 0-14</inkml:trace>
    </iact:actionData>
  </iact:action>
  <iact:action type="add" startTime="31844">
    <iact:property name="dataType"/>
    <iact:actionData xml:id="d1">
      <inkml:trace xmlns:inkml="http://www.w3.org/2003/InkML" xml:id="stk1" contextRef="#ctx0" brushRef="#br0">18276 10504 0,'0'0'8,"0"0"16,0 0-24,-104 123 20,52-43-20,8 0 12,16 0 3,4 3-14,12 4 10,32-4 6,8 0-17,28-9 16,28-21-6,20-20 12,4-13-21,4-27 1,-4-9 19,-13-28-21,5-42 22,-16 6-22,-16-17 14,-16 1 5,-20-11-19,-32 17 10,-16-6 5,-24-8-15,-16 18 19,-32 19-19,4 7 13,-12 30 3,13 17-16,-5 33 17,0 3-6,-4 37-7,0 7 14,8 19-17,8 18 14,20-8-5,16-9 10,36 6-20,4-3 16,20-13-15,28-17 15,36-10-14,24-10 20,8-40-22,-116 0 22,0 0-22,0 0 12</inkml:trace>
    </iact:actionData>
  </iact:action>
  <iact:action type="add" startTime="33024">
    <iact:property name="dataType"/>
    <iact:actionData xml:id="d2">
      <inkml:trace xmlns:inkml="http://www.w3.org/2003/InkML" xml:id="stk2" contextRef="#ctx0" brushRef="#br0">19710 10927 0,'0'0'20,"0"0"-20,0 0 21,0 0-21,160 16 13,-48-9-4,20-14 12,20-3-21,20-3 12,12-4-8,7 1 15,25-11-19,4 7 12,20 0 2,-13-3 12,-19 10-26,28 9 0,-28-2 13,-20 6-3,-29 0 1,-23 6-5,-24 1 3,-24 0 8,-36-1-11,-20-2 6,-32 6-7,0-10 21,0-14-26,-68-2 18,0-18-18,68 34 14,0 0-14,0 0 24</inkml:trace>
    </iact:actionData>
  </iact:action>
  <iact:action type="add" startTime="33429">
    <iact:property name="dataType"/>
    <iact:actionData xml:id="d3">
      <inkml:trace xmlns:inkml="http://www.w3.org/2003/InkML" xml:id="stk3" contextRef="#ctx0" brushRef="#br0">22052 10367 0,'0'0'4,"0"0"9,0 0 5,0 0-18,0 0 13,112 17 7,-36-10-20,12 9 20,28-16-20,8 10 17,12 0-17,-5 7 15,-11-7-7,-4-7 12,-12 7-20,-24 7 27,-24 6-27,-40 20 0,-20-9 19,-36 22-18,-28 14 9,-28 17 10,-8 3-20,-8 16 14,4 21 1,1-17-15,15-10 16,36-24-11,12-22 5,36-18 13,8-36-23,64-10 11,-64 10-6,0 0 18,0 0-23</inkml:trace>
    </iact:actionData>
  </iact:action>
  <iact:action type="add" startTime="34005">
    <iact:property name="dataType"/>
    <iact:actionData xml:id="d4">
      <inkml:trace xmlns:inkml="http://www.w3.org/2003/InkML" xml:id="stk4" contextRef="#ctx0" brushRef="#br0">24414 11486 0,'0'0'22,"0"0"-21,0 0 16,0 0-17,0 0 24,-12-116-24,8 79 10,4-13-1,0-26 14,-8-18-22,8-22 3,0-1 4,0 4 20,8-24-26,0 1-2,16-1 13,0 7 10,-8 30-23,20 1 8,-4 22 6,8 14-10,-4 36 17,8 10-21,8 44 16,15 23-16,17 30 13,8 20-1,4 43-6,0 20 5,0-3 3,-4-13-8,4-14 4,-4-17 4,-12-16-8,-20-26 4,-12-14 15,-20-34-24,-12-2 12,-16-24-13,0 0 13,-20-80 3,0 20-16,0-17 13,-4-30 0,8-32-8,-4-35 6,12-19 3,0 3-8,4-6 3,-4 3 14,8 26-23,12 11 14,0 29-10,0 37 8,0 17 7,4 30-19,0 33 13,-4 10-2,0 0 4,4 73-14,8-13 18,3 13-19,17 17 12,-44-90 1,0 0 5,0 0-18</inkml:trace>
    </iact:actionData>
  </iact:action>
  <iact:action type="add" startTime="34777">
    <iact:property name="dataType"/>
    <iact:actionData xml:id="d5">
      <inkml:trace xmlns:inkml="http://www.w3.org/2003/InkML" xml:id="stk5" contextRef="#ctx0" brushRef="#br0">26212 11097 0,'0'0'19,"0"0"-19,0 0 17,0 0-17,136 50 13,-68-34 9,20-19-22,-16-10 11,16-14 3,-16-20-14,-5-23 11,-3 7 8,-20-3-18,-8-8 10,-28 18 9,-8-11-20,-20 0 18,-20 7-18,-16 10 27,-7 10-27,-9 21 15,-4 5-15,4 41 20,8 9-20,12 14 10,0 10 8,24 10-18,16-6 18,8-4-14,4-10 4,12 9 9,4-29-13,8 0 13,8-3-6,4-17-10,16 3 14,-20-13-11,-4 4 7,12-8 6,-16 4 7,4 0-24,-16-3 0,-12 0 9,12-1 16,-12 4-25,0 0 16,0 0-16</inkml:trace>
    </iact:actionData>
  </iact:action>
  <iact:action type="add" startTime="40458">
    <iact:property name="dataType"/>
    <iact:actionData xml:id="d6">
      <inkml:trace xmlns:inkml="http://www.w3.org/2003/InkML" xml:id="stk6" contextRef="#ctx0" brushRef="#br0">25153 13485 0,'44'3'19,"-44"-3"0,0 0-19,0 0 14,-4 127-1,8-31-13,12 14 20,8 7-10,16-31-9,12-16 13,4-16-4,12-34-4,0-30 12,12-24-18,-12-46 21,0-26-21,-1-37 12,1-1 0,-16-29-5,-8 3 3,-8 20 14,-20 24-24,-12 39 17,-4 21-17,-8 49 20,-12 17-20,8 70 30,12-70-30,0 0 1,0 0 30</inkml:trace>
    </iact:actionData>
  </iact:action>
  <iact:action type="add" startTime="41166">
    <iact:property name="dataType"/>
    <iact:actionData xml:id="d7">
      <inkml:trace xmlns:inkml="http://www.w3.org/2003/InkML" xml:id="stk7" contextRef="#ctx0" brushRef="#br0">25049 13441 0,'0'0'16,"0"0"-16,0 0 13,0 0 7,0 0-20,0 0 13,0 0 8,0 0-20,0 0 6,0 0 15,0 0-22,0 0 8,0 0 7,36 90-15,-44-83 17,8-7-3,-4 7-13,4-7 19,0 0-20,0 0 14</inkml:trace>
    </iact:actionData>
  </iact:action>
  <iact:action type="add" startTime="41496">
    <iact:property name="dataType"/>
    <iact:actionData xml:id="d8">
      <inkml:trace xmlns:inkml="http://www.w3.org/2003/InkML" xml:id="stk8" contextRef="#ctx0" brushRef="#br0">25117 13651 0,'0'0'17,"0"0"-17,0 0 14,0 0 5,0 0-18,28 100 10,-44-36-1,-8-1 8,-16 13-18,-16-9 19,-12-14-19,0-6 14,0-14 0,-7-9-14,3-24 14,8-17 5,8 4-19,0-14 24,16-16-24,0-14 5,24-26 9,16-34-9,20-13 5,28-26 5,24-11-10,44 14 16,31 26-21,-147 127 14,0 0-6,0 0 8</inkml:trace>
    </iact:actionData>
  </iact:action>
  <iact:action type="add" startTime="42094">
    <iact:property name="dataType"/>
    <iact:actionData xml:id="d9">
      <inkml:trace xmlns:inkml="http://www.w3.org/2003/InkML" xml:id="stk9" contextRef="#ctx0" brushRef="#br0">26560 13015 0,'0'0'1,"0"0"-1,0 0 7,0 0 20,0 0-27,0 0 6,-68 150 8,44-40 9,20 13-22,4 14-1,0 33 13,28-11 3,0 1-14,-12-36 9,-4-24 5,0-31-11,-12-29 8,-24-40-9,-8-43 8,4-40 1,28 83-2,0 0-7,0 0 17</inkml:trace>
    </iact:actionData>
  </iact:action>
  <iact:action type="add" startTime="42355">
    <iact:property name="dataType"/>
    <iact:actionData xml:id="d10">
      <inkml:trace xmlns:inkml="http://www.w3.org/2003/InkML" xml:id="stk10" contextRef="#ctx0" brushRef="#br0">26276 12802 0,'0'0'0,"0"0"9,0 0 10,0 0-19,0 0 14,0 0 6,0 0-20,0 0 11,0 0 10,0 0-21,0 0 20,0 0-20,0 0 9</inkml:trace>
    </iact:actionData>
  </iact:action>
  <iact:action type="add" startTime="42593">
    <iact:property name="dataType"/>
    <iact:actionData xml:id="d11">
      <inkml:trace xmlns:inkml="http://www.w3.org/2003/InkML" xml:id="stk11" contextRef="#ctx0" brushRef="#br0">26979 11956 0,'0'0'10,"0"0"14,0 0-24,0 0 5,0 0 18,24 163-23,-12-40 15,-24 47-3,16 47-7,8 26 7,-12 0-7,0 0 9,8-33-2,0-7-9,12-13 8,-4-30 1,-12-30 5,-16-24-17,-16-19 21,-28-47-21,-16-30 16,-8-30-3,1-17-13,11-36 35,4-17-35,20-36 0,16-31 16,20 4-16,36 0 19,32-11-19,24 1 12,35 3 5,21 24-16,4 23 14,-20 26-10,0 14 9,4 13 5,-20 13-19,-24 0 14,-16 17-10,-68 30 8,0 0 5,0 0-17</inkml:trace>
    </iact:actionData>
  </iact:action>
  <iact:action type="add" startTime="43103">
    <iact:property name="dataType"/>
    <iact:actionData xml:id="d12">
      <inkml:trace xmlns:inkml="http://www.w3.org/2003/InkML" xml:id="stk12" contextRef="#ctx0" brushRef="#br0">27459 12069 0,'0'0'0,"0"0"21,0 0-21,68 133 9,-28-26 6,8 16 1,4 50-16,-8 34 17,-8 16-12,-12 40 10,-4-13-12,-13-3 10,-7-28 4,-7-45-16,-9-48 9,0-39 2,8-47 4,4-40-16,-8 0 16,24-97 5,-8-3-21,28-56 13,27-41-12,33-3 13,4 4 3,-12 53-17,-20 59 12,-20 54 2,-8 70-10,-24 40 14,-8 20-18,-4 30 12,8 10 8,8-4-20,12-39 12,0-27-6,12-27 7,12-36-2,0-30 5,8-44-15,-4-20 11,-20-9 8,-12 9-19,-16 17 15,-12 17-16,-12 40 13,4 13 0,0 36 10,20 24-22,0 4-1,20-1 12,20-17 2,4-36-9,3-20 6,-3-36 8,-24-11-19,-8 1 12,-20-11 2,-16 7-8,-16 10 2,-8 3 9,-19 27-2,-9 20-15,8 30 20,4 27-19,8 26 9,28 24 6,20-17-16,16-17 14,28-20 5,24-26-19,40-44 16,-108 17-16,0 0 17,0 0-7</inkml:trace>
    </iact:actionData>
  </iact:action>
  <iact:action type="add" startTime="43911">
    <iact:property name="dataType"/>
    <iact:actionData xml:id="d13">
      <inkml:trace xmlns:inkml="http://www.w3.org/2003/InkML" xml:id="stk13" contextRef="#ctx0" brushRef="#br0">29077 13412 0,'0'0'0,"0"0"21,16 119-21,0-35 15,8 6-3,4-7 6,0-10-18,16-40 16,-8-33-16,20-30 15,-16-16-10,-12-11 6,-4-9 11,-4-4-21,0 13 15,-16-10-16,-4 24 12,0 20 1,0 23-1,0 0 6,0 0-18,12 86 18,0-22-18,4 9 13,24 7 7,28-20-20,24-40 4,4-30 8,-5-33-2,-11-24 4,-8-16-8,-20-21 5,-12-35 16,-16-8-27,-8-6 0,-12-4 13,-8-13 1,-8 4-1,0 39-13,-12 51 13,8 26 0,0 50 8,4 0-21,12 93 4,12 67 8,4 26 2,0 41-9,20 13 6,-8-17 7,-28-223-18,0 0 10,0 0 5</inkml:trace>
    </iact:actionData>
  </iact:action>
  <iact:action type="add" startTime="44484">
    <iact:property name="dataType"/>
    <iact:actionData xml:id="d14">
      <inkml:trace xmlns:inkml="http://www.w3.org/2003/InkML" xml:id="stk14" contextRef="#ctx0" brushRef="#br0">29956 13488 0,'0'0'1,"0"0"-1,0 0 9,-24-106 11,48 72-20,32-9 12,56-17-1,48-3 7,40-27-18,32 13 22,-9-16-22,-223 93 15,0 0-15,0 0 15</inkml:trace>
    </iact:actionData>
  </iact:action>
  <iact:action type="add" startTime="44877">
    <iact:property name="dataType"/>
    <iact:actionData xml:id="d15">
      <inkml:trace xmlns:inkml="http://www.w3.org/2003/InkML" xml:id="stk15" contextRef="#ctx0" brushRef="#br0">25237 15560 0,'0'0'18,"0"0"-18,0 0 17,0 0-17,0 0 21,40 120-21,-24-70 14,24 33 11,0 34-25,4 2 0,16-15 12,8-21 4,0-23-12,4-43 14,-4-27-18,11-67 19,-11-20-17,-16-16 9,-36-7 7,-16 0-17,-28-3 15,-12 16-10,-20 14 1,-20 43 13,1 44-19,-1 66 9,12 46 6,12 24-12,4 33 9,24-3 6,28-23-19,28-24 8,16-50 12,8-29-20,4-28 12,8-39 4,4-50-9,-13-44 9,-3-13-16,-24-6 13,-4-4-3,-16 6 10,12 31-20,0 47 12,-8 42-8,8 24 12,-4 54-11,12 26 6,12 9-1,4 25 11,8-14-21,-12 3 13,0-36-9,-12-21 17,16-26-21,-44-20 11,0 0-2,0 0 6</inkml:trace>
    </iact:actionData>
  </iact:action>
  <iact:action type="add" startTime="45514">
    <iact:property name="dataType"/>
    <iact:actionData xml:id="d16">
      <inkml:trace xmlns:inkml="http://www.w3.org/2003/InkML" xml:id="stk16" contextRef="#ctx0" brushRef="#br0">26208 15373 0,'0'0'0,"0"0"15,0 0 2,12 117-17,4-21 7,0 8 18,8-21-24,0 0 2,-4-9 9,4-25 2,-8-32-1,-4-17-10,-4 0 8,0-50 8,16 4-18,12-24 10,20-20 3,0-14-8,0 5 7,-4 15-7,0 41 8,-20 36 2,3 34-16,-7 33 12,-4 26 2,-8 14-11,0-20 11,0-6 4,8-21-17,12-36 12,-4-21-9,8-36 13,0-10-12,0-26 3,-4-14 6,-4 6-8,-20 8 6,4 26 8,-16 17-20,8-4 12,-4 37-7,0 0 7,16 0 1,-4 37-7,12-31 10,0-22 4,8-11-19,4-6 17,4-7-18,-8 0 5,-4 0 10,-16 10-10,4 10 9,-16 20-9,0 0 5,-4 56 10,8 18-19,8 29 12,0 27-1,8 10 17,12 30-29,-8 19 0,-12 11 15,-4 30-15,-12 7 13,-8-4 3,-12 7-15,-28-21 10,-20-25 1,-28 2 7,-16-19-19,-32-21 15,-32-26-2,-12-17-13,-11-33 22,-33-36-22,0-41 14,-24-36 0,13-34-13,31-3 11,36-33 2,36 3-11,48 0 10,36-20 1,56-10 4,44-13-18,48 3 13,56-13-7,40-20 6,56 9 12,27 24-24,37 21 0,16 22 12,31 20 1,45 14-7,-16 20 6,19 3 1,-11 13-6,-21 4 6,-27-14 6,-344 37-19,0 0 4,0 0 8</inkml:trace>
    </iact:actionData>
  </iact:action>
  <iact:action type="add" startTime="47047">
    <iact:property name="dataType"/>
    <iact:actionData xml:id="d17">
      <inkml:trace xmlns:inkml="http://www.w3.org/2003/InkML" xml:id="stk17" contextRef="#ctx0" brushRef="#br0">29757 16536 0,'0'0'5,"0"0"16,0 0-21,0 0 23,0 0-23,0 0 8,0 0 4,16-97 11,8 54-23,-8-7 11,11-10 2,-3-23-13,0-21 30,-4-16-30,4 7 1,-8 20 16,8 36-12,0 11 8,-8 46 3,8 0-16,4 140 19,12-14-19,0 14 12,-8 0 5,16-17-17,-8-26 16,-8-27-10,-4-30 5,-16-37 6,0-3-17,-12-77 12,0 1 0,4-11-6,-8-36 11,8-14-13,4-6 8,-4 10 0,20 13-6,-8 33 7,12 14-2,-4 37-6,0 32 8,-24 4-4,0 0 8,0 0-17</inkml:trace>
    </iact:actionData>
  </iact:action>
  <iact:action type="add" startTime="47575">
    <iact:property name="dataType"/>
    <iact:actionData xml:id="d18">
      <inkml:trace xmlns:inkml="http://www.w3.org/2003/InkML" xml:id="stk18" contextRef="#ctx0" brushRef="#br0">30672 16146 0,'0'0'19,"0"0"-18,0 0 7,0 0 5,0 0 7,-80 57-20,80-31 16,24 8-16,-8-14 13,0 16 9,0-29-21,8-7 11,0 0 2,-8-7-13,12-3 13,-12-6-1,4-1-13,-4 7 21,-4-3-21,4-4 11,11-3 9,-15-10-19,4-10 9,-4-3 10,-4-11-20,-4-2 15,0 3-3,4 19-12,-8 8 23,12 9-23,-8 17 12,0 0-1,8 77 13,0-11-24,12-3 0,-8 14 13,20-4-1,-16-19 4,16-8-16,-4-16 14,-4-23 2,-4-20-16,-12-24 15,-12 37 4,0 0-19,0 0 16</inkml:trace>
    </iact:actionData>
  </iact:action>
  <iact:action type="add" startTime="48098">
    <iact:property name="dataType"/>
    <iact:actionData xml:id="d19">
      <inkml:trace xmlns:inkml="http://www.w3.org/2003/InkML" xml:id="stk19" contextRef="#ctx0" brushRef="#br0">31311 15840 0,'0'0'12,"0"0"-8,0 0 14,0 90-18,8-17 14,8-3 14,-8 6-27,-4 4 0,8 0 15,0-30-15,-8-10 19,20-13-20,-12-17 14,-8-10 7,-4 0-20,12-80 10,-12 33-6,0-26 4,12 6 10,4-13-19,0 10 12,8 17 2,0 17-9,4 16 6,-12 20 9,-4 0-20,4 69 11,-4-9 11,4 10-22,-8-20 5,-8 7 6,0-20 0,4-27 7,-4-10-18,0 0 11,12-60 5,4 6-10,8-29 3,4 10 15,4 16-24,4 11 5,-8 16 4,-4 23 5,-8 7-2,7 80-7,-7-7 14,-4 17-19,0-10 12,-8-20 2,-4-13-9,12-24 9,-12-23 1,0 0-15,-8-80 27,8 3-27,-4-16 22,4-20-22,0 10 0,0-7 13,12 13 1,4 27-8,8 20 4,0 14 5,-8 29 4,4 7-19,4 37 6,0 12 2,4 15 23,0 19-31,0 24 0,-12 19 12,8 4 4,-16-13-15,-8-21 12,-8-16 4,-8-43-17,4-34 19,-4-10-19,8-19 13,4-21 8,20-13-21,8-23 12,16-17-7,32 17 7,8 13 3,0 33-9,-16 31 2,-20 26 3,-8 26 11,-32 27-22,-32 1 20,-12-4-20,-24 3 16,-4-13-16,-16-13 16,4-21-2,8-9-14,20-17 9,12-17 6,16 7-1,24-3-14,0-7 14,52 7 6,4-21-20,-56 34 12,0 0 5,0 0-17</inkml:trace>
    </iact:actionData>
  </iact:action>
  <iact:action type="add" startTime="49216">
    <iact:property name="dataType"/>
    <iact:actionData xml:id="d20">
      <inkml:trace xmlns:inkml="http://www.w3.org/2003/InkML" xml:id="stk20" contextRef="#ctx0" brushRef="#br0">32870 16103 0,'0'0'20,"0"0"-20,139-27 29,-71-10-29,-28-6 0,-28 0 10,-12-4 12,-16 7-22,-8 4 9,-4-11 7,-12 4-16,-12-1 13,-4 18 4,-3 26-17,-5 20 17,0 30-13,8 23 11,0 20-6,32 7 7,24 3-16,12-16 22,16-20-22,12-34 10,40-10 12,12-36-22,7-40 7,-99 53 15,0 0-22,0 0 13</inkml:trace>
    </iact:actionData>
  </iact:action>
  <iact:action type="add" startTime="49575">
    <iact:property name="dataType"/>
    <iact:actionData xml:id="d21">
      <inkml:trace xmlns:inkml="http://www.w3.org/2003/InkML" xml:id="stk21" contextRef="#ctx0" brushRef="#br0">33221 15813 0,'0'0'14,"0"0"-1,16 153-13,-8-40 12,-8 4 11,-12-44-23,-12-23 11,8-26-6,-8-24 7,24 0 8,12-50-20,4-14 11,24-39 8,44-20-19,48 0 11,16-14 8,-148 137-19,0 0 17,0 0-17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1">
    <iact:property name="dataType"/>
    <iact:actionData xml:id="d0">
      <inkml:trace xmlns:inkml="http://www.w3.org/2003/InkML" xml:id="stk0" contextRef="#ctx0" brushRef="#br0">20817 5141 0,'0'0'9,"0"0"11,0 0-20,0 0 12,64-106 9,-52 92-21,-8 11 21,-4 0-21,8 3 10,-8 0 12,0 0-22,-24 63 8,24-13 13,-4 7-20,-8 13 6,-12 3 14,12 20-21,-4 4 16,-8 16-16,-8 14 15,8-8-10,-12-19 6,17 7 1,-9-7 0,0-14-7,-8 4 13,8-10-14,0-13 5,4-17 6,0-17-10,20-9 6,0-8 4,4-16-11,0 0 6,4 0 6,8 0-13,-8 0 12,8-46-9,-12 29 5,0 10 3,8 4 1,-8-7-14,0 10 11,4-7 6,-8 7-18,4 0 14,-8 0 6,8 0-20,0 0 15,8 0-15,-8 0 15,0 0 0,4 0-15,0-16 14,-4 16-9,0 0 7,0 0 10</inkml:trace>
    </iact:actionData>
  </iact:action>
  <iact:action type="add" startTime="33783">
    <iact:property name="dataType"/>
    <iact:actionData xml:id="d1">
      <inkml:trace xmlns:inkml="http://www.w3.org/2003/InkML" xml:id="stk1" contextRef="#ctx0" brushRef="#br0">20230 5464 0,'0'0'2,"0"0"15,0 0-17,0 0 9,0 0 13,0 0-22,0 0 11,0 0 1,0 0 8,0 0-20,0 0 19,32 100-19,4-80 10,8 27 12,20-10-22,4 6 17,12 4-17,-8 2 10,-1-9-4,-7 4 7,4-1-2,-12-3 10,8-10-21,4 0 13,0-3-8,-4-1 8,-4-12 0,-8-4-11,-12-10 10,-12 6 5,-12 4-17,-4-6 14,0-4 2,-12 3-16,0-3 18,0 0-16,0 0 11,0 0 0,0-3 3,0 6-16,0-3 20,0 3-20,0 1 13,0-4 4,0 0-17,0 0 13,0 3 6,0 4-19,12-4 13,0-3 5,-8 7-18,4-7 16,-4 10-16,4-27 10,-8 4 9,8 3-19,-8 10 11,0 0 8,0 0-19</inkml:trace>
    </iact:actionData>
  </iact:action>
  <iact:action type="add" startTime="34923">
    <iact:property name="dataType"/>
    <iact:actionData xml:id="d2">
      <inkml:trace xmlns:inkml="http://www.w3.org/2003/InkML" xml:id="stk2" contextRef="#ctx0" brushRef="#br0">20598 7213 0,'0'0'17,"0"0"-17,0 0 13,0 0 5,0 0-18,0 0 21,0 0-21,0 0 13,95 77-3,-55-61 9,0-2-18,16 12 12,36 1 5,16-20-17,16-7 5,8-7 4,4-20 0,12-13 8,-1-30-18,-11-3 13,-4-27 7,8-10-20,-4-36 12,-16-11 7,-16-13-19,-20-6 12,-4-24-7,-24 20 13,-29-10-18,-31 17 24,-19 6-24,-29 11 18,-20 19-18,-32 11 13,-16 9 8,-20 24-21,-36 20 12,-8 13-9,-11 16 8,-13 11 9,28 26-20,8 14 12,-4 3 1,12 20-7,17 13 11,7 1-17,4 6 12,4 30 2,16 23-9,16 50 8,8 34 6,8 29-18,20 17 13,24-3-10,24 30 6,16-20 2,16 9 7,36-15-19,16-38 13,28-29-8,24-7 4,40-11 13,56-49-22,24-30 12,35-36 1,-3-41-8,12-30 5,-21-46 9,-263 83-18,0 0 16,0 0-17</inkml:trace>
    </iact:actionData>
  </iact:action>
  <iact:action type="add" startTime="39946">
    <iact:property name="dataType"/>
    <iact:actionData xml:id="d3">
      <inkml:trace xmlns:inkml="http://www.w3.org/2003/InkML" xml:id="stk3" contextRef="#ctx0" brushRef="#br0">22664 5404 0,'203'-193'22,"-83"110"-22,-40 56 26,-16 4-25,16 6-1,20-9 20,-8 2-20,8 4 15,0 4 1,12-7-16,11 9 17,-3-9-15,-16 10 12,4-7 2,12 6-16,16 11 18,-12 0-16,-4 13 29,3 10-30,13-4-1,-4 14 10,-20 7 8,-4-21-18,12 14 17,-4-6-13,-8 6 19,-20-10-23,7 20 16,21-4-16,-16 4 18,4 4-6,-24-11-12,-12 7 17,-4-7 3,8 4-20,-4-7 13,0-17-13,12 10 16,-12-9-5,-16-4-6,-9 6 12,9-9-15,-12 6 8,0 11 6,12-8-12,-8 4 7,-4 4 5,0-1-13,-24-10 15,8-3-16,0 10 18,-8-20-19,-4 7 21,0-7-22,-8 0 9,0-13 8,-4-14-17,-4 7 20,4-3-20,-12-11 12,-4 1 4,-8 6-14,8-6 18,-12-4-20,0-3 12,-12 1 1,-12-1 6,-4 10-18,8 6 15,0-6-16,-4 17 26,13-10-26,11 13 14,12 3-14,-8 0 23,8 7-23,4 0 9,0 7 9,12 0-18,-8-4 16,8 20 0,24-6-16,0-7 11,0-3 8,-4 9-19,8 8 17,-4-11-16,27 27 11,17-20 5,24 26-17,-4-12 20,4 6-20,-12-7 12,-8 4 6,-12-11-18,-16 1 28,-4-14-28,-16-6 4,-8 10 11,-16-14-11,0 0 18,-44 4-22,4 16 17,-8-6-15,-4 3 15,8 20-12,0-3 4,-8 16 9,12-10-18,4 7 11,4-7 8,-4 7-19,16-6 12,8-4 5,4-7-17,4 7 18,4-23-15,-12 6 20,12-23-23,0 0 16,0 0-16</inkml:trace>
    </iact:actionData>
  </iact:action>
  <iact:action type="add" startTime="48610">
    <iact:property name="dataType"/>
    <iact:actionData xml:id="d4">
      <inkml:trace xmlns:inkml="http://www.w3.org/2003/InkML" xml:id="stk4" contextRef="#ctx0" brushRef="#br0">29013 5807 0,'0'0'12,"0"0"7,0 0-19,124-29 19,-72 9-19,0-14 13,-8-6 9,-4-13-22,-12-14 12,8 14-9,-20-10 9,0 9 5,-4 11-16,-12 0 7,-4 6 8,-4 11 0,4 6-15,-4 6 14,4 4 5,-8 4-20,8 6 5,-8 0 3,4 0 11,8 0-19,0 0 13,0 50 0,0-40 3,-4 6-16,8-2 16,-4-14-11,0 16 8,0-9 2,8-7-14,-4 13 12,4 4 2,-8-17-15,0 0 19,0 0-15</inkml:trace>
    </iact:actionData>
  </iact:action>
  <iact:action type="add" startTime="49422">
    <iact:property name="dataType"/>
    <iact:actionData xml:id="d5">
      <inkml:trace xmlns:inkml="http://www.w3.org/2003/InkML" xml:id="stk5" contextRef="#ctx0" brushRef="#br0">28897 5764 0,'0'0'18,"0"0"-18,0 0 20,0 0-20,0 0 13,0 0 8,0 0-21,0 0 8,0 0 4,0 0 7,0 0-19,0 0 20,0 0-20,0 0 11,0 0 8,0 0-19,-76-113 12,65 93 9,-1-13-21,-4-1 15,4 1-15,0 10 13,0 3 3,8-4-16,-4 8 13,8 9 0,0 4 7,8 3-20,-8 0 6,4 0 3,8 0 6,-12 0-10,4 50 7,4-30 0,4 3-9,4 7 13,-1 10-6,1 17 8,8-4-17,0-6 20,4-4-21,0-10 14,0-20-14,-4-9 28,4-4-28,4 0 3,4-10 12,-4-7 1,8 0-14,0-6 7,12 7 12,-12-11-21,0 4 11,-4-11 3,-4-2-13,-8-4 23,-4-4-24,0 1 12,-16 0 0,-4-7-9,-4 10 13,-8 3-11,0-3 5,8 14 3,-20-4 6,20-4-19,-4 8 11,-8 9 5,8-6-13,4 19 15,8 4-18,4 0 12,-4 0 0,-4 60 6,12-26-18,0 9 18,0 20-18,16-3 20,0 23-20,12 24 14,-8 3-2,16-4-8,8 14 7,-4 20 2,-8 4 5,-4 9-17,-1 3 15,-3-3-16,-20 1 11,0-4 7,-8-17-18,-16-17 16,-20 11 1,0-20-16,-23-24 16,-17-7-16,-24-26 10,8-40 7,0-13-15,8-17 5,4-23 14,8-14-22,4-29 9,12-8 15,20-16-24,12-3 4,32-7 8,12-16-4,12-1 11,24 4-19,4 13 13,0 17 1,0 16-10,12 14 7,12 13 10,-4 7-21,-8 23 14,-5-4-10,-15 18 6,-12 16 7,-16 13-13,-8 7 8,-20-3 6,-4 16-18,-12 10 16,8-6-12,4-37 4,0 0 8,0 0 0</inkml:trace>
    </iact:actionData>
  </iact:action>
  <iact:action type="add" startTime="50952">
    <iact:property name="dataType"/>
    <iact:actionData xml:id="d6">
      <inkml:trace xmlns:inkml="http://www.w3.org/2003/InkML" xml:id="stk6" contextRef="#ctx0" brushRef="#br0">30340 8179 0,'0'0'18,"0"0"-18,0 0 23,-112 57-23,44-31 6,0 1 13,-12 0-19,0 6 31,-4 7-31,-31-4 0,-1-2 15,-4-11 4,0-6-19,4-7 12,-8-14-7,0-22 10,4-14-3,13-27-8,11-23 9,-8-10-8,4 4 8,-8-31-4,16-16 14,12 6-23,12-3 6,12-19 5,4-11 3,-4 3-9,8-29 6,4 16 1,4 0 3,12 20-14,12-6 13,1-4 2,7 20-16,16 0 17,-4 13-15,0-6 24,7 17-26,5 19 4,8-3 16,16 10-20,-4-6 14,8 26-1,24 13-9,12 0 8,0 17 1,4 0-8,-4 7 5,4-3 3,20 9 14,16 4-27,4 3 0,-5 0 14,1 3 0,20 10-10,16 11 9,-20 6-7,4 13 3,8 10 1,-13 14 1,-15 10 14,-12 19-25,8 34 4,-8 7 7,4 19 2,-28 8 13,-8 29-26,-20 10 0,0-3 12,-8 30 0,-8-14 0,-12-3-6,-1 24 2,-15 3 5,-8-10 9,-16 13-21,-11-7 4,-13-26 4,-4 20 1,-12-34 11,0-12-21,-4-28 13,-8-16 2,-8 3-15,-24-13 12,-12-3 8,-24-14-20,8-6 13,4-11 12,17 1-25,3-14 0,8-16 14,12-7-1,12-17-8,16-13 5,52 0 3,0 0 2,0 0-14</inkml:trace>
    </iact:actionData>
  </iact:action>
  <iact:action type="add" startTime="53258">
    <iact:property name="dataType"/>
    <iact:actionData xml:id="d7">
      <inkml:trace xmlns:inkml="http://www.w3.org/2003/InkML" xml:id="stk7" contextRef="#ctx0" brushRef="#br0">30676 7463 0,'56'-7'24,"48"14"-24,31-7 23,13 7-23,16-7 8,-8 6 6,-28 4 6,-24 3-20,-8-6 18,-1 3-18,-15-3 11,-4 9 9,-20-9-20,-16-4 9,-8 4 13,-8 13-22,-20-30 18,4 20-18,-8-10 10,0-20 11,0 13-20,-48-13 7,16 7 13,-8 3-21,40 10 7,0 0 13,0 0-20</inkml:trace>
    </iact:actionData>
  </iact:action>
  <iact:action type="add" startTime="53614">
    <iact:property name="dataType"/>
    <iact:actionData xml:id="d8">
      <inkml:trace xmlns:inkml="http://www.w3.org/2003/InkML" xml:id="stk8" contextRef="#ctx0" brushRef="#br0">31563 7236 0,'0'0'10,"0"0"10,0 0-20,72 34 11,-20-1 16,16-13-27,12 3 0,3 4 23,5-4-22,-8 4 11,-12-4 2,-12 7-13,-4 0 20,-20-7-21,-8 1 12,-24 6 1,0-14-9,-36 14 8,4-10 9,-8 10-21,0 7 11,4 6 9,0 14-20,0 3 5,0 16 20,16-16-25,8-3 5,-4-10 22,4-11-26,12-36 3,0 0 21,0 0-25</inkml:trace>
    </iact:actionData>
  </iact:action>
  <iact:action type="add" startTime="57110">
    <iact:property name="dataType"/>
    <iact:actionData xml:id="d9">
      <inkml:trace xmlns:inkml="http://www.w3.org/2003/InkML" xml:id="stk9" contextRef="#ctx0" brushRef="#br0">7383 9738 0,'0'0'13,"0"0"3,-136-17-16,56 14 19,16-4-19,-8 4 15,-8-4 1,-4-10-16,-4 17 19,4-10-18,0 7 9,4 6 4,1 7 3,-17-10-17,4 0 15,-16 0-10,12 10 7,16-20-5,-16 20 8,-12-3-8,0-7 7,-4 7-8,20-4 1,-11-3 7,-17 0-4,-4-3 1,0 6-3,16-3 5,-12 10-5,0-3 4,-16 6-7,29-13 11,-13 7-10,0-1 2,-8-6 0,0-6 2,16-1 3,-8 4-5,0 3 10,-4 3-14,17-16 4,11 6 4,-12 4-2,0-1-2,0 1 6,0 0 1,28-4-15,-4 7 16,-12-7-12,-4-3 10,13 10 2,7 0-16,16 0 17,-4 0-13,0 0 25,0 0-29,0 0 0,0-10 15,4 10 1,20-6-15,-8 2 9,24 4 6,0-3-11,4 0 8,0-1-3,4-6 7,8 7-17,-12-4 15,8 1-12,-8 6 13,8 6-12,4-6 11,-20-6-5,4 2 7,4 4-17,1 4 18,3-14-18,-12 10 10,16 0 13,-8 0-22,8 0 9,12 0 7,-4 6-16,8-12 14,0-1 2,0 7-17,0 0 10,0 0 9</inkml:trace>
    </iact:actionData>
  </iact:action>
  <iact:action type="add" startTime="60722">
    <iact:property name="dataType"/>
    <iact:actionData xml:id="d10">
      <inkml:trace xmlns:inkml="http://www.w3.org/2003/InkML" xml:id="stk10" contextRef="#ctx0" brushRef="#br0">7247 9761 0,'0'0'18,"0"0"-17,0 0 11,0 0 9,0 0-21,120 47 8,-76-44 5,20 20 6,3-13-19,13-10 14,0 7-11,4 3 11,-4-10 2,28 3-16,16 1 16,-8-11-12,-8-10 9,4 7-2,7-6 7,17 9-18,-12-3 19,0 7-19,8-4 19,16 7-19,-4 0 22,-8 0-22,3 3 15,17 1-12,-28 6 11,-8 3 7,16-6-20,8 3 13,-16-4-14,3 11 19,1-14-16,8-3 5,-8-3 9,-8-14-14,8 17 24,-8 7-27,-4 3 3,-1-7 13,-11 7-5,16 0-8,8 0 12,-8 7 1,-8-10-16,-4-4 15,0 7-10,4 3 5,-21 4 10,-3-14-20,-24 4 11,0 10-1,0-17 8,-12 13-18,-4 0 16,-52-13-12,0 0 10,0 0 3</inkml:trace>
    </iact:actionData>
  </iact:action>
  <iact:action type="add" startTime="61703">
    <iact:property name="dataType"/>
    <iact:actionData xml:id="d11">
      <inkml:trace xmlns:inkml="http://www.w3.org/2003/InkML" xml:id="stk11" contextRef="#ctx0" brushRef="#br0">13656 9138 0,'0'0'20,"0"0"-20,0 0 18,0 0-18,52 117 15,-28-74-7,-8 7 8,8 10-15,4-10 14,4-3 4,20-1-19,4-9 15,20-1-13,4-9 8,-8-10 13,-4-14-23,0-3 11,-4-20 5,0-26-13,-16-18 6,0-22 14,-16-1-23,-8 0 4,-9 4 7,-3 7 1,-4 2 7,-16 21-19,8 13 9,-4 13 9,8 17-18,-8 10 18,4 0-5,0 0-13,4 70 20,12-36-20,8-1 19,0 10-18,-4 4 12,16-4 0,8 10-9,8 1 6,0-8 10,16 28-20,12 2 13,4-16-3,-8 13 9,-8-13-19,-12 4 22,-4-14-22,-32-4 13,-20-2-8,-20-4 20,-8-7-25,-8-6 5,-16-14 5,0-13 1,-4 0 6,0-13-17,0-11 16,0-12-12,4-14 10,12 0 5,16-10-18,20 3 12,4-3-10,4-3 9,12-14 3,16 14-12,12 0 25,12 16-28,28 4 4,8 3 26,12 6-30,-12 18 0,4-1 12,-8 7 2,-1 7-12,-15 6 13,-8 17 2,-12-13-16,-24 3 18,-12 3-19,-16-16 10,0 3 4,0 0 4,0 0-18</inkml:trace>
    </iact:actionData>
  </iact:action>
  <iact:action type="add" startTime="64878">
    <iact:property name="dataType"/>
    <iact:actionData xml:id="d12">
      <inkml:trace xmlns:inkml="http://www.w3.org/2003/InkML" xml:id="stk12" contextRef="#ctx0" brushRef="#br0">16526 7446 0,'0'0'12,"0"0"6,-148-26-18,24 12 13,-32-2 3,4 12-15,4 4 18,-16 4-19,-11-4 10,3 0 11,-4 13-21,-16-10 14,16 11 0,1-14-13,-25 13 13,12-6 3,-20-1-17,-4 11 21,28-10-21,-7-1 11,3-2 6,12-4-16,0-4 15,0-2-14,17-18 28,11 8-30,-4-18 1,-8 1 10,24 3 1,-12 0 9,8-7-20,-3 17 10,7-6-5,-8-11 2,0 24 12,0-24-20,12 24 11,-4 3 11,-3-4-22,-5 11 13,8-10-9,0 0 7,0 9 2,-8 4 8,20 4-21,-24-4 12,-11-7-9,31 4 12,-8 9 2,-12 11-17,-8-11 10,16 1 10,-8-4-20,1 4 12,-1-7 3,16 7-15,-4 3 16,-12-4-12,12-2 11,4 6 0,-15 3-14,7 4 19,-4-4-18,8 7 9,-16-3 2,4-1-9,24 4 7,-7-3 8,-5 6-19,-8-13 13,8 4 0,12 2-9,-12 4 15,4-3-19,-4 0 12,13-1 2,-25 8 5,16-14-19,-4 13 10,16-10 12,-4 10-22,-12-16 4,20 10 16,5-1-20,15-12 15,-24-1 4,12 4-19,0-7 17,12 13-16,-8-13 9,8 17 9,-28-17-18,29 6 14,-1 1-13,8-4 14,4-3-12,-8 0 7,-4-3 5,12-4-12,8 1 8,8-1 5,0-3-17,-4-3 27,-16 3-27,5 6 14,3-6-14,8-6 17,8-11-14,0 4 18,8-20-21,-28 3 13,8-27-2,-8 17 4,16 7-15,0 3 14,16 23 7,-16-6-20,0 16 4,-4 7 5,-3-3 3,-5 6 4,20 4-17,60-7 11,0 0 3,0 0 8</inkml:trace>
    </iact:actionData>
  </iact:action>
  <iact:action type="add" startTime="66743">
    <iact:property name="dataType"/>
    <iact:actionData xml:id="d13">
      <inkml:trace xmlns:inkml="http://www.w3.org/2003/InkML" xml:id="stk13" contextRef="#ctx0" brushRef="#br0">18148 6147 0,'0'0'4,"0"0"16,0 0-20,0 0 12,0 0 9,0 0-21,0 0 12,0 0 7,0 0-19,-16 107 19,0-34-19,-8 17 13,-16 10 1,-4 33-13,0 17 13,-8 3-10,-4-10 8,-8-3 8,-4 4-19,20-31 11,5-17 0,15-19-7,4-10 5,20-37 10,4 0-20,0-24 10,16-6 10,-4 0-20,0 0 15,11-73-10,-7 26 23,-4-13-28,-12 60 0,0 0 34,0 0-34</inkml:trace>
    </iact:actionData>
  </iact:action>
  <iact:action type="add" startTime="67207">
    <iact:property name="dataType"/>
    <iact:actionData xml:id="d14">
      <inkml:trace xmlns:inkml="http://www.w3.org/2003/InkML" xml:id="stk14" contextRef="#ctx0" brushRef="#br0">17525 6500 0,'0'0'19,"0"0"-19,0 0 14,0 0-7,0 0 14,0 0-20,115 54 10,-55-24 11,16 16-22,8 14 14,12 23-13,-12-6 12,8 0 7,0-14-19,-8 4 12,20-1-11,-20-13 19,-8-6-21,-16-4 12,-13-3 1,-7-13-9,-12-10 10,-12-4-5,0-3 10,-4-10-19,-12 0 10,0-10 8,0 10-17,0 0 14,0 0 0</inkml:trace>
    </iact:actionData>
  </iact:action>
  <iact:action type="add" startTime="70813">
    <iact:property name="dataType"/>
    <iact:actionData xml:id="d15">
      <inkml:trace xmlns:inkml="http://www.w3.org/2003/InkML" xml:id="stk15" contextRef="#ctx0" brushRef="#br0">20909 7966 0,'0'0'19,"0"0"-19,0 0 10,-132 70 11,88-37-21,8 7 15,5 3 7,-5-13-20,4 24 0,4 6 12,-8 9-11,20-9 7,4 7 2,8 0 0,8-7 0,20-4 4,4 1-16,0 9 18,12 4-18,0-3 21,-1 13-21,5 0 12,4-7-1,-8-13 9,0 10-20,-8 10 20,8 3-19,-16 1 11,-8-1-8,-16-3 6,-24-4 6,-8-9-12,-16 3 8,4-20 5,0 0-15,-8 0 9,4-20 2,5 6 8,11-12-21,8-4 5,8-10 4,8-4 3,8-6 2,0 0 5,52-6-19,-24 6 4,0 13 7,-5-6 2,5 19 6,0 1-19,-12 16 20,8 17-20,-20 33 12,-4 21-2,-8 12 15,-4 8-25,-4-5 0,-4 15 23,4-11-22,4-17 15,12-22-15,0-8 13,12-2 3,16-4-16,12 3 16,12-10-16,28-13 11,20 3 5,16-19-17,-4-14 18,8-7-16,4-16 11,8-7-2,-25-34 7,1-52-18,-108 86 19,0 0-19,0 0 13</inkml:trace>
    </iact:actionData>
  </iact:action>
  <iact:action type="add" startTime="72057">
    <iact:property name="dataType"/>
    <iact:actionData xml:id="d16">
      <inkml:trace xmlns:inkml="http://www.w3.org/2003/InkML" xml:id="stk16" contextRef="#ctx0" brushRef="#br0">22096 7969 0,'0'0'3,"0"0"18,0 0-21,0 0 12,0 0 7,-84 17-19,44-7 17,0 3-7,-12 4 14,0 19-24,8-2 0,0-1 16,8 7-10,9-3 7,-1-1-8,12 4 8,8-6 10,8-1-23,12-10 3,16-6 8,11 9 0,1-9 10,16 0-21,-4 3 17,16 10-17,0-4 14,12 8-2,-12-1-7,0 7 9,-24-7-10,-8 11 12,-12-8-4,-24-6-7,-20 10 9,-8 20-10,-16-7 18,-32 7-22,0-10 18,-12 0-18,-8 0 15,12-13 1,4-7-16,5-10 14,19-14 2,12-9-16,8-10 32,32-14-32,4 4 0,0-10 13,44-7-10,-20 3 12,8-40-3,16-6-7,-48 83 6,0 0 7,0 0-17</inkml:trace>
    </iact:actionData>
  </iact:action>
  <iact:action type="add" startTime="72782">
    <iact:property name="dataType"/>
    <iact:actionData xml:id="d17">
      <inkml:trace xmlns:inkml="http://www.w3.org/2003/InkML" xml:id="stk17" contextRef="#ctx0" brushRef="#br0">22552 8988 0,'0'0'20,"0"0"-20,0 0 10,0 0 10,0 0-20,0 0 14,0 0 8,0 0-22,-64-120 10,64 57 10,0 0-20,8-14 10,0 4 4,4-10-14,4-4 16,4-9-11,-4 19 10,-12 10 4,16 14-19,-4 10 7,-4 9 6,4 14-9,-4 20 10,4 0 8,-4 47-22,16 0 7,-13 46 1,9 17 8,4 10-10,0-10 8,0-4-9,0-29 7,-4-17 5,0-27-17,-8-16 20,-4-17-20,0-54 18,-8-5-12,8-15 4,-16-32 7,-4-14-17,4-13 12,4 16 5,0 24-17,0 16 36,0 24-36,12 23 0,-8 20 7,0 10 3,8 0 0,0 50 3,16-7-8,8 17 16,4 23-21,4-16 16,8 20 0,4 6-16,-4 3 18,4-2-18,-12-11 18,-8-3-18,0-10 18,-20-20-12,12-10 12,-16-14-18,-8-19 18,-4-7-18,0 0 17,-28-80-1,12 33-16,16 47 18,0 0-17,0 0 12</inkml:trace>
    </iact:actionData>
  </iact:action>
  <iact:action type="add" startTime="73600">
    <iact:property name="dataType"/>
    <iact:actionData xml:id="d18">
      <inkml:trace xmlns:inkml="http://www.w3.org/2003/InkML" xml:id="stk18" contextRef="#ctx0" brushRef="#br0">23543 7703 0,'0'0'1,"0"0"10,0 0 2,0 0 7,0 0-20,0 0 11,92 143 6,-52-63-16,-4 13 22,7 24-22,1 9 3,-4 14 10,0-7-8,8-26 10,-8-24-11,-8-10 4,4-36 5,-8-4 0,-16-23-9,-8-10 7,-4-50-8,0 50 13,0 0-14,0 0 27</inkml:trace>
    </iact:actionData>
  </iact:action>
  <iact:action type="add" startTime="73917">
    <iact:property name="dataType"/>
    <iact:actionData xml:id="d19">
      <inkml:trace xmlns:inkml="http://www.w3.org/2003/InkML" xml:id="stk19" contextRef="#ctx0" brushRef="#br0">24198 7756 0,'0'0'4,"0"0"18,0 0-22,0 0 9,-68 103 15,20-26-24,0-1 10,-4-9 7,0-10-17,12-7 15,0-7-11,12-13 9,12-7 3,4-16-16,8 3 34,8-3-34,12-4 1,20 4 11,8 13-7,12 9 22,24-5-25,28 19-1,24 7 13,0 7-9,-8-1 5,-4 8 3,-9-14 4,9 0-14,-24 3 9,-12 10 4,-84-63-16,0 0 17,0 0-17</inkml:trace>
    </iact:actionData>
  </iact:action>
  <iact:action type="add" startTime="75921">
    <iact:property name="dataType"/>
    <iact:actionData xml:id="d20">
      <inkml:trace xmlns:inkml="http://www.w3.org/2003/InkML" xml:id="stk20" contextRef="#ctx0" brushRef="#br0">25317 8439 0,'-12'13'16,"12"-13"9,0 0-25,0 0 9,0 0 2,0 0 7,0 0-18,0 0 21,0 0-21,0 0 13,-28-113 3,20 86-16,8 4 13,0-4 7,-4 1-20,16 9 13,0-23 0,4 13-13,0 4 18,8-7 1,8 10-18,4-7 4,8-6 7,8 10-9,4-11 18,8 1-21,-8-7 20,8 10-20,19-13 13,-3 3-1,4 13-8,-4-6 16,0 3-20,-12 17 13,-4-11 0,4 24-9,12 10 25,4 4-28,-4 6-1,0 13 28,-20 0-28,3 17 4,-7-6 4,4 2 14,-12 7-22,16-9 11,0 12 11,-4-6-22,-4 10 14,-8-10-8,-4-3 3,-4 0 3,0 12-8,-4 1 7,4-10 9,-4 7-20,12 0 13,-8-14 9,4-3-22,4-3 14,-4 3-14,-4-14 12,-8 4 9,-5-7-21,5 7 13,-16-6-2,8-8 2,-8 4-13,-4-10 19,-4 14-16,4-11 7,0 0 8,0 4-18,-8-10 21,4 3-21,8-7 9,-8-3 7,0 3-2,0-6-14,-8 0 16,12-14-12,-20-13 10,4 0 2,-8-20-15,-12 0 17,8 13-18,-8-19 14,8 3-3,-8 13 14,8-4-25,-8 4 0,16 14 13,-4 9-4,0 4 11,0 3-20,8 3 13,-4-3 4,8 10-17,0 0 17,0 0-4,0 0-13,40 53 14,-28-29 4,12-1-18,4 14 18,24-7-18,4 10 13,12 3 3,0-7-16,-4 1 14,-8-7 8,-12 3-22,-8-19 5,-8 16 6,-16-24 2,-8 4 0,-4-3-9,0 0 10,-12 6 1,-12-3-15,-4 3 15,-4 21-1,-16-1-14,-12 7 13,-16 3 10,-8 1-23,-12 5 15,12 1-15,9 0 13,19 7 0,4 0-11,24 13 12,0-17 0,16 0-10,12-10 7,12-13 11,4 0-22,8-16 20,-8 6-20,8-20 13,-8-7-10,8-26 20,-24 33-23,0 0 19,0 0-19</inkml:trace>
    </iact:actionData>
  </iact:action>
  <iact:action type="add" startTime="80142">
    <iact:property name="dataType"/>
    <iact:actionData xml:id="d21">
      <inkml:trace xmlns:inkml="http://www.w3.org/2003/InkML" xml:id="stk21" contextRef="#ctx0" brushRef="#br0">29948 9112 0,'0'0'20,"0"0"-20,0 0 9,-84-27 16,44 20-24,-11 7 6,11-6 6,-8-4 13,-16-4-24,12 11-1,-4-4 10,4 4-7,-4 6 8,16 4-2,0 3 7,12-3-17,-8 9 31,4-2-31,4 6 1,0 0 18,-8 16-19,8-16 12,4 13 7,8 1-19,0 6 11,4-10 1,12 10 3,4 10-15,4 0 16,8 13 4,20-3-20,-4-4 6,20 8 3,4-18 11,-4-9-20,0-7 12,-8-13 1,8 6 2,-20-20-15,8 1 14,0-4 2,0-7-16,8-10 15,0 7 7,4-13-20,0 6-1,-9-9 11,-3 12 0,-12 1 13,-4-4-25,-16 4 0,-4 10 15,0-4-5,8 7 0,-12 0 9,0 0-19,0 0 21</inkml:trace>
    </iact:actionData>
  </iact:action>
  <iact:action type="add" startTime="80831">
    <iact:property name="dataType"/>
    <iact:actionData xml:id="d22">
      <inkml:trace xmlns:inkml="http://www.w3.org/2003/InkML" xml:id="stk22" contextRef="#ctx0" brushRef="#br0">30336 9265 0,'0'0'0,"0"0"13,0 0 5,0 0-18,0 0 20,0 0-20,0 0 13,0 0-4,0 0 11,0 0-20,0 0 11,0 0 8,0 0-19,0 0 20,0 0-20,0 0 11,92 110 8,-76-54-19,8 11 13,-8-7 5,8 6-18,-8-6 10,8-10-4,-8-6 7,0-11 7,8-10-20,-8-13 12,0-10-8,4 0 8,0-23 1,4-14 3,4-6-16,0-14 13,-4-26 10,4-7-23,-16 4 5,4-8 4,-5 8 2,1 13 10,-8 16-21,8 14 13,0 3 2,4 20-15,-8 20 18,0 0-17,0 0 13,-8 0 4,12 60-18,-8-47 10,-4 0 7,0 21-13,0-34 10,0 0-10,0 0 21</inkml:trace>
    </iact:actionData>
  </iact:action>
  <iact:action type="add" startTime="81494">
    <iact:property name="dataType"/>
    <iact:actionData xml:id="d23">
      <inkml:trace xmlns:inkml="http://www.w3.org/2003/InkML" xml:id="stk23" contextRef="#ctx0" brushRef="#br0">31323 8892 0,'0'0'5,"0"0"16,0 0-20,0 0 8,0 103 8,0-56 2,0 3-19,-4 13 14,8-7-14,8 4 17,0 0-12,0 17 4,4 6 12,-4-9-21,12 2 12,-4-9 1,0-21-8,-4-6 4,0-13 11,-20-14-20,8-9 9,0-4 8,-8 0 3,4 0-20,0 0 14,-12-70-14,-4 23 16,0-16-12,16 63 9,0 0 4,0 0-17</inkml:trace>
    </iact:actionData>
  </iact:action>
  <iact:action type="add" startTime="81848">
    <iact:property name="dataType"/>
    <iact:actionData xml:id="d24">
      <inkml:trace xmlns:inkml="http://www.w3.org/2003/InkML" xml:id="stk24" contextRef="#ctx0" brushRef="#br0">31279 8935 0,'0'0'2,"0"0"7,0 0 11,0 0-19,0 0 14,0-110 5,16 93-20,8 7 8,0-20 6,4 14 5,16-4-19,12 3 15,8 4-15,-4 3 19,4 20-19,4 3 11,12 14 5,3 6-12,9 24 10,-16 6 4,-16 7-18,-8 20 13,-12 0-2,-28 20 12,-8 23-23,-20 17 0,-8-20 27,-8-14-27,-20-22 13,-12-18-13,-8-19 21,-20-14-20,-7-13 10,7-23 2,0-4-9,20-13 8,8-3 4,20-24-14,4-3 18,28-10-20,12 50 13,0 0 1,0 0-12</inkml:trace>
    </iact:actionData>
  </iact:action>
  <iact:action type="add" startTime="86154">
    <iact:property name="dataType"/>
    <iact:actionData xml:id="d25">
      <inkml:trace xmlns:inkml="http://www.w3.org/2003/InkML" xml:id="stk25" contextRef="#ctx0" brushRef="#br0">22140 10694 0,'0'0'21,"0"0"-21,0 0 22,-4-144-22,4 68 7,0 3 6,4-17 10,4 13-22,16-16 3,-8-4 6,12 1 2,0 9 8,0 10-20,0 11 12,8 32 0,-20 21-6,-4 10 8,4 3-3,-4 33-5,16 14 6,-12 33 6,12 36-17,-4 1 11,-8 3-7,4-17 4,-4-36 12,0-11-20,0-39 10,-4-17 4,0 0-14,0-60 15,-8-7-12,20-19 9,-12-21 6,0-3-19,0 10 25,-4 10-25,12 20 4,-16 20 10,7 34-9,1 16 6,-8 0 2,12 33 0,8 14-8,-8 3 14,16 23-18,-4 7 11,-8 0 1,4 3-10,4-6 8,-4-17 10,-8-4-21,0-12 13,-4-11-8,0-10 5,-12-13 3,4 0 10,4-10-23,-8 0 4,0 0 5,0 0 6,0-60 4,0 40-19,0-3 10,-8 10 8,8 13-18,0 0 12,0 0 11</inkml:trace>
    </iact:actionData>
  </iact:action>
  <iact:action type="add" startTime="87198">
    <iact:property name="dataType"/>
    <iact:actionData xml:id="d26">
      <inkml:trace xmlns:inkml="http://www.w3.org/2003/InkML" xml:id="stk26" contextRef="#ctx0" brushRef="#br0">23503 10204 0,'0'0'19,"0"0"-19,0 0 17,0 0-17,0 0 24,0 0-24,0 0 11,88 70 6,-76-63-17,-8-7 14,0 0-8,-4 0 3,0 0 3,0 0 2</inkml:trace>
    </iact:actionData>
  </iact:action>
  <iact:action type="add" startTime="87629">
    <iact:property name="dataType"/>
    <iact:actionData xml:id="d27">
      <inkml:trace xmlns:inkml="http://www.w3.org/2003/InkML" xml:id="stk27" contextRef="#ctx0" brushRef="#br0">24066 9794 0,'0'0'16,"0"0"-15,0 0 7,0 0 14,0 0-21,0 0 7,0 0 15,0 0-23,0 0 12,76 134 6,-44-61-18,8 10 15,4-6-15,-8-4 12,4-13 9,-16-7-21,-4-23 13,-8 0-1,0-20 7,-12-3-19,0-7 14,0 0-14,-40-33 25,12-7-25,-12-7 4,0-6 12,0-7 0,12-27-16,12 4 19,4-4-19,12 14 13,12-4 3,0 4-15,16 6 18,4 18-19,8-1 13,8 10 7,0-7-20,16 10 12,4 1 1,-4 16-9,8 3 14,12 34-18,15 26 23,-11 17-23,4 23 22,-24 10-22,-12 1 14,-16 6-11,-12 16 10,-20 7 0,-20-3-8,-4-6 7,-20-8-1,-16 1-7,-4-7 10,-4-17 3,-16-23-17,4 0 13,-8-40 8,1-7-20,27-16 9,12-20-5,24-17 9,16-10 8,0 50-22,0 0 4,0 0 19</inkml:trace>
    </iact:actionData>
  </iact:action>
  <iact:action type="add" startTime="88754">
    <iact:property name="dataType"/>
    <iact:actionData xml:id="d28">
      <inkml:trace xmlns:inkml="http://www.w3.org/2003/InkML" xml:id="stk28" contextRef="#ctx0" brushRef="#br0">25764 10181 0,'0'0'0,"0"0"10,0 0 11,0 0-21,0 0 14,0 0 5,-15-110-18,15 73 8,0-3 11,0 7-19,11 0 8,-3-11 13,12 11-22,-4 3 14,12-7-14,-4 7 17,16-6-11,-8 2 5,16 14 1,-4 10-7,12-3 6,-4-4 1,0 11 7,4-11-19,-4 7 17,8 7-17,16-4 11,-4 14 4,8 0 4,-16 3-19,4 13 12,-12 7-7,-5-4 7,1 11 9,0 3-21,4-3 11,0 3 10,8 10-21,-8 13 3,0 4 24,-4 2-27,0 5 5,-8-8 7,8 1 1,-8-4-10,12-13 9,4-13 1,-4 3-9,0-20 10,0 10 6,-8-7-20,-13 0 14,1-16-12,0 16 28,-16-16-29,-8 0-1,4-4 28,-8 0-28,-8-3 5,0-3 3,0-14 5,-28-13 4,4 0-16,-4-16 16,12 2-17,-20-2 13,13-11 0,7 1-9,-8 12 17,4 11-21,8 0 12,0-1-2,8 18 9,-4 6-19,16 10 17,-4 0-15,12 0 11,-4 60 3,0-47-12,12 7 13,-4 7-17,15 6 13,-7-6 0,16 9 2,-4 18-14,12-14 10,16-7 18,-16-7-29,-8-2 0,-8 2 13,-4-16-8,-12 4 8,-12-8-1,-8 1-3,0-7 6,-60 13-15,4 11 16,-12-4 1,-20 20-17,8 13 18,12 0-17,13 1 12,-1 12 1,16 4-10,24-10 5,-4 7 13,20-21-22,8 1 9,4-24 8,0 4-17,-8-14 20,-4-13-17,0 0 6,0 0 5</inkml:trace>
    </iact:actionData>
  </iact:action>
  <iact:action type="add" startTime="92338">
    <iact:property name="dataType"/>
    <iact:actionData xml:id="d29">
      <inkml:trace xmlns:inkml="http://www.w3.org/2003/InkML" xml:id="stk29" contextRef="#ctx0" brushRef="#br0">29553 11493 0,'0'0'20,"0"0"-20,0 0 22,0 0-22,0 0 8,0 0 13,0 0-20,0 0 13</inkml:trace>
    </iact:actionData>
  </iact:action>
  <iact:action type="add" startTime="92487">
    <iact:property name="dataType"/>
    <iact:actionData xml:id="d30">
      <inkml:trace xmlns:inkml="http://www.w3.org/2003/InkML" xml:id="stk30" contextRef="#ctx0" brushRef="#br0">29501 10827 0,'0'0'1,"0"0"0,0 0 10,0 0 5,0 0-16,-92 0 16,88 0 2,-8-7-18,0 7 18,12-6-18,0-11 13,0 17 7,0 0-20,52-7 8,-40 11 16,4-8-24,-4 1 6,-8-4 15,4 1-21,-4-8 12,4-9 5,-8 3-17,0 3 14,0-13 4,0 0-17,0 0 17,-8-20-18,16 4 12,-8-8 10,0 11-22,0 3 4,0 14 8,0 26 0,0 0 0,4 0 5,-4 66-16,12 17 9,16 34 8,-12 16-18,4 14 19,-16 3-19,20 3 12,-12-20 3,-8-16-15,-4-31 23,0-12-23,0-28 9,12-6 7,-8-26-12,4-4 12,-4-10-12,-4 0 21,0-74-24,0 21 15,0-7-16,0-17 10,0-16 7,-4-50-17,4 20 17,0 123 1,0 0-18,0 0 12</inkml:trace>
    </iact:actionData>
  </iact:action>
  <iact:action type="add" startTime="93156">
    <iact:property name="dataType"/>
    <iact:actionData xml:id="d31">
      <inkml:trace xmlns:inkml="http://www.w3.org/2003/InkML" xml:id="stk31" contextRef="#ctx0" brushRef="#br0">29409 10584 0,'0'0'2,"0"0"9,0 0 7,0 0-17,0 0 11,0 0 9,24-94-21,-12 64 20,4-3-19,8 7 14,4-4-15,28 0 18,8-4-17,20 18 25,8-1-25,-13 7 3,-7 10 10,-8 20-4,-4 3 9,-8 21-18,-16 12 10,-16-3 6,-12 14-17,-20-4 10,-16 11 8,-16-24-18,-4 10 14,4-7 8,4-23-22,0-7 6,16 0 4,8-13 2,16-6 4,0-4-15,0 0 15,52-20-2,-8 10-13,20-3 19,4 13-20,16-4 24,-4 8-24,4 19 15,-16 7-15,-4 23 21,-24 7-21,-12 23 13,-28 14-2,-12 13-7,-16-4 12,-16 4-11,-8-6 9,-16-11-3,-16-17-6,-8-16 6,-16-16 0,4-11 11,8-26-22,5-17 16,15-24-16,0-6 19,36-10-19,28-16 12,24-7 2,16-14-8,28 4 20,20-14-26,7 4 5,13-4 7,-96 97-1,0 0 8,0 0-19</inkml:trace>
    </iact:actionData>
  </iact:action>
  <iact:action type="add" startTime="94002">
    <iact:property name="dataType"/>
    <iact:actionData xml:id="d32">
      <inkml:trace xmlns:inkml="http://www.w3.org/2003/InkML" xml:id="stk32" contextRef="#ctx0" brushRef="#br0">31279 11373 0,'0'0'15,"0"0"-15,0 0 13,0 0 5,0 0-18,0 0 20,0 0-19,0 0 11,0 0 13,0 0-25,0 0 0,0 0 16,0 0 1</inkml:trace>
    </iact:actionData>
  </iact:action>
  <iact:action type="add" startTime="94549">
    <iact:property name="dataType"/>
    <iact:actionData xml:id="d33">
      <inkml:trace xmlns:inkml="http://www.w3.org/2003/InkML" xml:id="stk33" contextRef="#ctx0" brushRef="#br0">31926 10737 0,'0'0'1,"0"0"16,0 0-17,0 0 13,0 0 8,0 0-21,0 0 10,0 0 12,16 130-22,0-27 15,4 50-11,-16 14 2,8 9 10,-8-9-12,8-11 11,-4-22-10,-4-34 8,-4-34 0,4-22-8,4-18 8,-16-26-1,-8 0-6,0-86 5,0 2-2,-8-42 14,0-27-23,8-1 5,-8 4 8,4 7 4,-7 13-17,-9 27 19,12 0-19,4 46 19,8-9-17,0 29 12,12 0-9,4 1 9,20 9-2,4 0-7,24 4 6,15-7 6,9 3-15,-4 7 13,0-3-10,4 6 10,4 14-1,-8 6-14,16 11 13,-20 22-2,-24 1 6,-4 10-17,-16 13 14,-20 0-7,-32 6 4,-12-6 3,-24 7-10,-12-4 10,0-6 1,-4-1-15,0-12 18,8-8-12,-4-19 6,76-17 5,0 0-17,0 0 10</inkml:trace>
    </iact:actionData>
  </iact:action>
  <iact:action type="add" startTime="139025">
    <iact:property name="dataType"/>
    <iact:actionData xml:id="d34">
      <inkml:trace xmlns:inkml="http://www.w3.org/2003/InkML" xml:id="stk34" contextRef="#ctx0" brushRef="#br0">16430 15200 0,'0'0'18,"0"0"-18,0 0 14,0 0 6,-24-133-20,8 73 19,8-13-19,0-21 14,0 1 3,-4 10-17,8-14 6,0-13 6,-4-3-1,16-23 8,-8 6-19,8-4 12,0 5 6,-4 5-18,8 21 15,-12 33-8,0 17 0,4 36 9,4 17-11,-8 0 4,0 70 5,4-27-8,4 47 4,-4 30 11,12 17-21,-4-4 16,8 10-12,0-6 8,-8-4 5,0-13-17,-8-20 14,8-30-8,-12-4 5,0-22-1,0-28 7,0 1-12,-4-17 2,-8 0 11,0-87-14,12 87 5,0 0 9,0 0-18</inkml:trace>
    </iact:actionData>
  </iact:action>
  <iact:action type="add" startTime="139745">
    <iact:property name="dataType"/>
    <iact:actionData xml:id="d35">
      <inkml:trace xmlns:inkml="http://www.w3.org/2003/InkML" xml:id="stk35" contextRef="#ctx0" brushRef="#br0">16214 13735 0,'0'0'1,"0"0"17,0 0-18,0 0 11,0 0 10,-36-124-20,36 84 11,8 0 12,-4-10-24,8-3 1,-8-27 23,32-3-24,-4-7 18,28 7-18,12 19 8,4-5 4,24 19 1,15 6-7,1 21 5,0 23 4,-8 7-10,-8 16 17,4 24-22,-24 19 15,0 21-14,-24 16 12,-28 20 3,-16-6-16,-24-1 19,-20-22-17,-20-8 30,-32-9-32,-32-4 0,-4-26 15,-4-11-12,0 1 10,-8-27 5,13-13-18,-1-11 12,32-16-1,24 17 10,24-14-21,28 17 5,12-6 6,0 9 1,76 0 4,-76 7-16,0 0 11,0 0 5</inkml:trace>
    </iact:actionData>
  </iact:action>
  <iact:action type="add" startTime="140466">
    <iact:property name="dataType"/>
    <iact:actionData xml:id="d36">
      <inkml:trace xmlns:inkml="http://www.w3.org/2003/InkML" xml:id="stk36" contextRef="#ctx0" brushRef="#br0">17445 14401 0,'0'0'21,"0"0"-21,0 0 19,0 0-19,0 0 7,0 0 17,-84 76-24,72-46 10,-4 7 6,8 3-16,4 20 34,8-10-34,20-10 1,0 10 28,4 6-28,12-22-1,4-1 6,8-16 5,-8-17 1,8-37 6,-1-10-17,-19-19 9,-8-4 2,-16-7 6,-20 11-18,-16-11 20,-20-6-20,-7 26 14,-13-3-9,0 37 7,12 30 2,-8 32-11,8 21 18,16 27-21,16 3 14,20 3 1,20-6-15,24 6 12,4-20-3,16-23 15,-4-10-24,-4-30 4,-8-20 11,0-40-7,8-20 4,-1-10 3,-7-6-15,4-4 26,-8-13-25,-8 6 4,-8 4 7,-12 13 1,-8 20-7,0 37 11,-4 23-17,0 0 19,0 80-18,8 3 15,8 17-2,-4 10-14,16-10 15,8-4 2,-4-23-16,-4-16 16,-4-34-17,0-19 15,-8-31-6,-16 27 10,0 0-19,0 0 14</inkml:trace>
    </iact:actionData>
  </iact:action>
  <iact:action type="add" startTime="141239">
    <iact:property name="dataType"/>
    <iact:actionData xml:id="d37">
      <inkml:trace xmlns:inkml="http://www.w3.org/2003/InkML" xml:id="stk37" contextRef="#ctx0" brushRef="#br0">18100 14114 0,'0'0'0,"0"0"11,0 0 3,0 0-14,0 0 23,16 104-23,0-35 9,0 28 9,-4 3 2,8 20-20,-12-27 0,0-10 14,4-23 1,-12-16-15,4-31 26,-8-13-26,4 0 21,-8-77-20,8 21 4,0-34 17,12-23-21,28-37 13,28 3-13,8 17 12,0 10 1,0 27-9,-8 40 5,-17 46 12,-11 27-22,-12 40 9,-16 23 10,-8 27-19,-4 10 15,-4 17-10,4-17 6,4-10 6,-4-7-17,12-23 10,-8 6 9,8 4-14,0-20 5,0-13 11,12-14-21,-8-3 11,-12-40 3,8-53-14,-12 53 16,0 0-2,0 0-14</inkml:trace>
    </iact:actionData>
  </iact:action>
  <iact:action type="add" startTime="141813">
    <iact:property name="dataType"/>
    <iact:actionData xml:id="d38">
      <inkml:trace xmlns:inkml="http://www.w3.org/2003/InkML" xml:id="stk38" contextRef="#ctx0" brushRef="#br0">18640 13745 0,'0'0'11,"0"0"6,0 0-17,0 0 20,0 0-20,0 0 13,0 0 6,0 0-19,0 0 10</inkml:trace>
    </iact:actionData>
  </iact:action>
  <iact:action type="add" startTime="142025">
    <iact:property name="dataType"/>
    <iact:actionData xml:id="d39">
      <inkml:trace xmlns:inkml="http://www.w3.org/2003/InkML" xml:id="stk39" contextRef="#ctx0" brushRef="#br0">19111 13698 0,'0'0'4,"0"0"9,0 0 7,0 0-20,0 0 13,76 156 9,-52-66-22,0 20 3,-8 14 10,12 15 1,-12-2-9,8-7 6,-8-10 0,-4-24 5,-4-12-15,-8-28 15,-20-6-10,-8-23 1,-16-20 13,4-31-19,0-19 9,0 0 11,12-14-21,0-13 14,16 7-9,12 0 5,12-17 1,4 10 9,8-4-20,20-2 14,-8 22-9,4 1 7,16 23 1,12 7 4,12 23-16,-8 7 11,4 16-6,-16 10 11,-9 10-13,-15-6 11,-36-37-14,0 0 13,0 0-7</inkml:trace>
    </iact:actionData>
  </iact:action>
  <iact:action type="add" startTime="142560">
    <iact:property name="dataType"/>
    <iact:actionData xml:id="d40">
      <inkml:trace xmlns:inkml="http://www.w3.org/2003/InkML" xml:id="stk40" contextRef="#ctx0" brushRef="#br0">19659 14024 0,'0'0'0,"0"0"14,0 0 2,75 130-16,-43-56 14,8-18 15,12-6-28,12 0-1,-20-23 18,8-27-18,-12-17 18,0-20-17,-12-16 12,0-17 2,-16-6-14,4-4 13,-16 0 3,0 13-17,8-3 19,-16 20-19,8 20 31,0 27-31,8 3 0,0 43 19,16 27-19,4 10 16,8 23-12,8 41 6,12 9 3,8 0 8,4-3-20,0 0 17,-16 6-18,-20-13 12,-20-6 1,-28-30-9,-24-11 5,-28-22 14,-12-35-22,-12-22 11,8-24-8,16-19 8,4-21-4,20-26 12,4 3-20,28-10 12,12-10 2,16 7-10,20-20 12,8-4-13,20 4 9,8 9 3,16 11-10,-88 83 6,0 0 6,0 0-16</inkml:trace>
    </iact:actionData>
  </iact:action>
  <iact:action type="add" startTime="143338">
    <iact:property name="dataType"/>
    <iact:actionData xml:id="d41">
      <inkml:trace xmlns:inkml="http://www.w3.org/2003/InkML" xml:id="stk41" contextRef="#ctx0" brushRef="#br0">20837 14534 0,'0'0'2,"0"0"18,0 0-20,0 0 15,-8-123 7,32 69-22,0-12 7,12 9 11,24 1-14,8-1 2,16 10 9,8 1-11,4 6 15,12 6-19,28 1 12,7 0 6,-15 9-18,8-2 12,20 9 11,4 14-22,-8 6 5,24 4 2,3 13 8,-7-4-10,12 14 3,0 14 5,0 6-9,4-7 10,-1 10-4,-23-3-6,0 0 5,8-3 3,-8 9 0,-24 8-9,15 12 19,-19-19-22,-16 13 4,-12-13 9,-12-4 1,-12-7-14,-4-12 22,-16-8-23,-8-12 17,-12-11-17,-20 4 15,-8-14 1,-8 0-16,-8-9 13,-24-14 3,8 0-15,-12-10 30,-8-3-31,-4-7 1,-4-4 12,-8-19-7,-16-7 6,-4 7 3,-4 0-11,20 6 12,-8 14-15,20 9 13,4 14 0,0 10-11,12 14 10,4 29-5,24-6 9,16 16-17,8-16 16,4 29-5,28 4-7,8 4 9,4 25 10,24-9-23,4-10 4,8 0 7,-16 0 2,-8-13 6,-12-10-19,-5-4 13,-23 0-9,-12-16 10,-16-4 2,-12 4-16,0-11 9,-48-12 8,4-1-4,-11-6-12,-13 9 20,0-2-21,-8 12 13,4 18 0,-16 2-10,4 48 10,12 9 2,8 20-15,20-13 15,20-7 3,24-3-18,12-13 15,12 0-11,12-24 9,4-10 8,0-23-21,-40-10 12,0 0 1,0 0-12</inkml:trace>
    </iact:actionData>
  </iact:action>
  <iact:action type="add" startTime="145959">
    <iact:property name="dataType"/>
    <iact:actionData xml:id="d42">
      <inkml:trace xmlns:inkml="http://www.w3.org/2003/InkML" xml:id="stk42" contextRef="#ctx0" brushRef="#br0">26935 13448 0,'44'-43'29,"-44"43"-29,0 0 7,0 0 10,0 0 1,0 0-17,0 120 16,8-47-17,-16 40 13,-8 24 7,-12 6-19,-8 24 3,8-4 9,-12 0-4,12-36 10,4-8-19,9-32 11,15-20 10,12-21-21,11-26 9,21 4 11,24-14-20,28-14 12,8-6 8,4-16-20,4 6 15,20-27-14,0 10 10,-20-13 8,-9 24-18,-31-14 12,-20 10 6,-24 0-18,-16-7 18,-12 7-19,0 30 21,0 0-21,0 0 19</inkml:trace>
    </iact:actionData>
  </iact:action>
  <iact:action type="add" startTime="146490">
    <iact:property name="dataType"/>
    <iact:actionData xml:id="d43">
      <inkml:trace xmlns:inkml="http://www.w3.org/2003/InkML" xml:id="stk43" contextRef="#ctx0" brushRef="#br0">28270 13938 0,'0'0'0,"0"0"5,0 0 17,0 0-22,0 0 10,0 0 11,-12 90-21,12-24 11,4 8 13,8 22-23,0 11 3,12 9 4,-8 4 4,-12-23 3,16-11-10,-4-12 4,-12-11 5,-4-30 4,8-3-18,-4-30 15,-4 0-15,0-93 17,0 93-12,0 0 5,0 0 2</inkml:trace>
    </iact:actionData>
  </iact:action>
  <iact:action type="add" startTime="146788">
    <iact:property name="dataType"/>
    <iact:actionData xml:id="d44">
      <inkml:trace xmlns:inkml="http://www.w3.org/2003/InkML" xml:id="stk44" contextRef="#ctx0" brushRef="#br0">28230 13974 0,'0'0'1,"0"0"14,0 0-10,-8-113 12,32 60-17,4-10 14,20-4 7,24 4-21,12 19 15,24 4-15,8 20 14,-8 27-1,-9 6 1,5 11-14,-12 26 21,-12 13-21,-32 24 10,-24 19 9,-36 4-18,-40 3 22,-32-3-23,-12-3 8,4-17 4,-8-24-8,9-9 9,7-17 0,8-13-9,20-17 12,16-10 1,28-10-17,12 0 19,0-7-18,80-6 12,-8 13-9,28-10 18,-1 3-22,21 10 16,16 7-12,-16 10 7,-16 10 5,-32 4-16,-28 12 15,-20 1 4,-28 10-19,-32 12 11,-16 15 9,-20 16-20,-20-10 13,0 6-10,-8-16 9,4-17 7,-3-9-19,-1-11 13,4-23 7,-8-13-20,8-14 10,16-10 6,12-3-16,36 0 16,8-3 5,12 13-21,12 4 2,52 9 10,-52 7 0,0 0 7,0 0-19</inkml:trace>
    </iact:actionData>
  </iact:action>
  <iact:action type="add" startTime="147671">
    <iact:property name="dataType"/>
    <iact:actionData xml:id="d45">
      <inkml:trace xmlns:inkml="http://www.w3.org/2003/InkML" xml:id="stk45" contextRef="#ctx0" brushRef="#br0">29761 14184 0,'0'0'17,"0"0"-16,0 0 19,0 0-20,0 0 10,0 0 4,0 0-1,0 0-13,0 0 20,0 0-20,0 0 14,36-100 3,-32 90-17,-4 0 15,0 0 0,-4 0-15,0-6 18,-4-1-18,8-6 26,0-4-26,-12 7 20,8 0-20,4 3 13,0 11 3,-8-4-16,8 10 19,8 0-18,-4 50 11,20 0 1,3 0-12,13 30 11,0 10 11,0 19-22,0 15 8,-8-21 8,4-3-17,-4-10 21,8-10-21,-4-7 15,-4-6-14,-8-14 29,0-23-30,-20-3 0,4-14 25,4-13-25,-12-63 15,-8 9-15,8-6 23,-4-23-23,8-14 10,8-32 6,16-18-15,8 10 12,-4 14 7,4 23-19,4 40 11,-20 17-8,4 30 13,0 13-13,-8 50 6,8 10 6,-8 40-12,16 26 6,4 7 4,4-9 7,12-24-21,-8 9 4,8-19 18,-1-3-22,-3-17 21,4-20-20,-4-10 11,-16-14 0,8-19-7,-12-14 3,-4-19 19,4-14-25,-16-13-2,0-17 14,-4-7-4,4-20 2,12 1-8,4-17 16,12-17-20,0-14 12,0 5 1,-8 2 2,4 7-15,-8 27 14,0 6 6,-4 21-19,-8 16 14,-4 26-15,4 11 15,-8 23 0,-8 0-14,0 47 8,-12-11 8,12-36-11,0 0 5,0 0 11</inkml:trace>
    </iact:actionData>
  </iact:action>
  <iact:action type="add" startTime="152341">
    <iact:property name="dataType"/>
    <iact:actionData xml:id="d46">
      <inkml:trace xmlns:inkml="http://www.w3.org/2003/InkML" xml:id="stk46" contextRef="#ctx0" brushRef="#br0">18452 16186 0,'-332'-50'19,"100"17"-19,60 6 14,-19 14 5,11-17-19,12 3 9,4-6 14,-12-7-23,16-10 9,-7-10 12,3 17-20,20-1 3,8-2 7,-12-11 3,16-13 0,20-10-13,9 0 10,-5-6 7,12 2-18,4-6 18,24 11-14,24-25 21,4-2-25,16-8 4,8 18 26,4 13-30,20-27 4,8 3 7,0-13 4,20 10-15,8 10 12,8 0 5,4-16-16,8-11 17,20-3-13,24 1 3,23 2 11,-3-10-19,32 11 10,24 13 9,8 16-19,0-16 18,19 23-15,5 17 10,24 23-3,8 13 10,23 10-20,1 27 11,-4 14 10,16 2-21,23 28 8,-11 12 18,28 14-26,-13 17 0,-15-1 27,-28 11-26,-8 0 12,-29 12-13,-23 28 18,-16 20-15,-44-8 5,-48 31 13,-24 13-21,-32 17 12,-24-13 5,-16 3-16,-28-24 13,-32-13 0,-24 1-11,-20 2 13,-32-29-14,-28-1 26,-28-13-28,-4-13 3,-35-6 24,11-8-27,24-19 15,-8-11-14,24-12 13,29-1-9,3-13 6,16 3 6,8-6-17,16-24 14,24 1 1,24-14-15,28-10 15,0 0 1,12-4-16,16 14 15,0 0 5,0 0-20</inkml:trace>
    </iact:actionData>
  </iact:action>
  <iact:action type="add" startTime="153674">
    <iact:property name="dataType"/>
    <iact:actionData xml:id="d47">
      <inkml:trace xmlns:inkml="http://www.w3.org/2003/InkML" xml:id="stk47" contextRef="#ctx0" brushRef="#br0">14572 13615 0,'0'0'1,"0"0"16,0 0-17,0 0 8,0 0 16,0 0-23,0 0 7,-84 76 6,48-56 2,-8 30-16,4 10 21,-24 23-20,8 11 4,-12 19 8,-12 14 5,-12 22-17,-8-9 12,8-10 12,8-13-24,8-4-1,16-3 10,9-13 14,15-18-24,8-19 6,12-16 5,16-11 1,-4-16-1,8-1 2,8-9-12,0-7 15,4-33 2,-4 23-18,4-30 20,-4-10-20,15-50 12,-27 100 3,0 0-15,0 0 15</inkml:trace>
    </iact:actionData>
  </iact:action>
  <iact:action type="add" startTime="154162">
    <iact:property name="dataType"/>
    <iact:actionData xml:id="d48">
      <inkml:trace xmlns:inkml="http://www.w3.org/2003/InkML" xml:id="stk48" contextRef="#ctx0" brushRef="#br0">13676 13894 0,'0'0'0,"0"0"32,0 0-32,0 0 0,72 97 8,-28-34 4,20 17 17,16-6-28,24 25-1,-4 5 6,-8-14 14,0 10-20,-4-27 12,0-10 7,-8 4-19,-13-17 13,-19-10 5,-12-10-18,-20-14 16,-4-9-12,-12-4 8,0 1-4,0-4 6,-52-24 5,52 24-19,0 0 6,0 0 3</inkml:trace>
    </iact:actionData>
  </iact:action>
  <iact:action type="add" startTime="154995">
    <iact:property name="dataType"/>
    <iact:actionData xml:id="d49">
      <inkml:trace xmlns:inkml="http://www.w3.org/2003/InkML" xml:id="stk49" contextRef="#ctx0" brushRef="#br0">27007 15663 0,'0'0'15,"0"0"-15,0 0 22,0 0-22,88 7 14,-44-1 7,12 8-21,8 12 11,28-2 9,20 12-16,24 11-3,-4-4 17,3 21-18,41-5 22,0 8-21,12-14 19,12 7-20,-16-6 20,11-4-20,37-4 17,-16-9-17,12-7 20,-9-20-20,-7 3 18,16-13-16,-8-10 18,-16-3-20,19-17 13,-31-7-3,-20 1 5,8-4-11,-20-17 8,-12 4-1,-1-17-7,-7-4 6,-12-5 7,-16-18-14,-4 0 11,12-16 6,-12-10-20,-24-10 10,-20 9 2,-24-15-8,-21-8 9,-19-10 6,-19 14-19,-21-10 13,-12-4 2,-16 1-14,-4 19 13,-16 7 7,-24-13-21,-8-7 3,-4 20 8,-20 7 1,-55-10 9,-17-4-21,-44 21 16,-12 16-16,-11 17 12,3 13 2,-20 20 2,16-4-16,-19 11 19,11 3-18,0 7 13,13 16 0,-9-3-13,0 10 16,-4 27-13,33 13 8,19 7 0,12 29 5,28 14-17,20 27 14,5-4-10,39 4 7,16 9 6,24 7-16,0 14 19,16 6-20,28-10 27,24 27-27,16 0 15,24-7-15,12 7 14,20 7 2,24-7-16,12-7 14,28-17 7,16 21-20,20-21 3,35-2 5,37-21 6,12 0-1,16-23-14,12-10 18,15-7-14,-15-19 24,-32-8-28,-224-46 0,0 0 14,0 0 3</inkml:trace>
    </iact:actionData>
  </iact:action>
  <iact:action type="add" startTime="156445">
    <iact:property name="dataType"/>
    <iact:actionData xml:id="d50">
      <inkml:trace xmlns:inkml="http://www.w3.org/2003/InkML" xml:id="stk50" contextRef="#ctx0" brushRef="#br0">29876 16496 0,'0'0'26,"0"0"-25,0 0-1,0 0 7,0 0 15,0 0-22,0 0 18,12 106-18,8-36 21,28 14-21,-4 2 17,12-3-12,36 7 24,12-3-28,-8-7-1,-4-20 17,-8-27-14,8-10 17,-8-26-19,-4-27 14,-20-16-11,-1-21 10,-15-10-10,-16-6 8,-12-10 0,-8-7-5,-8 0 5,-24 10 6,0 17-18,4 23 21,-16 6-21,8 34 10,1 0 9,11 20-19,16 7 13,0 20 15,20 19-28,19 28 0,25 19 18,4 20-17,8 27 19,8 17-20,0-11 22,-4 41-22,-16 19 20,-8-13-20,-28-3 17,-28-7-16,-4-49 14,-32-28-8,-8-43 1,-12-33 19,-8-33-27,-4-44 15,12-13-15,-8-23 12,20-20-5,8-30 12,20-4-19,4 10 17,28 1-9,32 13 6,36-1-14,36 4 15,4 1-8,12 25 7,20 11-6,0 20 5,3 16-7,-27 14 11,-24 16-17,-28 27 17,-24-13-7,-44 3-5,-12-20 7,0 0-3,0 0 7</inkml:trace>
    </iact:actionData>
  </iact:action>
  <iact:action type="add" startTime="158126">
    <iact:property name="dataType"/>
    <iact:actionData xml:id="d51">
      <inkml:trace xmlns:inkml="http://www.w3.org/2003/InkML" xml:id="stk51" contextRef="#ctx0" brushRef="#br0">14096 15726 0,'-284'44'9,"88"-34"16,73-7-25,15-3 17,16 0-17,32 7 21,20 3-21,28 0 21,12 3-21,68-6 13,12 9-8,40-2 13,0-1-18,3 0 12,41-3 3,24-10-10,0-10 9,4 4-8,-9-11 4,-15 0 9,-32 1-19,-32-1 11,-24 0 3,-40 4-8,-16 6 9,-20 4-10,-4 6 64,-68 4-68,12-7-1,-12 3 0,-24 1 0,8 2 1,-32 1 0,-35 13 12,-9 13-10,0 1 13,32-4-9,-16-10 5,8 6-5,28-13 2,40-9 12,32 2-21,36-6 12,0 4 7,80-11-19,-12 4 22,52-1-22,28 4 12,0-13-8,0 0 8,24 6-4,-9-3 11,-23 4-18,-20-11 11,-28 10 8,-20-3-19,-8 10 12,-24 4-10,-24-4 10,-16 0 6,-56 0-19,-12 0 11,-24 0 5,-32 10-12,-40 13 11,-47-3-13,11 10 12,-8 10 0,16-4-9,24-19 8,60 16-8,53-23 9,43 14-1,12-21-8,63-3 3,5 13 3,16-3 9,48-3-20,8 0 11,4-7 3,-24 0-9,-12 0 11,-28 0-13,-28-7 7,-24 14 9,-28-7-19,-68-20 34,-24 10-34,92 10 0,0 0 12,0 0-9</inkml:trace>
    </iact:actionData>
  </iact:action>
  <iact:action type="add" startTime="160932">
    <iact:property name="dataType"/>
    <iact:actionData xml:id="d52">
      <inkml:trace xmlns:inkml="http://www.w3.org/2003/InkML" xml:id="stk52" contextRef="#ctx0" brushRef="#br0">12198 14784 0,'0'0'19</inkml:trace>
    </iact:actionData>
  </iact:action>
  <iact:action type="add" startTime="161046">
    <iact:property name="dataType"/>
    <iact:actionData xml:id="d53">
      <inkml:trace xmlns:inkml="http://www.w3.org/2003/InkML" xml:id="stk53" contextRef="#ctx0" brushRef="#br0">12597 14371 0,'0'0'16,"0"0"-16,0 0 11,0 0 11,0 0-22,0 0 19,0 0-19,0 0 9,-91 83 15,91-83-24,0 0 4,0 0 17</inkml:trace>
    </iact:actionData>
  </iact:action>
  <iact:action type="add" startTime="161468">
    <iact:property name="dataType"/>
    <iact:actionData xml:id="d54">
      <inkml:trace xmlns:inkml="http://www.w3.org/2003/InkML" xml:id="stk54" contextRef="#ctx0" brushRef="#br0">13804 14794 0,'0'0'12,"0"0"-12,0 0 15,0 0 2,0 0-17,0 0 21,0 0-20,-96-10 11,40 6 13,-35-2-23,-45 2-2,-16 4 12,-24 4-3,-24 2 3,8 1 6,17 16-17,3-9 11,8 16 6,32-10-18,36 3 15,28 4-14,28-14 11,28 4 7,12-1-19,40-12 16,0-4-14,16 0 13,24-24-4,12-12-6,4-14 9,12-20 4,0 10-17,-28-7 11,-13 7 0,-11 7-7,-16 10 13,-16 16-18,-20 4 25,-4 16-25,0 7 16,0 0-15,-52 30 17,24-20-17,0 7 11,-16-1 0,-19 24-7,-29-6 12,-20 16-12,-20 9 6,20 1 2,4-13-9,12-10 9,16-1 5,16-12-18,32-1 28,32-16-27,0-7-1,72 26 16,8 1 1,16 10-17,20 3 11,8-7 11,8 7-22,-8 3 13,-28-30-10,-96-13 8,0 0 3,0 0 1</inkml:trace>
    </iact:actionData>
  </iact:action>
  <iact:action type="add" startTime="162612">
    <iact:property name="dataType"/>
    <iact:actionData xml:id="d55">
      <inkml:trace xmlns:inkml="http://www.w3.org/2003/InkML" xml:id="stk55" contextRef="#ctx0" brushRef="#br0">6571 14387 0,'0'0'0,"0"0"0,0 0 13,0 0 6,0 0-19,0 0 9,0 0 13,112-23-21,-4 23 8,40-13 9,8-11-18,24 1 12,8-4 7,-17-2-18,-31 9 12,-36-7-9,-20 7 10,-32 10 2,-24-3-15,-28 13 12,0 3 6,-80 14-19,12-7 9,0 20 11,0 16-20,-8 11 12,4 33 9,-8 10-21,13-4 15,3 14-14,8 13 10,16-6 3,12 20-10,0-14 7,0 13 9,4 1-20,-4-4 12,-12-16 9,-4-17-21,4-34 12,-12-26-8,-12-13 9,4-21 5,4-35-18,16-15 16,16-6-13,20 7 22,12-14-24,28-13 3,32-30 6,28 4 3,20 9 9,8 11-22,16 22 5,4 31 7,-9 23-3,-27 27 7,-36 13-13,-24 13 14,-20 0-14,-24 1 9,-4-8 1,-16-13 4,16-33-16,0 0 15,0 0-16</inkml:trace>
    </iact:actionData>
  </iact:action>
  <iact:action type="add" startTime="163349">
    <iact:property name="dataType"/>
    <iact:actionData xml:id="d56">
      <inkml:trace xmlns:inkml="http://www.w3.org/2003/InkML" xml:id="stk56" contextRef="#ctx0" brushRef="#br0">7930 15040 0,'0'0'1,"0"0"32,0 0-33,0 0 1,84 150 18,-52-80-19,-8-3 29,-20-4-29,-4 17 0,-4-33 20,-8-4-20,8-27 20,-8 4-20,16-20 11,-4 0 3,12-69 1,12 19-14,20-30 21,12-17-22,16-3 11,0-23 1,-4 20 12,12 16-24,-17 40 0,-23 31 25,-8 39-24,-32 17 16,0 20-16,-24 17 8,-8 6 8,4 10-17,-7 4 22,7 3-22,12-14 12,4-6 1,12-30-10,12-20 9,16-30 6,-28 0-18,0 0 14,0 0 8</inkml:trace>
    </iact:actionData>
  </iact:action>
  <iact:action type="add" startTime="163869">
    <iact:property name="dataType"/>
    <iact:actionData xml:id="d57">
      <inkml:trace xmlns:inkml="http://www.w3.org/2003/InkML" xml:id="stk57" contextRef="#ctx0" brushRef="#br0">8865 15080 0,'0'0'1,"0"0"-1,0 0 0,0 0 25,24 113-25,-12-69 10,-4 9 7,16-10-17,0-3 19,16-10-18,8-20 21,4-10-21,12-26 15,4-11-12,-4-23 12,-8-7-16,-16-13 31,-24-13-31,-12-10 0,-20 16 32,-24 41-32,-4 2 0,-8 21 9,-16 50 8,-12 19-11,0 41 11,8 13-17,16 0 12,16 10-1,20 0 9,32-4-20,12-22 12,16-25-8,16-15 9,12-41 4,0-23-16,0-30 14,-4-26-11,4-38 7,-12-22 2,-16-27 9,-12-24-22,-4 14 4,-8-14 21,-4 14-25,4 23 10,-5 37 7,-11 53-16,0 27 13,0 23-8,-11 10 7,-5 86 6,-12 18-19,12 29 10,-8 17 9,12 13-19,0 7 12,24-7-8,0-13 9,4-17 5,8-30-18,4-6 16,-1-40-10,-11-7 5,8-27 5,-8-37-16,8-19 28,0-27-26,-24 60-1,0 0 9,0 0 8</inkml:trace>
    </iact:actionData>
  </iact:action>
  <iact:action type="add" startTime="164635">
    <iact:property name="dataType"/>
    <iact:actionData xml:id="d58">
      <inkml:trace xmlns:inkml="http://www.w3.org/2003/InkML" xml:id="stk58" contextRef="#ctx0" brushRef="#br0">9752 15077 0,'0'0'2,"0"0"-2,0 0 22,0 0-22,80 46 16,-48-36-16,4-20 8,-4-9 14,-4-21-21,-4-7 14,-12-13-14,0 3 11,-12-3 0,-12-6 7,-12 12-19,-4 11 7,0 30 16,0 10-23,0 19 21,4 11-21,-4 43 12,-12 33 5,0 20-17,16-16 15,20 9-11,20-12 6,12-14 8,24-17-18,0-26 13,16-38 2,0-32-13,12-30 13,-8-27 1,-4-10-16,-8-17 11,-28-22 17,-8-1-28,-8-4 0,-12 28 14,4 39-3,-20 44-7,-4 10 10,8 13-6,4 60 10,0 23-13,-8 50 3,16 0 9,-16 7-13,0-20 14,8-17-18,-8-29 12,0-31 1,8-33 1,-4-10-14,8-60 20,8-3-20,8-14 19,8-20-18,16-29 10,12-11 5,4-6-12,4 33 27,3 17-31,-19 36 1,-4 41 13,-16 16-11,-24 43 10,0 14-1,-28 29-7,16 11 7,-12-1-2,8 4 5,-8-16-10,8-15 7,12-22 4,4-30-16,0-11 20,4-6-20,32-66 12,20-14 3,16-3-12,4-1 31,-4 24-34,-12 10 0,-20 40 15,-24 30-15,0 37 15,-16 26-5,0 1-4,4-8 10,4 1-12,20-21 8,-12-16-1,12-16 3,12-21 4,12-13-17,4-7 15,12-9-16,-4 9 11,4 0 13,-12 7-24,-4 7 8,-1 3 8,-19 3-16,-4-3 16,-8 4-13,-16 9 12,8-16 0,-12-14-15,0-16 16,4-24-12,16-26 10,-8-37 2,8-13-16,4-30 31,0-47-31,-20 3 0,-4-19 15,-12 9-10,-4 51 17,-8 69-22,-4 50 14,-4 41-11,-4 82 13,-8 78 2,4 62-18,1 44 10,15-10 14,-8-4-21,8-19-3,0-27 15,8-41-10,0-39 6,-4-53 0,-12-37 2,-8-43-9,4-51 8,-8-39 6,4-47-18,12 0 12,4 14 11,20 22-23,4 15 4,4 19 8,20 33 8,16 7-20,28 0 19,28 20-19,24 3 13,31 7 3,45-26-16,0-8 16,44 1-1,-240 43-15,0 0 18,0 0-18</inkml:trace>
    </iact:actionData>
  </iact:action>
  <iact:action type="add" startTime="167626">
    <iact:property name="dataType"/>
    <iact:actionData xml:id="d59">
      <inkml:trace xmlns:inkml="http://www.w3.org/2003/InkML" xml:id="stk59" contextRef="#ctx0" brushRef="#br0">30448 18341 0,'0'0'9,"0"0"13,48 213-22,-44-46 11,-8-21 10,-24-29-21,-12-11 13,-40-32-8,80-74 4,0 0 6,0 0 2</inkml:trace>
    </iact:actionData>
  </iact:action>
  <iact:action type="add" startTime="168110">
    <iact:property name="dataType"/>
    <iact:actionData xml:id="d60">
      <inkml:trace xmlns:inkml="http://www.w3.org/2003/InkML" xml:id="stk60" contextRef="#ctx0" brushRef="#br0">28406 17025 0,'0'0'10,"0"0"5,0 0-15,0 0 22,0 0-22,0 0 22,0 0-22,-92 80 8,48-6 5,-24 15 12,-12 15-24,0-4-1,24 16 9,20 11 13,36 6-22,28-13 11,40-4 3,24 8-11,16-1 9,0-23-1,16-20 11,8-20-22,-24-30 13,-13-20-8,-3-24 4,-92 14 5,0 0 5,0 0-19</inkml:trace>
    </iact:actionData>
  </iact:action>
  <iact:action type="add" startTime="168579">
    <iact:property name="dataType"/>
    <iact:actionData xml:id="d61">
      <inkml:trace xmlns:inkml="http://www.w3.org/2003/InkML" xml:id="stk61" contextRef="#ctx0" brushRef="#br0">29125 17522 0,'0'0'1,"0"0"15,0 0-16,0 0 12,60 143 8,-32-53-20,4 6 9,4 8 9,-8-8-18,0 4 14,0-7 5,-12-23-19,-4-13 11,-12-40 8,0-17-19,0 0 17,0 0-17,0 0 14,-56-77 1,-40-83-11,4-6 11,24 9-12,12 14 25,20 23-26,32 23-1,8 21 9,24 22 5,20 24 2,0 17-17,16 10 12,4 19-8,8 11 7,-4 23 6,8 0-14,0 37 8,4 13 9,-4 3-20,-12 0 16,-21 0-14,-19-16 13,-24-7-6,-20 0 16,-31 3-24,-13-3-1,-20-23 31,0-1-30,8-6-1,8-33 12,12 6-1,12-26 8,12-21-19,32-22 10,-4 46 6,0 0-16,0 0 20</inkml:trace>
    </iact:actionData>
  </iact:action>
  <iact:action type="add" startTime="169258">
    <iact:property name="dataType"/>
    <iact:actionData xml:id="d62">
      <inkml:trace xmlns:inkml="http://www.w3.org/2003/InkML" xml:id="stk62" contextRef="#ctx0" brushRef="#br0">30084 17918 0,'0'0'21,"0"0"-21,0 0 18,108 63-18,-44-36 21,4-24-21,0-3 13,-4-26-2,-8 6-5,-4-10 3,-12 10 15,-24-10-24,-16-4 5,-28 4 6,0 14-2,-12-8 13,-12 21-22,-4 23 13,-24-3 1,0 19-14,12 18 12,0 12 12,24 8-24,20 15 6,40 8 3,36 0 2,20-21 7,20-12-17,0-21 11,4-20-1,-12-43 10,-84 20-21,0 0 6,0 0 19</inkml:trace>
    </iact:actionData>
  </iact:action>
  <iact:action type="add" startTime="169681">
    <iact:property name="dataType"/>
    <iact:actionData xml:id="d63">
      <inkml:trace xmlns:inkml="http://www.w3.org/2003/InkML" xml:id="stk63" contextRef="#ctx0" brushRef="#br0">30792 17748 0,'0'0'23,"0"0"-23,-20 110 0,4-7 11,4 14 19,8 26-28,-4-3-2,8-23 12,12-8-3,0-29 2,-4-30 9,0-23-20,0-27 11,-4-53 5,-4-11-16,0-19 29,-4-37-29,-8-16 0,0-14 21,12 13-20,12 14 9,0 10 8,12 33-18,-8 33 32,4 24-32,-1 20 0,-3 26 18,0 13-18,4 38 24,-4-1-24,-4 24 26,-20 6-26,4 10 0,-4-23 26,8-10-26,8-27 5,8-6 6,8-20-1,20-27 7,-44 0-16,0 0 19,0 0-20</inkml:trace>
    </iact:actionData>
  </iact:action>
  <iact:action type="add" startTime="170187">
    <iact:property name="dataType"/>
    <iact:actionData xml:id="d64">
      <inkml:trace xmlns:inkml="http://www.w3.org/2003/InkML" xml:id="stk64" contextRef="#ctx0" brushRef="#br0">31591 18464 0,'0'0'2,"84"24"-2,60-1 25,15-10-24,-7-3-1,12-10 15,20-20 4,-32 4-19,-20 6 12,-13-7-6,-31 4 5,-8-4 2,-24 0-7,-20 11 6,-24 6 6,-12 0-17,0 0 18,0 0-18,0 0 8</inkml:trace>
    </iact:actionData>
  </iact:action>
  <iact:action type="add" startTime="170495">
    <iact:property name="dataType"/>
    <iact:actionData xml:id="d65">
      <inkml:trace xmlns:inkml="http://www.w3.org/2003/InkML" xml:id="stk65" contextRef="#ctx0" brushRef="#br0">32790 17565 0,'0'0'0,"0"0"22,0 0-22,119 160 12,-59-64 13,16 11-24,-8 6-1,-12-10 17,-16 11-13,-12-1 8,-16-10 1,0-13-8,-24-7 14,8-13-19,-16 4 10,4-21 14,-16-3-24,-28-14 17,60-36-17,0 0 12,0 0 6</inkml:trace>
    </iact:actionData>
  </iact:action>
  <iact:action type="add" startTime="178400">
    <iact:property name="dataType"/>
    <iact:actionData xml:id="d66">
      <inkml:trace xmlns:inkml="http://www.w3.org/2003/InkML" xml:id="stk66" contextRef="#ctx0" brushRef="#br0">21852 18015 0,'0'0'18,"0"0"-17,0 0 12,0 0 6,0 0-19,0 0 21,0 0-21,0 0 12,0 0 8,0 0-20,0 0 8,0 0 15,0 0-23,0 0 7,0 0 13,0 0-20,0 0 21,0 0-21,0 0 9,0 0 4,0 0 2,0 0-15,28-94 18,-28 64-18,0 4 14,12-11 5,-8-10-19,8-9 17,0-14-3,12-13-14,4-7 14,0-7-10,16-23 9,-4-3 0,0 0-8,0 13 13,0 16-18,-4 18 12,-8 16 1,-8 7 1,-8 23-14,0 6 21,0 8-19,-8 12 10,4 4 3,-4 0-15,-4 0 15,0 57 1,12-34-16,-12 1 16,12 6-12,0 6 7,4 4 8,-4 13-19,8 1 13,12 26 7,0 3-20,8 17 13,0 10-9,12-4 24,4 1-27,-13-10 0,5 6 11,-8-7 2,-8-12-1,-4-14-13,-4-14 22,-8-16-21,4-10 11,-12-3 1,0-20 4,-4-1-17,4-6 16,-4 0-15,-4 0 14,0 0-12,0 0 11,-16-50 0,0 24-11,-8-14 11,24 40 3,0 0-17,0 0 14</inkml:trace>
    </iact:actionData>
  </iact:action>
  <iact:action type="add" startTime="179424">
    <iact:property name="dataType"/>
    <iact:actionData xml:id="d67">
      <inkml:trace xmlns:inkml="http://www.w3.org/2003/InkML" xml:id="stk67" contextRef="#ctx0" brushRef="#br0">22080 17465 0,'0'0'1,"0"0"13,0 0-14,0 0 9,0 0 15,0 0-24,0 0 11,0 0 10,0 0-21,0 0 8,108-57 15,-40 64-23,-12 3 9,20-10 6,0 7-12,12-7 9,-4 3-6,-1 7 19,-15-10-25,-20-7 4,-16 7 7,-8-6 7,-20 6-18,-4-17 20,-8-13-20,8 30 12,0 0 3,0 0 4</inkml:trace>
    </iact:actionData>
  </iact:action>
  <iact:action type="add" startTime="179792">
    <iact:property name="dataType"/>
    <iact:actionData xml:id="d68">
      <inkml:trace xmlns:inkml="http://www.w3.org/2003/InkML" xml:id="stk68" contextRef="#ctx0" brushRef="#br0">22959 17308 0,'0'0'1,"0"0"-1,0 0 16,0 0-16,0 0 23,0 0-23,0 0 8,0 0 14,68 114-22,-24-91 10,20 0 6,4-9-16,-4-8 22,4-6-20,-12-13 9,-4 0-4,-12-14 4,-12-13 0,-24 10 2,-4-10-8,-16-3 4,-12-4 14,-16-3-23,-8 17 16,-4 6-10,-12 17 7,-4 14-10,12 6 11,12 20-10,16 6 10,4 17 0,16-3-11,12 4 10,28 2-1,0-9-6,24-14 4,4-6 6,8-10-10,16-4 6,-12-26-1,-12-11-8,-12-9 20,-8-10-23,-8-4 13,-4-20 8,-12 11-21,-20-17 3,4 13 30,-8 13-33,-12 20 0,-4 21 13,16 6 6,0 0-19,12 0 8,12 60 14,16 6-22,24 1 9,16 23 4,12 0-10,11 16 10,-7 8 10,-4 5-22,-12 1 5,-12 0 6,-20-7 3,-20-6-15,-20 3 15,-16-23-2,-12-17-10,-4-17 11,-4-30 1,-16-16-15,4-7 11,-4-17 0,0-16 9,-11-14-20,15-6 15,-4-20-10,28-1 6,20-12 4,8 2-9,24 5 4,4 9 2,24 3-7,-1 10 8,5 4 9,-4 13-22,-8 13 6,-4-9 4,-4 9 6,-4-6-14,-4 6 12,-28 27 2,0 0-16,0 0 23</inkml:trace>
    </iact:actionData>
  </iact:action>
  <iact:action type="add" startTime="180840">
    <iact:property name="dataType"/>
    <iact:actionData xml:id="d69">
      <inkml:trace xmlns:inkml="http://www.w3.org/2003/InkML" xml:id="stk69" contextRef="#ctx0" brushRef="#br0">24282 17392 0,'0'0'1,"0"0"-1,0 0 18,0 0-18,80 40 11,-40-17 10,16-23-21,0 7 14,8-4 5,0-6-18,-8-14 4,11 0 6,-11-19 0,-4-1 2,-12 4-6,-8-7 6,-12 0-9,-28-13 12,-8 23-12,-28 3 9,-20 10 0,-8 11-7,-15 9 4,3 24 3,4 9-6,0 11 2,12-1 7,12 8-10,16-11 8,12 0-9,16 14 12,40 3-16,12 3 19,4-13-20,16 0 17,12-7-12,-4 1 6,12-11 9,16-3-20,7-3 20,-3-4-20,4-10 19,-20 4-19,-4 0 19,-16-7-19,-20-14 14,-16 8-9,-12-4 8,-8-4 0,-8-9-3,0 13-7,0 0 9,0 0 8</inkml:trace>
    </iact:actionData>
  </iact:action>
  <iact:action type="add" startTime="181680">
    <iact:property name="dataType"/>
    <iact:actionData xml:id="d70">
      <inkml:trace xmlns:inkml="http://www.w3.org/2003/InkML" xml:id="stk70" contextRef="#ctx0" brushRef="#br0">21557 17488 0,'0'0'19,"0"0"-19,0 0 22,0 0-22,0 0 16,0 0-15,0 0 12,0 0 1,-80-73-1,64 46-12,-20-13 20,-4 0-21,-4-13 12,-8-17 6,-8-10-17,-8-6 19,-20-4-19,-8 0 17,0 7-18,4-14 25,0-3-25,17-10 5,-5 7 6,0 16 7,0 4-18,0 10 16,16 9-1,16 11-15,8 3 17,12 14-15,4 9 14,12 4-10,8 13 8,4 10 0,0 0-14,0 0 16,28 56 4,-12-22-19,0 9 5,0 10 7,4 30-8,-8-6 9,-8 10-9,12-11 8,-4 4 0,0-17-7,-8-3 12,4-10-18,-4-13 16,4-10-12,-4-11 22,-4-9-26,-12-7 3,0 0 25,8-53-28,-8 23 6,-4-17 5,4-20 6,-12-3-17,8-23 12,0-7 6,0 7-18,-8-17 20,8 14-20,-8 6 13,12-4 5,-12 38-18,8-4 15,0 26-11,0 4 12,-4 27-13,20 3 16,0 0-19,48 27 15,-16 3-1,32-4-10,4 21 8,24 0 8,20 13-20,0-7 13,4 7-10,-17-7 13,-11 0-12,-20-6 10,-12-4-8,-16-6 8,4-7 1,4-13-14,20-17 12,-68 0 4,0 0-16,0 0 17</inkml:trace>
    </iact:actionData>
  </iact:action>
  <iact:action type="add" startTime="182954">
    <iact:property name="dataType"/>
    <iact:actionData xml:id="d71">
      <inkml:trace xmlns:inkml="http://www.w3.org/2003/InkML" xml:id="stk71" contextRef="#ctx0" brushRef="#br0">21597 16875 0,'0'0'14,"0"0"-14,0 0 13,0 0 5,0 0-18,0 0 20,0 0-20,-24 140 16,48-73-8,12 26 17,8-3-23,-5-3 0,13-1 14,-8-2-16,-4-11 17,-12-13-12,0-17 9,-16-10-9,0-3 4,0-23 11,-8 3-19,-4-7 9,-12-3 5,-4 0 0,0 0-14,-8-36 20,-16 16-21,0 6 11,-12 1 2,-19 3-9,-25 10 7,-24-3 7,-4 3-17,4 13 14,0 7-8,12 10 1,16-7 5,20 11 10,24-4-23,20 0 6,24-10 5,20-4-1,20 1 10,20-57-20,-56 40 10,0 0 11,0 0-20</inkml:trace>
    </iact:actionData>
  </iact:action>
  <iact:action type="add" startTime="184733">
    <iact:property name="dataType"/>
    <iact:actionData xml:id="d72">
      <inkml:trace xmlns:inkml="http://www.w3.org/2003/InkML" xml:id="stk72" contextRef="#ctx0" brushRef="#br0">25133 16586 0,'0'0'17,"116"-64"-17,36-22 15,24-24 5,11 7-20,-11-4 11,-12 10 11,-20 8-22,-20 12 7,-16 14 14,-28 29-21,-16 4 10,-32 10 8,-20 17-18,-12 23 13,-40-10 4,8 13-17,-16-6 14,-4-7-11,-4 13 13,-12 11 2,-4-21-18,4 7 15,0-3-14,4-1 13,-4-9-3,0 10 4,-12-11-15,-4-6 17,5 4-1,-1-4-16,28-4 16,-16 11-12,16-14 5,8 7 7,4 0-14,12 0 14,0 4-2,8-8-14,12 4 17,8 0-15,0 0 13,0-3-3,60 6 7,-24-3-19,-4-3 18,8-10-18,12-1 11,16-2 12,4-8-23,20 1 3,23-7 20,-3 3-23,-4 4 17,-16 0-13,-12 9 3,-12-6 12,-24 10-19,0 17 15,-12-4-2,-24 14-11,-8-4 14,0 14-4,-28 0 6,12 29-18,0 21 19,4 23-19,12 23 18,24 4-18,8 22 12,20-2 7,16-7-19,-4-24 13,-64-116-10,0 0 12,0 0 3</inkml:trace>
    </iact:actionData>
  </iact:action>
  <iact:action type="add" startTime="185767">
    <iact:property name="dataType"/>
    <iact:actionData xml:id="d73">
      <inkml:trace xmlns:inkml="http://www.w3.org/2003/InkML" xml:id="stk73" contextRef="#ctx0" brushRef="#br0">25996 17965 0,'0'0'17,"0"0"-17,0 0 8,0 0 16,0 0-24,0 0 11,0 0 8,0 0-19,0 0 11,0 0 8,-80 73-19,52-40 12,-4 10 12,-20 4-24,-11 6 0,7-6 13,-12-4 0,0-3-9,-12-10 9,-16-6 10,0 2-23,-12-9 4,4-4 8,4-13 0,-20-10 0,-11-10 2,-5-6-14,12 2 11,4-6 12,-12 4-23,8 9 18,12 10-18,4 1 13,16 19-2,1 4-6,-1 9 7,8 11 0,16 0 8,12 3-20,32 6 5,8 4 7,20-10 6,20 13-18,16 7 11,0-6 0,12-8 13,-20-16-24,-8-16 5,-24-14 7,0 0-4,-64-80 8,20 30-10,-20 0 12,-16-10-18,-32 0 14,-24-7-9,0-3 7,-52 4 1,1 12 3,-5 18-16,-20 26 14,0 23-7,28 20 1,1 7 22,19 10-30,4 4 0,36-14 15,16 3-10,4-10 8,8-6-1,24-14-7,9-10 8,19-6 1,4-4-7,16-9 1,12-1 14,-4 4-22,20-7 14,-4 10-9,12-23 4,-4 9 1,0-36 8,-8 60-18,0 0 19,0 0-18</inkml:trace>
    </iact:actionData>
  </iact:action>
  <iact:action type="add" startTime="188238">
    <iact:property name="dataType"/>
    <iact:actionData xml:id="d74">
      <inkml:trace xmlns:inkml="http://www.w3.org/2003/InkML" xml:id="stk74" contextRef="#ctx0" brushRef="#br0">23447 14154 0,'-152'273'9,"48"-116"12,24-47-21,8-34 12,4-29 10,24-7-22,8-20 9,24-13 14,0-4-22,12-23 6,52-7 10,-12-19-17,-40 46 16,0 0-16,0 0 13</inkml:trace>
    </iact:actionData>
  </iact:action>
  <iact:action type="add" startTime="188550">
    <iact:property name="dataType"/>
    <iact:actionData xml:id="d75">
      <inkml:trace xmlns:inkml="http://www.w3.org/2003/InkML" xml:id="stk75" contextRef="#ctx0" brushRef="#br0">23267 13392 0,'0'0'1,"0"0"6,0 0 14,0 0-21,0 0 22,0 0-22,0 0 9,0 0 5,0 0 1,0 0-15,0 0 14,0 0 0,0 0-14,0 0 17,0 0-2,0 0-14,0 0 21,0 0-22,96 16 8,-68-59 8,8-14-15,8 17 19,-4-3-20,-16 3 12,-8 23 0,-4 4 10,-8-10-22,-4 19 5,0 4 6,-4 0 1,-8 70 3,-12 30-13,-16 37 17,-28 46-19,-28 37 14,-12 26 1,12-13-13,12-36 11,12-37 3,16-40-13,24-27 10,8-36-7,20-21 4,-4-26 3,24-10 6,8 0-18,-24 0 4,0 0 16,0 0-21</inkml:trace>
    </iact:actionData>
  </iact:action>
  <iact:action type="add" startTime="189117">
    <iact:property name="dataType"/>
    <iact:actionData xml:id="d76">
      <inkml:trace xmlns:inkml="http://www.w3.org/2003/InkML" xml:id="stk76" contextRef="#ctx0" brushRef="#br0">22907 13621 0,'0'0'23,"0"0"-23,0 0 11,0 0 8,76 100-19,-4 0 20,32 23-20,20 4 14,-4-10-10,16 6 8,8 7 0,-9-10 3,-27-27-15,-24-7 13,-32-26 9,-24-20-22,-28-40 14,0 0-13,0 0 12</inkml:trace>
    </iact:actionData>
  </iact:action>
  <iact:action type="add" startTime="189434">
    <iact:property name="dataType"/>
    <iact:actionData xml:id="d77">
      <inkml:trace xmlns:inkml="http://www.w3.org/2003/InkML" xml:id="stk77" contextRef="#ctx0" brushRef="#br0">22971 13308 0,'0'0'1,"0"0"13,0 0 7,0 0-21,28 97 9,0-14 14,-12 17-23,12 33 9,4 27 12,-12 30-20,0 3 19,-4-16-20,-12-37 7,4-27 12,-20-37-19,12-76 9,0 0 14,0 0-22</inkml:trace>
    </iact:actionData>
  </iact:action>
  <iact:action type="add" startTime="189682">
    <iact:property name="dataType"/>
    <iact:actionData xml:id="d78">
      <inkml:trace xmlns:inkml="http://www.w3.org/2003/InkML" xml:id="stk78" contextRef="#ctx0" brushRef="#br0">22392 14141 0,'0'0'1,"0"0"19,0 0-20,0 0 14,148 0-14,-12-20 13,35 17 12,33-7-24,12 0 0,-16 6 12,-8 8-7,-29-4 11,-19 13-12,-144-13 9,0 0 2,0 0-16</inkml:trace>
    </iact:actionData>
  </iact:action>
  <iact:action type="add" startTime="192172">
    <iact:property name="dataType"/>
    <iact:actionData xml:id="d79">
      <inkml:trace xmlns:inkml="http://www.w3.org/2003/InkML" xml:id="stk79" contextRef="#ctx0" brushRef="#br0">18939 17945 0,'0'0'19,"-204"16"-19,-99-6 10,-13 4 2,-32 12 12,33-9-23,-21 16 8,16-16-5,5-1 7,19 4 9,16 0-20,64-3 13,45 0 6,47-7-19,40 0 13,32-7-9,40 0 7,12-6 3,40 0 5,0 6-19,24-3 11,-4-10 4,20-10-14,15-3 17,9-11-13,4-2 5,4 6 15,16-7-25,-4 4 1,-4 6 28,-24-3-29,-16 0 1,-8 7 10,-24 13 0,-17 3 8,-11 4-19,-16 3 14,-4 10 14,-67-3-28,23 3 1,-32 0 17,-20 3-18,-52 27 15,-44 7-13,-20 3 20,-20 13-22,5 0 15,15-3-9,-4-7 3,28-13 4,36-6 0,45-24-9,27 3 19,40-13-23,24-10 16,16 10-16,56-7 14,-4 7 8,28-3-21,11 6 9,5 24-6,28-7 9,36 10 3,8 7-15,16 9 11,8-3 8,3 4-19,-15 26 12,8 4-11,-24-10 11,-16 3 6,-52-1-19,-9-12 13,-87-57 1,0 0 1,0 0-15</inkml:trace>
    </iact:actionData>
  </iact:action>
  <iact:action type="add" startTime="194206">
    <iact:property name="dataType"/>
    <iact:actionData xml:id="d80">
      <inkml:trace xmlns:inkml="http://www.w3.org/2003/InkML" xml:id="stk80" contextRef="#ctx0" brushRef="#br0">5664 16992 0,'0'0'11,"0"0"7,-116 57-18,52-1 9,-7 24 20,-1 7-28,-4-1-1,8 18 13,16 32-6,8 17 5,20-6 1,32 3-7,24 10 6,36-17-1,40-10 2,0-23-8,-1-23 6,1-7 3,12-34-9,-12-9 24,4-10-29,-8-24 0,-12-20 14,-24-9 0,-12-4-10,-20-7 10,-4-13-11,-4-23 12,8 3-10,-4 3 8,-32 67 1,0 0-5,0 0 9</inkml:trace>
    </iact:actionData>
  </iact:action>
  <iact:action type="add" startTime="194826">
    <iact:property name="dataType"/>
    <iact:actionData xml:id="d81">
      <inkml:trace xmlns:inkml="http://www.w3.org/2003/InkML" xml:id="stk81" contextRef="#ctx0" brushRef="#br0">6683 18251 0,'0'0'18,"0"0"-18,0 0 10,0 0 15,0 0-25,-84-73 12,72 63 4,-4 3-15,-12-3 16,16 20-17,0 7 19,-4 3-19,16 26 25,4-6-24,20 20 10,0-16 3,8 12-13,8-2 24,12-18-25,0-19 11,8-7 2,4-17-13,8-20 23,20-16-23,-12-30 20,-16-4-20,-24-26 15,-36 10-9,-20-4 7,-12 27-7,-32 4 3,-12 19 16,-20 27-23,8 30-2,-12 17 18,0 19-12,8 51 7,20 16-9,28 0 16,29-6-20,22-4 16,29-10-11,8-19 13,12-24-18,8-20 17,8-24-11,-8-32 6,-8-8 3,12-16-15,-28-23 14,-4-23 1,-12-24-12,-4-4 13,4 18-13,-8 3 13,16 16-11,-24 40 6,0 21 8,-8 26-19,0 0 19,4 73-19,-8 7 14,0 10-7,0 26 2,12 4 13,0-10-22,4-3 12,12-34-6,0-30 10,8-23-11,8-33 11,-44 13-13,0 0 11,0 0 3</inkml:trace>
    </iact:actionData>
  </iact:action>
  <iact:action type="add" startTime="195726">
    <iact:property name="dataType"/>
    <iact:actionData xml:id="d82">
      <inkml:trace xmlns:inkml="http://www.w3.org/2003/InkML" xml:id="stk82" contextRef="#ctx0" brushRef="#br0">7730 18141 0,'0'0'27,"0"0"-26,4 113-1,8-39 14,-16-18-5,8-12 13,0-14-22,-4-20 11,8-10 5,-8 0-15,4 0 13,4-84 2,-4 4-16,12-20 18,16-10-18,0 17 14,20 7 7,4 6-18,-4 23-2,-12 30 13,-12 24 2,-12 10-16,8 9 26,4 44-25,-12 7 4,8 23 7,-20 16 0,4 4-6,-4-10 3,8-6 4,-8-21 7,-4-33-20,8-17 12,4-23-7,4 0 10,0-80-10,40-23 4,-56 103 7,0 0-1,0 0-15</inkml:trace>
    </iact:actionData>
  </iact:action>
  <iact:action type="add" startTime="196198">
    <iact:property name="dataType"/>
    <iact:actionData xml:id="d83">
      <inkml:trace xmlns:inkml="http://www.w3.org/2003/InkML" xml:id="stk83" contextRef="#ctx0" brushRef="#br0">8593 17738 0,'0'0'2,"0"0"15,0 0-17,0 0 19,96 30-19,-28-23 9,12-21 17,12-42-26,16-37 12,4-21-8,-4-26 10,-28-9 1,-16-11-15,-24-14 13,-24-5 2,-16 5-15,-24 21 13,-4 20 5,-24 46-18,0 34 15,-4 26-10,0 34 7,-12 33-2,0 37 12,0 69-21,16 34 3,12 50 10,24 30-4,4 6 6,12 17-16,16-6 13,8 12 5,-12-25-18,4-45 11,-12-42 11,-4-44-22,-4-33 12,-12-50-6,-8-30 4,-8-47 8,-8-29-18,0-34 33,0-23-33,0-4 0,16-6 13,12 0-8,24 16 7,0 4 7,12 13-19,8 17 32,-4 19-32,8 11 0,4 16 14,4 14-9,32 0 6,8 9 3,28 8-9,-8-1 4,-12-6 7,-12 3-12,-5 3 5,-75-3 10,0 0-19,0 0 20</inkml:trace>
    </iact:actionData>
  </iact:action>
  <iact:action type="add" startTime="196898">
    <iact:property name="dataType"/>
    <iact:actionData xml:id="d84">
      <inkml:trace xmlns:inkml="http://www.w3.org/2003/InkML" xml:id="stk84" contextRef="#ctx0" brushRef="#br0">9580 18124 0,'0'0'2,"0"0"19,0 0-21,16 107 16,8-64-16,4-6 22,12-4-22,12-16 12,16-17 4,12-17-12,4-33-1,0-23 9,-4-7-4,-16 0 8,-24 0-11,-28 10 6,-24 7 4,-32 13-11,-16 17 19,-12 19-23,-4 24 17,4 7-17,4 33 22,12 10-22,4 13 13,28-9-8,12 15 9,24 8-2,4-17-8,20-3 5,16-44 5,4-13 10,36-53-22,-92 43-2,0 0 11,0 0 4</inkml:trace>
    </iact:actionData>
  </iact:action>
  <iact:action type="add" startTime="197317">
    <iact:property name="dataType"/>
    <iact:actionData xml:id="d85">
      <inkml:trace xmlns:inkml="http://www.w3.org/2003/InkML" xml:id="stk85" contextRef="#ctx0" brushRef="#br0">10280 17768 0,'0'0'1,"0"0"23,0 0-24,-36 110 0,20-30 14,0 7 6,16 19-20,0-26 11,16-3 9,20-14-20,8-36 14,12-14-10,8-36 23,-4-27-27,7-40 5,9-20 3,-8-7 13,-12-3-20,-8-10 10,-28 40 5,-8 17-16,-16 53 14,-8 4 2,0 16-16,12 0 16,-4 56-1,4 1-15,4 29 16,-4 8-12,12 9 10,16 17 6,-4-17-20,8 0 14,8-43-13,12-13 11,4-30 8,-4-47-20,-52 30 23,0 0-23,0 0 15</inkml:trace>
    </iact:actionData>
  </iact:action>
  <iact:action type="add" startTime="197789">
    <iact:property name="dataType"/>
    <iact:actionData xml:id="d86">
      <inkml:trace xmlns:inkml="http://www.w3.org/2003/InkML" xml:id="stk86" contextRef="#ctx0" brushRef="#br0">11279 17555 0,'0'0'25,"0"0"-25,0 110 0,4-17 10,4 14 4,4 13 11,-8-4-25,0 4 1,-8-10 14,4-27-8,-4-26 15,4-17-22,-12-40 11,24 0 7,-8-117-18,12 24 14,12-30-9,12-4 7,12-9 4,-4 19-16,-4 4 14,7 26-1,-19 37-10,-4 34 11,0 32 7,-8 18-20,-4 29 4,0 23 4,-4 14 4,0 10 1,-12 20-11,4-17 9,4 4 5,4-37-12,4-23 11,8-44-16,4-33 13,0-30 7,4-17-20,8 4 18,-12 0-18,-4 26 12,-8 24 1,4-1-7,0 14 4,4 27 0,4 10 8,12-4-17,4-10 13,16-16-8,12-30 5,8-24 7,-12-20-18,-12 4 16,-32-10-1,-24 10-15,-12-1 28,-32 18-28,-32-4 4,8 20 10,-12 20-11,20 33 9,0 44 5,16 13-12,16 43 8,32 7-9,20-7 9,16-13-2,16-20 6,12-37-17,12-23 14,0-33-8,-12-40 5,-12-44-1,-5-40 10,-11-36-20,-24-60 16,-4-20-14,-12-20 11,0-4-2,-4 24 7,-8 43-17,0 47 15,-4 63-16,-4 50 12,12 40 7,-16 80-19,-11 60 19,-5 80-19,4 33 14,0 33-3,12-26 4,32-10-15,8-7 16,24-30-10,4-40 12,15-39-14,1-71 6,20-73 1,-80 10 3,0 0-14,0 0 21</inkml:trace>
    </iact:actionData>
  </iact:action>
  <iact:action type="add" startTime="198873">
    <iact:property name="dataType"/>
    <iact:actionData xml:id="d87">
      <inkml:trace xmlns:inkml="http://www.w3.org/2003/InkML" xml:id="stk87" contextRef="#ctx0" brushRef="#br0">13249 17905 0,'0'0'2,"0"0"17,0 0-19,132 76 22,-48-56-21,12-13 23,-17-34-21,-11 1-3,-4-31 13,-20-23-3,-32-7 10,-12-6-20,-40 10 10,-16 10 6,-36 26-15,-31 37 10,-9 23 5,0 64-13,20 36 11,16 20 4,28 17-18,40 17 20,32 6-20,36-20 10,16-23 12,24-30-22,28-20 10,16-47 10,8-43-19,-13-40 8,-15-30-2,-104 80 4,0 0 5,0 0 0</inkml:trace>
    </iact:actionData>
  </iact:action>
  <iact:action type="add" startTime="199276">
    <iact:property name="dataType"/>
    <iact:actionData xml:id="d88">
      <inkml:trace xmlns:inkml="http://www.w3.org/2003/InkML" xml:id="stk88" contextRef="#ctx0" brushRef="#br0">14056 17625 0,'0'0'2,"0"0"18,0 0-20,0 0 18,0 0-18,-12 120 10,24-60 12,4 0-22,-4 16 15,-8 21-11,8-1 8,-12 14-6,8-13 3,-4-20 1,-4-31 4,0-6 4,-12-40-18,-4 0 16,4-60-11,-4-13 6,32-37 0,20-37 5,36-46-16,92-40 20,40-20-20,35 0 13,25 30 8,-44 23-21,-20 47 15,-200 153-15,0 0 10,0 0 11</inkml:trace>
    </iact:actionData>
  </iact:action>
  <iact:action type="add" startTime="200619">
    <iact:property name="dataType"/>
    <iact:actionData xml:id="d89">
      <inkml:trace xmlns:inkml="http://www.w3.org/2003/InkML" xml:id="stk89" contextRef="#ctx0" brushRef="#br0">6503 16652 0,'0'0'19,"0"0"-19,112 27 19,-56-24-19,-4 4 14,-12-4 9,0 4-23,-16-7 7,0 0 6,-16-3 10,0 3-22,-8-4-1,0 1 13,-52 0-3,12-1 6,0 4-16,0 0 18,-16 4-16,4 9 13,-16 4 0,-15-7-15,-21 3 11,-8 0 11,4 4-22,16 6 12,-4 10 8,-8 7-20,8 10 13,4 0 5,32-3-18,4 0 17,20-4-17,12-3 8,20-13 12,4 3-20,0 0 12,12 6 5,0-23-17,-4 11 21,4-8-21,0 8 9,0-18 11,-12 11-19,0-10 29,4 6-29,-8-10-1,16-3 15,-12 0 1,-8 0-16,8 0 13,-4 0 2,4 0-15,0 0 14,0 0 7,4 0-21,-4 0 5,0 0 16,8 0-21,-8 0 20,12 10-20,0 24 11,-12-34 10,0 0-20,0 0 11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10T13:29:00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696">
    <iact:property name="dataType"/>
    <iact:actionData xml:id="d0">
      <inkml:trace xmlns:inkml="http://www.w3.org/2003/InkML" xml:id="stk0" contextRef="#ctx0" brushRef="#br0">9944 7380 0,'392'83'20,"-177"-70"-20,-71-19 19,12-18-19,16 1 14,-24-10 8,16 6-22,8-30 9,-13-19 8,21-8-17,-4 1 16,-12-7-11,-4 0 2,12-30 13,-21 1-20,-15 5 10,-12 1 7,-4 0-13,-24-20 12,-24 6-12,-36-23 5,-16-3 10,-32-24-18,-16 7 28,-12 1-29,-12-11 1,-4-10 15,-20-10-12,-36-3 8,-12 13 6,-4 20-18,1-20 24,-37 17-24,-36 13 19,-4 34-18,-40-8 9,-3 21 6,-45 23-16,0 27 15,-36 36 1,9 34-16,-17 30 21,20 16-21,-3 44 12,-29 56 6,20 40-18,5 33 17,31 51-16,44-7 16,44 46-12,49-16 3,59 23 3,64-30 9,60-3-20,64-37 15,43 0-10,53-13 5,60-4 2,12-12 6,63-45-17,9 15 15,44-28-11,43-13 4,37-43 7,19 3-14,1-16 13,-4-27-4,-472-70-7,0 0 10,0 0 7</inkml:trace>
    </iact:actionData>
  </iact:action>
  <iact:action type="add" startTime="9433">
    <iact:property name="dataType"/>
    <iact:actionData xml:id="d1">
      <inkml:trace xmlns:inkml="http://www.w3.org/2003/InkML" xml:id="stk1" contextRef="#ctx0" brushRef="#br0">27271 6953 0,'420'-76'19,"-161"36"-19,-67 13 18,24 17-18,-72 3 15,-48 21 7,-56-4-21,-24 6 3,-16-9 17,-40 10-21,-20-24 14,12 4 2,0 3-16,-20 3 16,-36-10-11,-60 31 6,-76-14-1,-3 16 8,-65 14-18,-20-10 18,-7-6-18,-29-8 17,24-9-13,-11-14 8,43 7-3,-16-13 12,-11-4-20,-13 1 14,-16 2-10,-3-12 3,43-1 10,-28 27-15,-7 0 6,31 3 6,-8 24 2,53 3-17,15-23 18,48 3-18,4-20 11,17-4 5,35-2-16,16 6 16,28-4-12,28 1 10,48 13 0,28 0-10,16-7 11,56 21-1,0 6-14,40-20 17,44 10-13,52 6 7,39 4 2,61 7 4,12 0-16,59 3 15,93 6-12,71-19 5,37 13 11,7 10-20,-19 16 11,-552-56 7,0 0-18,0 0 22</inkml:trace>
    </iact:actionData>
  </iact:action>
  <iact:action type="add" startTime="11514">
    <iact:property name="dataType"/>
    <iact:actionData xml:id="d2">
      <inkml:trace xmlns:inkml="http://www.w3.org/2003/InkML" xml:id="stk2" contextRef="#ctx0" brushRef="#br0">3618 7919 0,'0'0'21,"176"23"-21,64 7 12,32 17 10,15-10-22,-3-7 7,-8-14 15,-16-9-22,-1 3 9,17-13 10,-28-7-19,4-10 12,-17-10 6,-11 0-18,4-20 14,-36 26 5,-21-12-19,-7 3 10,-16 9 12,-24 8-22,-12 9 3,4 7 20,4 3-23,-24 1 22,-16 6-22,-9 6 7,-71-16 13,0 0-20,0 0 23</inkml:trace>
    </iact:actionData>
  </iact:action>
  <iact:action type="add" startTime="17801">
    <iact:property name="dataType"/>
    <iact:actionData xml:id="d3">
      <inkml:trace xmlns:inkml="http://www.w3.org/2003/InkML" xml:id="stk3" contextRef="#ctx0" brushRef="#br0">15974 9498 0,'444'-53'9,"-205"16"12,-63-3-20,20 13 7,12-13 7,24 20-10,-17-6 9,29 12 8,12-2-22,40 6 13,-25 6-13,29-2 16,-20-1-12,16-9 7,15 12 6,1-2-15,28 2 24,-9 4-26,9-13 12,-4 13 5,11-10-17,33 10 17,8 0-17,-21 0 18,-3 0-17,15-13 10,-19 13 7,20-4-17,-5-2 10,-43-4 7,4 3-18,-45 7 14,-7 0 6,-40 7-20,0-4 11,-41 4 11,-47-7-22,-4 0 5,-16 6 15,-28-2-19,-36-4 14,-20 0 2,-16 0-17,-16 0 18,-20 6-18,0-6 10,-72-10 7,32 4-17,-24-1 18,-24-3-13,-32-10 3,-56 20 7,-40 3-11,-11 4 10,-29-4 2,12 21-15,-40-14 31,13-4-32,-21 11 0,20 0 17,-19-11-17,3 4 16,288-10-6,0 0 9,0 0-18</inkml:trace>
    </iact:actionData>
  </iact:action>
  <iact:action type="add" startTime="18734">
    <iact:property name="dataType"/>
    <iact:actionData xml:id="d4">
      <inkml:trace xmlns:inkml="http://www.w3.org/2003/InkML" xml:id="stk4" contextRef="#ctx0" brushRef="#br0">16705 9288 0,'0'0'17,"0"0"-17,-151-17 19,59 11-19,20-4 12,-4 3 10,-8 0-22,-16 11 9,-16 2 4,-4 14-9,-4 14 9,-24 9 6,-15 24-19,3 9 13,-4-9-9,4-1 15,-4-12-15,32-8 7,33-2 2,19-14-9,16-7 9,12-6 3,24 9 7,12-2-22,16 26-1,4 16 18,20 27-18,4 14 14,12-7 4,0 43-18,4 20 12,8 4 3,-5 36-15,-11 7 19,0 6-19,4 34 32,-8 7-32,4 29 0,0-16 13,-4 10 5,-4-1-18,12 11 18,-4-7-18,-4-10 12,20 1 8,-8-38-20,8 1 10,0-11 10,-8-6-20,8-14 13,-12-32-2,-4-21-6,8-7 9,8-6 2,8-23-15,27-21 10,-87-96 7,0 0-18,0 0 13</inkml:trace>
    </iact:actionData>
  </iact:action>
  <iact:action type="add" startTime="19778">
    <iact:property name="dataType"/>
    <iact:actionData xml:id="d5">
      <inkml:trace xmlns:inkml="http://www.w3.org/2003/InkML" xml:id="stk5" contextRef="#ctx0" brushRef="#br0">27275 8965 0,'0'0'19,"0"0"-19,0 0 21,84 23-20,-48-6 7,-8 3 7,-4 10 6,-4-7-21,4 11 12,-12 9-12,4 13 15,0 14 12,8 30-27,0 34 0,8 22 13,8 34-1,8 20-8,0 0 9,-1 19 1,5 15-11,-8 19 10,24 17-2,0 26 10,12-6-21,0-1 5,-12-9 8,0 7-6,-12-21 5,-4-6 3,4-4-11,8-42 15,4 9-19,4-23 31,4-24-31,-21 4 0,1-34 12,-4-22 8,-24-34-20,-12-11 11,-4-12 6,-24-4-16,-16-19 12,-16-1 4,-20-10-17,-43 4 20,-41 3-20,-16 3 10,-56 20 4,-20 11-9,-55-11 5,-29 10 10,-64 10-20,-43-9 13,-33-1 8,5-3-21,-25-20 5,-19 0 4,-29-14 4,-11-29 7,-9 10-20,25 6 11,-17 4 6,-15 6-17,-9 10 19,1 1-19,11 9 11,21-3 10,20-14-21,-9 21 11,25 6 9,39-3-19,44 4 9,65-4 9,51-20-18,60-14 8,60-3 8,65-23-17,71-10 18,40-16-13,4 2 19,56 1-24,-4-23 4,-9-18 10,-43 54 3,0 0-17,0 0 13</inkml:trace>
    </iact:actionData>
  </iact:action>
  <iact:action type="add" startTime="20952">
    <iact:property name="dataType"/>
    <iact:actionData xml:id="d6">
      <inkml:trace xmlns:inkml="http://www.w3.org/2003/InkML" xml:id="stk6" contextRef="#ctx0" brushRef="#br0">14512 11603 0,'0'0'16,"0"0"-16,0 0 21,0 0-21,0 0 11,0 0 1,0 0 6,0 0-17,0 0 13,0 0-14,0 0 16,139-60 5,-63 63-21,12-3 14,48 0 0,32-3-14,8-7 18,48-13-18,15-1 8,45-6 4,0-10 6,23 7-18,13 6 17,36-6-13,19-7 11,13 7-10,20-4 13,-5 14-18,17-17 27,-1 10-27,25 7 10,4-1 4,-17 4-14,-27 7 21,3 10-21,9-4 11,-8-10 8,-17 14-19,9 0 15,-21 6-10,-27-6 34,20-1-39,-5 11 0,-31-7 1,4 3 10,-49 14 3,9-17-9,-28 0 13,0 7-16,-37-4 14,-3 4-10,-40 3 8,-36-4-4,-12 1-7,-13 3 19,-39 7-22,-64-7 13,-28-10 5,0 0-18,0 0 9</inkml:trace>
    </iact:actionData>
  </iact:action>
  <iact:action type="add" startTime="22045">
    <iact:property name="dataType"/>
    <iact:actionData xml:id="d7">
      <inkml:trace xmlns:inkml="http://www.w3.org/2003/InkML" xml:id="stk7" contextRef="#ctx0" brushRef="#br0">17201 9295 0,'0'0'17,"0"0"-17,0 0 25,0 0-25,40 113 8,-16-30 6,4 7 12,0 13-25,12 41-1,0 39 22,-8 30-22,8 47 5,12 16 8,-16 31 3,4 26-3,7 10-13,13 37 14,8-7-8,-12 10 6,0-14 6,8-2-18,-16 16 18,-8-17-18,-4 4 15,-4 6 1,0-33-16,-4 7 14,0-24-7,12-19 3,-8-44 7,4-3-16,-4-77 14,4-23-9,-4-30 5,-8-47 6,4-36-16,8-44 15,-20-36-12,8-44 12,-24 77-10,0 0 4,0 0 11</inkml:trace>
    </iact:actionData>
  </iact:action>
  <iact:action type="add" startTime="22769">
    <iact:property name="dataType"/>
    <iact:actionData xml:id="d8">
      <inkml:trace xmlns:inkml="http://www.w3.org/2003/InkML" xml:id="stk8" contextRef="#ctx0" brushRef="#br0">20374 9215 0,'0'0'16,"0"0"-16,0 0 21,0 0-21,0 0 9,0 0 4,0 0 4,0 0-17,36 163 14,-20-13 9,-4 73-22,4 27-1,8 43 13,0 0-6,4 30 8,16 0 3,8 30-18,4-3 17,19 13-17,-3 20 16,20 7-10,0 16 6,4 10 6,-12-26-18,-20-7 18,-8-26-17,-16-24 13,-12 16 2,12-16-16,-12-6 19,12-47-19,4-27 22,8-43-22,12-51 13,-9-25-8,-3-31 9,4-53-9,-16-50 10,0-27-9,-16-79 5,4-81 2,-28 187-7,0 0 12,0 0-18</inkml:trace>
    </iact:actionData>
  </iact:action>
  <iact:action type="add" startTime="23474">
    <iact:property name="dataType"/>
    <iact:actionData xml:id="d9">
      <inkml:trace xmlns:inkml="http://www.w3.org/2003/InkML" xml:id="stk9" contextRef="#ctx0" brushRef="#br0">23443 9045 0,'0'0'12,"0"0"6,0 0-18,0 0 8,0 0 17,0 0-25,0 0 8,0 0 7,0 0-14,84 180 14,-48 10 5,-8 49-20,4 38 7,4 49 5,4 1-1,3 22 3,13 8-11,12 29 8,12 44 13,8-10-24,-4-7 5,24 23 16,-12 10-21,0-19 12,-16 6 3,-28-10-14,0-40 22,-20-14-22,4 4 12,8-43 2,-5-24-14,29-56 12,8-57-6,4-46 3,-4-74 6,-12-79-16,-64 6 15,0 0-1,0 0-13</inkml:trace>
    </iact:actionData>
  </iact:action>
  <iact:action type="add" startTime="24078">
    <iact:property name="dataType"/>
    <iact:actionData xml:id="d10">
      <inkml:trace xmlns:inkml="http://www.w3.org/2003/InkML" xml:id="stk10" contextRef="#ctx0" brushRef="#br0">26056 9271 0,'0'0'13,"0"0"-13,0 0 20,-48-116-20,20 73 11,4 16 12,8 27-23,0 0 13,4 20 8,0 20-21,20 86 9,-8 64 9,16 60-16,12 40 3,0 50 8,16 33-6,-4 53 5,12 44 1,0 39-8,4 34 6,8-10 3,16 0 2,8-30-15,4-24 14,-8-12-11,-8-51 8,-12-56 2,-5-17-9,5-47 8,4-36-7,-24-60 3,-24-110 4,-20-90 2,0 0-15,0 0 25</inkml:trace>
    </iact:actionData>
  </iact:action>
  <iact:action type="add" startTime="25687">
    <iact:property name="dataType"/>
    <iact:actionData xml:id="d11">
      <inkml:trace xmlns:inkml="http://www.w3.org/2003/InkML" xml:id="stk11" contextRef="#ctx0" brushRef="#br0">15391 15513 0,'0'0'19,"0"0"-19,28 90 14,16 30 6,8 57-19,4 32 7,-5 8 8,-11 16-16,-12-26 12,0-24 7,-4-30-19,-12-20 13,-8-26 9,8-41-22,-12-29 5,12-27 5,-8-10 2,8-70 5,-12-17-17,-12-36 16,8-37-1,-12-53-15,-4-20 16,8 0 5,-4-4-21,0 24 3,-12 7 7,4 19 2,-16 37 5,13 20-17,-13 50 12,12 44 12,0 46-24,12 20 11,4 10 5,12 23-16,0 30 17,16 44-17,12 29 13,8 48 1,-8 2-11,11 31 20,-11-4-22,12-3 11,0-11-2,0-12 2,0-37-7,-8-60 14,-32-120-19,0 0 30,0 0-29</inkml:trace>
    </iact:actionData>
  </iact:action>
  <iact:action type="add" startTime="26821">
    <iact:property name="dataType"/>
    <iact:actionData xml:id="d12">
      <inkml:trace xmlns:inkml="http://www.w3.org/2003/InkML" xml:id="stk12" contextRef="#ctx0" brushRef="#br0">14815 12802 0,'0'0'24,"0"0"-24,0 0 1,0 0 9,0 0 12,0 0-22,0 0 14,0 0 2,0 0-15,0 0 17,92 0-18,-56 0 9,24 0 10,4-7-19,-8 1 27,12 6-24,-4-10-3,-16 3 17,4 0-12,-4 1 16,-4 2-20,8 4 9,4-13-1,11 0 2,1 13 7,-12 6-18,-4-6 19,4-6-18,-4 12 10,-12-6 3,0 0-8,4 0 4,16 0 12,-4 7-22,0-4 6,-4 7 8,0 0-2,-8-6-7,8 2 5,-20-6 2,8 0 1,0 0-7,0-3 4,4 3 10,19 0-19,13 0 12,-4 0-9,-4-13 7,0 6 0,-16 0 11,-52 7-21,0 0 4,0 0 5</inkml:trace>
    </iact:actionData>
  </iact:action>
  <iact:action type="add" startTime="27882">
    <iact:property name="dataType"/>
    <iact:actionData xml:id="d13">
      <inkml:trace xmlns:inkml="http://www.w3.org/2003/InkML" xml:id="stk13" contextRef="#ctx0" brushRef="#br0">16406 12879 0,'0'0'2,"0"0"19,0 0-21,0 0 13,0 0 9,0 0-22,108 0 19,-40 0-19,23-7 11,17 7 7,0-7-18,16 7 10,36 0 4,12-3-9,8 3 6,35-7 8,1-6-18,36-4 21,20-6-22,27 0 28,1-7-28,24 0 1,-5 0 16,33 3-17,12 7 11,-1-7 8,13 14-19,-8-10 17,3 6-14,9 7 11,12-3-8,-17 6 7,-7 1-4,-29-11 7,-3 17-10,-4-10 4,-32 7-4,11-1 7,-23 1-2,-8-4 5,-49 1-16,21 6 15,-12 6-1,-4 4-14,-9 7 13,-15 6 5,8-13-18,-20 20 17,16-17-14,-25 11 13,-43-4-11,-28-4 6,-8 1 4,-36 3-12,-36-7 13,-40-9-12,-64-11 8,64 7 0,0 0-4,0 0 14</inkml:trace>
    </iact:actionData>
  </iact:action>
  <iact:action type="add" startTime="28963">
    <iact:property name="dataType"/>
    <iact:actionData xml:id="d14">
      <inkml:trace xmlns:inkml="http://www.w3.org/2003/InkML" xml:id="stk14" contextRef="#ctx0" brushRef="#br0">15770 12083 0,'0'0'1,"0"0"22,80 0-22,-12 13 17,44-3-18,36 3 19,12-13-19,12-3 11,7 3 2,-19 0 9,-12 3-22,-24 4 6,-124-7 14,0 0-19,0 0 27</inkml:trace>
    </iact:actionData>
  </iact:action>
  <iact:action type="add" startTime="29456">
    <iact:property name="dataType"/>
    <iact:actionData xml:id="d15">
      <inkml:trace xmlns:inkml="http://www.w3.org/2003/InkML" xml:id="stk15" contextRef="#ctx0" brushRef="#br0">15998 13788 0,'0'0'1,"0"0"-1,84-7 9,0 7 13,20 0-22,-8-10 9,12 0 15,28-6-23,11-1 4,-15 0 6,4 4 7,0-4-18,8 17 17,-16-3-11,-128 3 9,0 0-15,0 0 22</inkml:trace>
    </iact:actionData>
  </iact:action>
  <iact:action type="add" startTime="29921">
    <iact:property name="dataType"/>
    <iact:actionData xml:id="d16">
      <inkml:trace xmlns:inkml="http://www.w3.org/2003/InkML" xml:id="stk16" contextRef="#ctx0" brushRef="#br0">15367 15247 0,'0'0'16,"0"0"-16,0 0 18,0 0-18,0 0 13,132-57 7,-25 30-20,5 11 17,8-14-17,0 7 23,28-4-23,16-3 21,0 7-21,35-7 7,5 0 7,-4 13 16,28-6-30,0-1 1,31-2 4,9 2 18,4-6-23,-16-6 21,15 2-20,9 14 23,16-6-21,-9-4-3,9 17 18,-24-17-18,36 10 20,3-14-19,37-9 19,32-4-20,7 7 25,-15-13-25,39 0 4,9 9 16,-4-2-20,-5 6 23,17 23-22,-33-9 15,5 22-16,16 4 19,19 0-18,-3 24 15,-41-8-10,-15 8 6,-24-4 15,-41-14-27,-3-16 0,-104 17 13,-204-7-7,0 0 4,0 0 15</inkml:trace>
    </iact:actionData>
  </iact:action>
  <iact:action type="add" startTime="30834">
    <iact:property name="dataType"/>
    <iact:actionData xml:id="d17">
      <inkml:trace xmlns:inkml="http://www.w3.org/2003/InkML" xml:id="stk17" contextRef="#ctx0" brushRef="#br0">16314 16376 0,'0'0'1,"0"0"29,0 0-30,0 0 0,100-10 13,-16 30 9,47-14-22,17-12 17,-8 6-17,36-10 17,12 3-12,-8 4 8,-8 0-9,3 6 16,-15-6-20,-160 3 13,0 0-3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7B7EF-13EE-96AA-24C7-53945C433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36B31-8385-AFDF-1F66-0EAB8374F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C56FC-0194-BBF1-806A-3D8CF523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D8AC-CAE4-14EA-8FBC-2AFA27F0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93AEF-271A-6954-2D47-1D9DDE3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A4E7-AA64-0848-77EE-61BE11169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3DD6F-F5AF-64C1-62F5-B71A6C9F8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201F2-A86A-91C9-3143-BDF0040C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01F6E-0D23-C828-FE12-720BA410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D0FC6-83AE-4F11-386A-C9DC7EE9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5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00881B-DC81-B47D-0C18-9E4EE5A15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40260-F76B-DE17-6D16-C9882AFB7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36B91-880F-0C27-2F12-DF9F4DFE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BF41A-F107-7413-CC47-A3D6138FD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9FB3-8739-5CA8-6251-FDA959E8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6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FED82-A4C8-23A5-654C-686202D7D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7D10C-33D9-9618-D8C3-9CD7A7F49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FC59-89D7-BD7C-706E-E82A15BF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0D27-A35E-6DC1-1704-61C3FE0E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2E41B-9FC9-8063-C79A-087050DA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6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05C9-7EF2-B11F-CF52-F867FDA2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70884-8AAF-3F1E-A576-D5B50335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69613-870F-0A82-D07C-42E30105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6BD2A-9148-51A7-F804-031C655D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979E1-BFA0-5A06-A863-166BE23D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4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826E-2A72-9649-2DBD-22848952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DB2E-2FB0-F5DC-4446-A84AD3E74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50136-7641-D320-3CB7-7C2A2BCEF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5088F-7B8D-C197-2A87-DB035919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225F9-C74F-B993-CB9C-42D37229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B25C1-3173-CB63-03A2-FC5B1613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F7CAE-44F6-B6D1-EDCB-AE02D099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57EAD-0C91-FE4D-9660-EC3BC4E3B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8FC60-76F2-131D-BE4F-F3C4912E9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E1D7E-3311-D7C9-14A1-026F4F66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B0BB7F-CD53-F156-2711-96847D845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80737C-4EEF-587D-A780-50D0B98A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9CE4-9A63-1453-86E6-293A8CAF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FC715-AA4B-786A-0B5C-439D45F3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BCD0-5F3A-DB7B-8B19-475AAD2B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B5635-005C-3C3F-70CB-9A836D6F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89176-06FF-6BD0-A6EF-034BA48C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460BD-FEB4-0BCB-E6BD-D709B8CD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8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2D1FC-1077-18D0-9D42-D184E4C4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C12E1-1348-8D14-1130-74B3EC19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E780-B723-4A01-8D1D-AC57F3CE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94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3156-EAF5-F677-B518-81D688A9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F74A-885C-AE26-BD97-4A5E1DEB6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B5916-236C-BFCA-1683-590225561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E6F14-9F5C-5190-4D3F-58241DDA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930E8-A393-66B1-CE16-C5A89B97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29F2-E9FF-CE40-8264-99B294AF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9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AFF84-0EA0-2808-A046-26CF5B91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35A9C5-8A25-AED1-AE62-B466FC184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1E415-50CD-D46F-ED9B-D714D26A3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35BE1-B980-9DE5-33B8-C111CDDC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AB4D8-EDF2-5DA5-CB3C-256067424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6D89A-477C-8537-98EB-B669BCD5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C026F-D9ED-D62B-C441-97E4A471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AE594-EBF3-11E8-F704-23748364D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3507-5A37-B8C1-9B8C-D0BF0751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4F269-C6A7-4DE7-BEDA-9D5DE52F4161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A6F6A-C556-F72E-E9E3-413087D2B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4647-D2BB-EF72-E68C-8D9D56C9E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EA567-8427-4434-83E1-D8014E1E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11/relationships/inkAction" Target="../ink/inkAction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27E3-11F0-B56B-2311-6D569AF0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638C-670F-E98D-FE20-08C9C376B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all variables that you supposed to measurement in your research.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table of variables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DF88546-DFA8-4157-3938-70D2237123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02480" y="1085760"/>
              <a:ext cx="9133920" cy="5238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DF88546-DFA8-4157-3938-70D2237123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3120" y="1076400"/>
                <a:ext cx="9152640" cy="5256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54B0D1-8DEB-509E-30C3-2212F98E3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2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31"/>
    </mc:Choice>
    <mc:Fallback>
      <p:transition spd="slow" advTm="4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7D78E5-4A13-4346-6656-A763728DB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49"/>
    </mc:Choice>
    <mc:Fallback>
      <p:transition spd="slow" advTm="1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EE56-A7D5-9336-405D-A2ACEC2E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0C441-7AD8-8F80-61BF-56F50EF01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in medical research are characteristics or factors that can take on different values and are studied to understand their relationship with health outcomes.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A744CB9-1781-8B30-979C-A4310D9BDC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73160" y="3244320"/>
              <a:ext cx="6927120" cy="3682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A744CB9-1781-8B30-979C-A4310D9BDC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3800" y="3234960"/>
                <a:ext cx="6945840" cy="3701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25DF19-5C8F-87DA-741C-584561913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6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78"/>
    </mc:Choice>
    <mc:Fallback>
      <p:transition spd="slow" advTm="57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97BB-F3E2-4990-420C-868BC195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variable according to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5364C-5FB7-FFAE-56D5-64E56FD9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Variables (Categorical)</a:t>
            </a:r>
          </a:p>
          <a:p>
            <a:pPr marL="0" indent="0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Variables that represent categories without any intrinsic order.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(Male, Female)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type (A, B, AB, O)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Presence or absence of a disease (Yes/No)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801084C-A864-80A1-68B4-E10AE2493B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1960" y="3325680"/>
              <a:ext cx="7118640" cy="3300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801084C-A864-80A1-68B4-E10AE2493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2600" y="3316320"/>
                <a:ext cx="7137360" cy="33188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3A61B5E-3B06-F252-946F-BBEC94457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22"/>
    </mc:Choice>
    <mc:Fallback>
      <p:transition spd="slow" advTm="79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EF73-9D35-ED9A-10A4-299C5912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variable according to scale(cont.)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55C95-A373-FE92-99F0-3FA42DA64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Ordinal Variables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Variables with categories that have a logical order but the intervals between categories are not necessarily equal.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Pain severity (None, Mild, Moderate, Severe)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of cancer (Stage I, Stage II, Stage III, Stage IV)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Socioeconomic status (Low, Middle, High)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221E16E-4015-5398-E23B-7DFDF32E5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6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14"/>
    </mc:Choice>
    <mc:Fallback>
      <p:transition spd="slow" advTm="4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9E7D-49A6-C881-26E7-7525432E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variable according to scale( 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2F07D-8C36-C252-3219-DC3975B6B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Interval Variables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Numeric variables where the difference between values is meaningful, but there is no true zero point.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in Celsius or Fahrenheit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Calendar years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6D9E8B8-20B0-DDD6-912A-CA694CC71F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9040" y="2491200"/>
              <a:ext cx="10818360" cy="38325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6D9E8B8-20B0-DDD6-912A-CA694CC71F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680" y="2481840"/>
                <a:ext cx="10837080" cy="3851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6DB4A46-A606-69D2-F7C0-5462222FC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2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93"/>
    </mc:Choice>
    <mc:Fallback>
      <p:transition spd="slow" advTm="6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2068-D87B-C35B-896C-D8A208D90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variable according to scale( 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B41FE-5272-C650-BA19-421DCCD09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Variables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Numeric variables with a true zero point, allowing for meaningful ratio comparisons.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pressure (mm Hg)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(kg)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 (cm)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hospital visits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7AEC4C3-CE61-30ED-6CFD-6F62C883F8F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9080" y="1687680"/>
              <a:ext cx="5957640" cy="49622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7AEC4C3-CE61-30ED-6CFD-6F62C883F8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9720" y="1678320"/>
                <a:ext cx="5976360" cy="4980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255D3F-CE7E-3FD9-FC0C-38752C024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29"/>
    </mc:Choice>
    <mc:Fallback>
      <p:transition spd="slow" advTm="5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0785A-0E5C-D348-54E3-C951A223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variables according to role in research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89415DD-684B-29FB-A5CD-4CC6937699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1041" y="2327432"/>
            <a:ext cx="1092895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Independent Variables (Predictor or Exposure Variables):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 believed to influence or predict the outcome.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Example: Smoking status, medication dose, physical activity level.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Dependent Variables (Outcome Variables):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main result or condition being measured or affected.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Example: Blood pressure, presence of disease, survival rate.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Confounding Variables: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Factors that may influence both the independent and dependent variables, potentially distorting the true relationship.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Example: Age, socioeconomic status.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B634E06-EE21-5E1D-CA2D-39851E8F54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2360" y="1540440"/>
              <a:ext cx="11541960" cy="5358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B634E06-EE21-5E1D-CA2D-39851E8F54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000" y="1531080"/>
                <a:ext cx="11560680" cy="537768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172099C-2374-6CDD-FBF0-8435590E1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3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62"/>
    </mc:Choice>
    <mc:Fallback>
      <p:transition spd="slow" advTm="202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794B-DF48-F081-538B-748A3B01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2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DB2F94-E7B3-9491-458E-66250195F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929" y="1356258"/>
            <a:ext cx="11353288" cy="5081363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198087-D0A2-384E-4E12-3B3587160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8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44"/>
    </mc:Choice>
    <mc:Fallback>
      <p:transition spd="slow" advTm="5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431</Words>
  <Application>Microsoft Office PowerPoint</Application>
  <PresentationFormat>Widescreen</PresentationFormat>
  <Paragraphs>68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Variables</vt:lpstr>
      <vt:lpstr>Type of variable according to scale</vt:lpstr>
      <vt:lpstr>Type of variable according to scale(cont.)</vt:lpstr>
      <vt:lpstr>Type of variable according to scale( cont.)</vt:lpstr>
      <vt:lpstr>Type of variable according to scale( cont.)</vt:lpstr>
      <vt:lpstr>Type of variables according to role in research</vt:lpstr>
      <vt:lpstr>Example 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2</cp:revision>
  <dcterms:created xsi:type="dcterms:W3CDTF">2025-07-06T13:07:45Z</dcterms:created>
  <dcterms:modified xsi:type="dcterms:W3CDTF">2025-07-10T14:36:38Z</dcterms:modified>
</cp:coreProperties>
</file>