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70" r:id="rId7"/>
    <p:sldId id="271" r:id="rId8"/>
    <p:sldId id="263" r:id="rId9"/>
    <p:sldId id="272" r:id="rId10"/>
    <p:sldId id="274" r:id="rId11"/>
    <p:sldId id="264" r:id="rId12"/>
    <p:sldId id="273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lem Taheri Soodejani" userId="5d723ae12d8c4b89" providerId="LiveId" clId="{E523DFCB-72EB-42B1-BD00-5CEA8D6726F8}"/>
    <pc:docChg chg="undo custSel addSld delSld modSld">
      <pc:chgData name="Moslem Taheri Soodejani" userId="5d723ae12d8c4b89" providerId="LiveId" clId="{E523DFCB-72EB-42B1-BD00-5CEA8D6726F8}" dt="2025-07-06T15:11:13.087" v="419" actId="47"/>
      <pc:docMkLst>
        <pc:docMk/>
      </pc:docMkLst>
      <pc:sldChg chg="add modAnim">
        <pc:chgData name="Moslem Taheri Soodejani" userId="5d723ae12d8c4b89" providerId="LiveId" clId="{E523DFCB-72EB-42B1-BD00-5CEA8D6726F8}" dt="2025-07-06T13:40:28.042" v="13"/>
        <pc:sldMkLst>
          <pc:docMk/>
          <pc:sldMk cId="3968870295" sldId="257"/>
        </pc:sldMkLst>
      </pc:sldChg>
      <pc:sldChg chg="add">
        <pc:chgData name="Moslem Taheri Soodejani" userId="5d723ae12d8c4b89" providerId="LiveId" clId="{E523DFCB-72EB-42B1-BD00-5CEA8D6726F8}" dt="2025-07-06T13:39:49.569" v="0"/>
        <pc:sldMkLst>
          <pc:docMk/>
          <pc:sldMk cId="942096645" sldId="259"/>
        </pc:sldMkLst>
      </pc:sldChg>
      <pc:sldChg chg="modSp new mod">
        <pc:chgData name="Moslem Taheri Soodejani" userId="5d723ae12d8c4b89" providerId="LiveId" clId="{E523DFCB-72EB-42B1-BD00-5CEA8D6726F8}" dt="2025-07-06T14:45:12.503" v="27" actId="12"/>
        <pc:sldMkLst>
          <pc:docMk/>
          <pc:sldMk cId="3194981864" sldId="260"/>
        </pc:sldMkLst>
        <pc:spChg chg="mod">
          <ac:chgData name="Moslem Taheri Soodejani" userId="5d723ae12d8c4b89" providerId="LiveId" clId="{E523DFCB-72EB-42B1-BD00-5CEA8D6726F8}" dt="2025-07-06T13:41:09.411" v="24"/>
          <ac:spMkLst>
            <pc:docMk/>
            <pc:sldMk cId="3194981864" sldId="260"/>
            <ac:spMk id="2" creationId="{2B04F494-1946-BE09-999F-F601FEE5D3C2}"/>
          </ac:spMkLst>
        </pc:spChg>
        <pc:spChg chg="mod">
          <ac:chgData name="Moslem Taheri Soodejani" userId="5d723ae12d8c4b89" providerId="LiveId" clId="{E523DFCB-72EB-42B1-BD00-5CEA8D6726F8}" dt="2025-07-06T14:45:12.503" v="27" actId="12"/>
          <ac:spMkLst>
            <pc:docMk/>
            <pc:sldMk cId="3194981864" sldId="260"/>
            <ac:spMk id="3" creationId="{3B38A3F7-B29E-E2CC-7A0D-F2100F6C855F}"/>
          </ac:spMkLst>
        </pc:spChg>
      </pc:sldChg>
      <pc:sldChg chg="addSp delSp modSp new mod">
        <pc:chgData name="Moslem Taheri Soodejani" userId="5d723ae12d8c4b89" providerId="LiveId" clId="{E523DFCB-72EB-42B1-BD00-5CEA8D6726F8}" dt="2025-07-06T14:47:48.441" v="38" actId="20577"/>
        <pc:sldMkLst>
          <pc:docMk/>
          <pc:sldMk cId="2312356224" sldId="261"/>
        </pc:sldMkLst>
        <pc:spChg chg="mod">
          <ac:chgData name="Moslem Taheri Soodejani" userId="5d723ae12d8c4b89" providerId="LiveId" clId="{E523DFCB-72EB-42B1-BD00-5CEA8D6726F8}" dt="2025-07-06T14:47:18.866" v="30"/>
          <ac:spMkLst>
            <pc:docMk/>
            <pc:sldMk cId="2312356224" sldId="261"/>
            <ac:spMk id="2" creationId="{F1F935E4-638C-0874-787A-B88B67583EFE}"/>
          </ac:spMkLst>
        </pc:spChg>
        <pc:spChg chg="del">
          <ac:chgData name="Moslem Taheri Soodejani" userId="5d723ae12d8c4b89" providerId="LiveId" clId="{E523DFCB-72EB-42B1-BD00-5CEA8D6726F8}" dt="2025-07-06T14:47:08.041" v="28"/>
          <ac:spMkLst>
            <pc:docMk/>
            <pc:sldMk cId="2312356224" sldId="261"/>
            <ac:spMk id="3" creationId="{3E444E6A-FF63-C2FA-3B8D-361E279B0A8A}"/>
          </ac:spMkLst>
        </pc:spChg>
        <pc:spChg chg="add mod">
          <ac:chgData name="Moslem Taheri Soodejani" userId="5d723ae12d8c4b89" providerId="LiveId" clId="{E523DFCB-72EB-42B1-BD00-5CEA8D6726F8}" dt="2025-07-06T14:47:48.441" v="38" actId="20577"/>
          <ac:spMkLst>
            <pc:docMk/>
            <pc:sldMk cId="2312356224" sldId="261"/>
            <ac:spMk id="4" creationId="{BFFB4D77-BD1D-C0FB-81E6-F229C493B0BE}"/>
          </ac:spMkLst>
        </pc:spChg>
      </pc:sldChg>
      <pc:sldChg chg="addSp delSp modSp new mod">
        <pc:chgData name="Moslem Taheri Soodejani" userId="5d723ae12d8c4b89" providerId="LiveId" clId="{E523DFCB-72EB-42B1-BD00-5CEA8D6726F8}" dt="2025-07-06T15:01:11.614" v="233" actId="20577"/>
        <pc:sldMkLst>
          <pc:docMk/>
          <pc:sldMk cId="2572721686" sldId="262"/>
        </pc:sldMkLst>
        <pc:spChg chg="mod">
          <ac:chgData name="Moslem Taheri Soodejani" userId="5d723ae12d8c4b89" providerId="LiveId" clId="{E523DFCB-72EB-42B1-BD00-5CEA8D6726F8}" dt="2025-07-06T14:48:44.740" v="49" actId="20577"/>
          <ac:spMkLst>
            <pc:docMk/>
            <pc:sldMk cId="2572721686" sldId="262"/>
            <ac:spMk id="2" creationId="{02A2B4D9-817F-4FE2-C97A-696382B79BD6}"/>
          </ac:spMkLst>
        </pc:spChg>
        <pc:spChg chg="del">
          <ac:chgData name="Moslem Taheri Soodejani" userId="5d723ae12d8c4b89" providerId="LiveId" clId="{E523DFCB-72EB-42B1-BD00-5CEA8D6726F8}" dt="2025-07-06T14:49:07.944" v="50"/>
          <ac:spMkLst>
            <pc:docMk/>
            <pc:sldMk cId="2572721686" sldId="262"/>
            <ac:spMk id="3" creationId="{C055C6A6-C62A-71EC-CB39-3EADF6D7DC4E}"/>
          </ac:spMkLst>
        </pc:spChg>
        <pc:spChg chg="add mod">
          <ac:chgData name="Moslem Taheri Soodejani" userId="5d723ae12d8c4b89" providerId="LiveId" clId="{E523DFCB-72EB-42B1-BD00-5CEA8D6726F8}" dt="2025-07-06T15:01:11.614" v="233" actId="20577"/>
          <ac:spMkLst>
            <pc:docMk/>
            <pc:sldMk cId="2572721686" sldId="262"/>
            <ac:spMk id="4" creationId="{C395B8D6-B0BE-10AD-8531-98378ACFC509}"/>
          </ac:spMkLst>
        </pc:spChg>
      </pc:sldChg>
      <pc:sldChg chg="addSp delSp modSp new mod">
        <pc:chgData name="Moslem Taheri Soodejani" userId="5d723ae12d8c4b89" providerId="LiveId" clId="{E523DFCB-72EB-42B1-BD00-5CEA8D6726F8}" dt="2025-07-06T15:02:40.633" v="277" actId="2711"/>
        <pc:sldMkLst>
          <pc:docMk/>
          <pc:sldMk cId="1028411411" sldId="263"/>
        </pc:sldMkLst>
        <pc:spChg chg="mod">
          <ac:chgData name="Moslem Taheri Soodejani" userId="5d723ae12d8c4b89" providerId="LiveId" clId="{E523DFCB-72EB-42B1-BD00-5CEA8D6726F8}" dt="2025-07-06T15:02:40.633" v="277" actId="2711"/>
          <ac:spMkLst>
            <pc:docMk/>
            <pc:sldMk cId="1028411411" sldId="263"/>
            <ac:spMk id="2" creationId="{9F8E2077-2EB9-17C5-3D81-53C66E5D05A9}"/>
          </ac:spMkLst>
        </pc:spChg>
        <pc:spChg chg="del">
          <ac:chgData name="Moslem Taheri Soodejani" userId="5d723ae12d8c4b89" providerId="LiveId" clId="{E523DFCB-72EB-42B1-BD00-5CEA8D6726F8}" dt="2025-07-06T14:50:25.146" v="98"/>
          <ac:spMkLst>
            <pc:docMk/>
            <pc:sldMk cId="1028411411" sldId="263"/>
            <ac:spMk id="3" creationId="{1D4E429F-6317-38FA-319F-B01298AB300A}"/>
          </ac:spMkLst>
        </pc:spChg>
        <pc:spChg chg="add mod">
          <ac:chgData name="Moslem Taheri Soodejani" userId="5d723ae12d8c4b89" providerId="LiveId" clId="{E523DFCB-72EB-42B1-BD00-5CEA8D6726F8}" dt="2025-07-06T15:01:34.508" v="237" actId="21"/>
          <ac:spMkLst>
            <pc:docMk/>
            <pc:sldMk cId="1028411411" sldId="263"/>
            <ac:spMk id="4" creationId="{6D454A78-EA32-173C-D2D6-76F967DA5485}"/>
          </ac:spMkLst>
        </pc:spChg>
      </pc:sldChg>
      <pc:sldChg chg="addSp delSp modSp new mod">
        <pc:chgData name="Moslem Taheri Soodejani" userId="5d723ae12d8c4b89" providerId="LiveId" clId="{E523DFCB-72EB-42B1-BD00-5CEA8D6726F8}" dt="2025-07-06T15:02:47.683" v="278" actId="2711"/>
        <pc:sldMkLst>
          <pc:docMk/>
          <pc:sldMk cId="1171109244" sldId="264"/>
        </pc:sldMkLst>
        <pc:spChg chg="mod">
          <ac:chgData name="Moslem Taheri Soodejani" userId="5d723ae12d8c4b89" providerId="LiveId" clId="{E523DFCB-72EB-42B1-BD00-5CEA8D6726F8}" dt="2025-07-06T15:02:47.683" v="278" actId="2711"/>
          <ac:spMkLst>
            <pc:docMk/>
            <pc:sldMk cId="1171109244" sldId="264"/>
            <ac:spMk id="2" creationId="{A5A9BD79-E275-068D-F603-72A736B0531E}"/>
          </ac:spMkLst>
        </pc:spChg>
        <pc:spChg chg="del">
          <ac:chgData name="Moslem Taheri Soodejani" userId="5d723ae12d8c4b89" providerId="LiveId" clId="{E523DFCB-72EB-42B1-BD00-5CEA8D6726F8}" dt="2025-07-06T14:51:35.324" v="145"/>
          <ac:spMkLst>
            <pc:docMk/>
            <pc:sldMk cId="1171109244" sldId="264"/>
            <ac:spMk id="3" creationId="{8509592F-2E5F-C21E-83E1-3B5314AD0657}"/>
          </ac:spMkLst>
        </pc:spChg>
        <pc:spChg chg="add mod">
          <ac:chgData name="Moslem Taheri Soodejani" userId="5d723ae12d8c4b89" providerId="LiveId" clId="{E523DFCB-72EB-42B1-BD00-5CEA8D6726F8}" dt="2025-07-06T14:53:25.830" v="179" actId="14100"/>
          <ac:spMkLst>
            <pc:docMk/>
            <pc:sldMk cId="1171109244" sldId="264"/>
            <ac:spMk id="4" creationId="{21B2E029-C0A7-4404-94D9-7E7961F88D22}"/>
          </ac:spMkLst>
        </pc:spChg>
      </pc:sldChg>
      <pc:sldChg chg="addSp delSp modSp new mod">
        <pc:chgData name="Moslem Taheri Soodejani" userId="5d723ae12d8c4b89" providerId="LiveId" clId="{E523DFCB-72EB-42B1-BD00-5CEA8D6726F8}" dt="2025-07-06T14:56:07.541" v="187" actId="14100"/>
        <pc:sldMkLst>
          <pc:docMk/>
          <pc:sldMk cId="2065270212" sldId="265"/>
        </pc:sldMkLst>
        <pc:spChg chg="del">
          <ac:chgData name="Moslem Taheri Soodejani" userId="5d723ae12d8c4b89" providerId="LiveId" clId="{E523DFCB-72EB-42B1-BD00-5CEA8D6726F8}" dt="2025-07-06T14:55:35.925" v="180"/>
          <ac:spMkLst>
            <pc:docMk/>
            <pc:sldMk cId="2065270212" sldId="265"/>
            <ac:spMk id="3" creationId="{6682397D-BC68-394B-5001-A26975731858}"/>
          </ac:spMkLst>
        </pc:spChg>
        <pc:picChg chg="add mod">
          <ac:chgData name="Moslem Taheri Soodejani" userId="5d723ae12d8c4b89" providerId="LiveId" clId="{E523DFCB-72EB-42B1-BD00-5CEA8D6726F8}" dt="2025-07-06T14:56:07.541" v="187" actId="14100"/>
          <ac:picMkLst>
            <pc:docMk/>
            <pc:sldMk cId="2065270212" sldId="265"/>
            <ac:picMk id="5" creationId="{B4E3F606-2592-4587-ECE3-897E83BDE35E}"/>
          </ac:picMkLst>
        </pc:picChg>
      </pc:sldChg>
      <pc:sldChg chg="modSp new mod">
        <pc:chgData name="Moslem Taheri Soodejani" userId="5d723ae12d8c4b89" providerId="LiveId" clId="{E523DFCB-72EB-42B1-BD00-5CEA8D6726F8}" dt="2025-07-06T15:11:04.843" v="416" actId="2711"/>
        <pc:sldMkLst>
          <pc:docMk/>
          <pc:sldMk cId="996110809" sldId="266"/>
        </pc:sldMkLst>
        <pc:spChg chg="mod">
          <ac:chgData name="Moslem Taheri Soodejani" userId="5d723ae12d8c4b89" providerId="LiveId" clId="{E523DFCB-72EB-42B1-BD00-5CEA8D6726F8}" dt="2025-07-06T15:11:04.843" v="416" actId="2711"/>
          <ac:spMkLst>
            <pc:docMk/>
            <pc:sldMk cId="996110809" sldId="266"/>
            <ac:spMk id="2" creationId="{ADD6F459-09AD-9B0A-BFC0-0575F223C82E}"/>
          </ac:spMkLst>
        </pc:spChg>
        <pc:spChg chg="mod">
          <ac:chgData name="Moslem Taheri Soodejani" userId="5d723ae12d8c4b89" providerId="LiveId" clId="{E523DFCB-72EB-42B1-BD00-5CEA8D6726F8}" dt="2025-07-06T15:10:58.360" v="415" actId="2711"/>
          <ac:spMkLst>
            <pc:docMk/>
            <pc:sldMk cId="996110809" sldId="266"/>
            <ac:spMk id="3" creationId="{BA4A2C62-2BF1-5E65-ED22-8EE29BDAE21F}"/>
          </ac:spMkLst>
        </pc:spChg>
      </pc:sldChg>
      <pc:sldChg chg="new del">
        <pc:chgData name="Moslem Taheri Soodejani" userId="5d723ae12d8c4b89" providerId="LiveId" clId="{E523DFCB-72EB-42B1-BD00-5CEA8D6726F8}" dt="2025-07-06T15:11:13.087" v="419" actId="47"/>
        <pc:sldMkLst>
          <pc:docMk/>
          <pc:sldMk cId="4098558434" sldId="267"/>
        </pc:sldMkLst>
      </pc:sldChg>
      <pc:sldChg chg="new del">
        <pc:chgData name="Moslem Taheri Soodejani" userId="5d723ae12d8c4b89" providerId="LiveId" clId="{E523DFCB-72EB-42B1-BD00-5CEA8D6726F8}" dt="2025-07-06T15:11:12.107" v="418" actId="47"/>
        <pc:sldMkLst>
          <pc:docMk/>
          <pc:sldMk cId="2271094900" sldId="268"/>
        </pc:sldMkLst>
      </pc:sldChg>
      <pc:sldChg chg="new del">
        <pc:chgData name="Moslem Taheri Soodejani" userId="5d723ae12d8c4b89" providerId="LiveId" clId="{E523DFCB-72EB-42B1-BD00-5CEA8D6726F8}" dt="2025-07-06T15:11:11.569" v="417" actId="47"/>
        <pc:sldMkLst>
          <pc:docMk/>
          <pc:sldMk cId="157356641" sldId="269"/>
        </pc:sldMkLst>
      </pc:sldChg>
      <pc:sldChg chg="addSp modSp new mod">
        <pc:chgData name="Moslem Taheri Soodejani" userId="5d723ae12d8c4b89" providerId="LiveId" clId="{E523DFCB-72EB-42B1-BD00-5CEA8D6726F8}" dt="2025-07-06T14:58:43.214" v="206" actId="1076"/>
        <pc:sldMkLst>
          <pc:docMk/>
          <pc:sldMk cId="4161080789" sldId="270"/>
        </pc:sldMkLst>
        <pc:spChg chg="mod">
          <ac:chgData name="Moslem Taheri Soodejani" userId="5d723ae12d8c4b89" providerId="LiveId" clId="{E523DFCB-72EB-42B1-BD00-5CEA8D6726F8}" dt="2025-07-06T14:57:58.507" v="202" actId="2711"/>
          <ac:spMkLst>
            <pc:docMk/>
            <pc:sldMk cId="4161080789" sldId="270"/>
            <ac:spMk id="2" creationId="{C9B1EA39-6D00-8529-41E6-DFFAB03F4949}"/>
          </ac:spMkLst>
        </pc:spChg>
        <pc:spChg chg="mod">
          <ac:chgData name="Moslem Taheri Soodejani" userId="5d723ae12d8c4b89" providerId="LiveId" clId="{E523DFCB-72EB-42B1-BD00-5CEA8D6726F8}" dt="2025-07-06T14:58:06.824" v="203" actId="12"/>
          <ac:spMkLst>
            <pc:docMk/>
            <pc:sldMk cId="4161080789" sldId="270"/>
            <ac:spMk id="3" creationId="{DD318D2F-FBBF-2C15-3710-69F2ABEC53DB}"/>
          </ac:spMkLst>
        </pc:spChg>
        <pc:picChg chg="add mod">
          <ac:chgData name="Moslem Taheri Soodejani" userId="5d723ae12d8c4b89" providerId="LiveId" clId="{E523DFCB-72EB-42B1-BD00-5CEA8D6726F8}" dt="2025-07-06T14:58:43.214" v="206" actId="1076"/>
          <ac:picMkLst>
            <pc:docMk/>
            <pc:sldMk cId="4161080789" sldId="270"/>
            <ac:picMk id="5" creationId="{6E07ADCD-885A-C486-933B-A500D0F5C0B6}"/>
          </ac:picMkLst>
        </pc:picChg>
      </pc:sldChg>
      <pc:sldChg chg="addSp modSp new mod">
        <pc:chgData name="Moslem Taheri Soodejani" userId="5d723ae12d8c4b89" providerId="LiveId" clId="{E523DFCB-72EB-42B1-BD00-5CEA8D6726F8}" dt="2025-07-06T15:01:26.480" v="236" actId="255"/>
        <pc:sldMkLst>
          <pc:docMk/>
          <pc:sldMk cId="841469728" sldId="271"/>
        </pc:sldMkLst>
        <pc:spChg chg="mod">
          <ac:chgData name="Moslem Taheri Soodejani" userId="5d723ae12d8c4b89" providerId="LiveId" clId="{E523DFCB-72EB-42B1-BD00-5CEA8D6726F8}" dt="2025-07-06T15:01:26.480" v="236" actId="255"/>
          <ac:spMkLst>
            <pc:docMk/>
            <pc:sldMk cId="841469728" sldId="271"/>
            <ac:spMk id="2" creationId="{11CBD0CC-FCD4-7572-03CE-B7A76B3D16A5}"/>
          </ac:spMkLst>
        </pc:spChg>
        <pc:spChg chg="mod">
          <ac:chgData name="Moslem Taheri Soodejani" userId="5d723ae12d8c4b89" providerId="LiveId" clId="{E523DFCB-72EB-42B1-BD00-5CEA8D6726F8}" dt="2025-07-06T15:00:01.285" v="227" actId="255"/>
          <ac:spMkLst>
            <pc:docMk/>
            <pc:sldMk cId="841469728" sldId="271"/>
            <ac:spMk id="3" creationId="{45636CD7-5CF0-920C-3B69-2F022AA67FC3}"/>
          </ac:spMkLst>
        </pc:spChg>
        <pc:picChg chg="add mod">
          <ac:chgData name="Moslem Taheri Soodejani" userId="5d723ae12d8c4b89" providerId="LiveId" clId="{E523DFCB-72EB-42B1-BD00-5CEA8D6726F8}" dt="2025-07-06T15:00:51.059" v="231" actId="14100"/>
          <ac:picMkLst>
            <pc:docMk/>
            <pc:sldMk cId="841469728" sldId="271"/>
            <ac:picMk id="5" creationId="{1F3C3DC9-7A13-0A53-CD8D-93C877B35453}"/>
          </ac:picMkLst>
        </pc:picChg>
      </pc:sldChg>
      <pc:sldChg chg="addSp modSp new mod">
        <pc:chgData name="Moslem Taheri Soodejani" userId="5d723ae12d8c4b89" providerId="LiveId" clId="{E523DFCB-72EB-42B1-BD00-5CEA8D6726F8}" dt="2025-07-06T15:05:45.697" v="316" actId="14100"/>
        <pc:sldMkLst>
          <pc:docMk/>
          <pc:sldMk cId="1600378818" sldId="272"/>
        </pc:sldMkLst>
        <pc:spChg chg="mod">
          <ac:chgData name="Moslem Taheri Soodejani" userId="5d723ae12d8c4b89" providerId="LiveId" clId="{E523DFCB-72EB-42B1-BD00-5CEA8D6726F8}" dt="2025-07-06T15:03:43.908" v="308" actId="255"/>
          <ac:spMkLst>
            <pc:docMk/>
            <pc:sldMk cId="1600378818" sldId="272"/>
            <ac:spMk id="2" creationId="{5A15A857-42A5-CF11-ABA0-659ABD5F6A56}"/>
          </ac:spMkLst>
        </pc:spChg>
        <pc:spChg chg="mod">
          <ac:chgData name="Moslem Taheri Soodejani" userId="5d723ae12d8c4b89" providerId="LiveId" clId="{E523DFCB-72EB-42B1-BD00-5CEA8D6726F8}" dt="2025-07-06T15:05:17.791" v="312" actId="12"/>
          <ac:spMkLst>
            <pc:docMk/>
            <pc:sldMk cId="1600378818" sldId="272"/>
            <ac:spMk id="3" creationId="{EED31FDA-0F46-BA7E-CD4E-80CAEE806115}"/>
          </ac:spMkLst>
        </pc:spChg>
        <pc:picChg chg="add mod">
          <ac:chgData name="Moslem Taheri Soodejani" userId="5d723ae12d8c4b89" providerId="LiveId" clId="{E523DFCB-72EB-42B1-BD00-5CEA8D6726F8}" dt="2025-07-06T15:05:45.697" v="316" actId="14100"/>
          <ac:picMkLst>
            <pc:docMk/>
            <pc:sldMk cId="1600378818" sldId="272"/>
            <ac:picMk id="5" creationId="{45922E97-E777-AA6F-27CA-A3482949E40F}"/>
          </ac:picMkLst>
        </pc:picChg>
      </pc:sldChg>
      <pc:sldChg chg="addSp modSp new mod">
        <pc:chgData name="Moslem Taheri Soodejani" userId="5d723ae12d8c4b89" providerId="LiveId" clId="{E523DFCB-72EB-42B1-BD00-5CEA8D6726F8}" dt="2025-07-06T15:09:57.655" v="337" actId="14100"/>
        <pc:sldMkLst>
          <pc:docMk/>
          <pc:sldMk cId="395504740" sldId="273"/>
        </pc:sldMkLst>
        <pc:spChg chg="mod">
          <ac:chgData name="Moslem Taheri Soodejani" userId="5d723ae12d8c4b89" providerId="LiveId" clId="{E523DFCB-72EB-42B1-BD00-5CEA8D6726F8}" dt="2025-07-06T15:09:17.324" v="328" actId="255"/>
          <ac:spMkLst>
            <pc:docMk/>
            <pc:sldMk cId="395504740" sldId="273"/>
            <ac:spMk id="2" creationId="{FD51EEB0-328D-A0A8-5A78-34C2BCF3A7FE}"/>
          </ac:spMkLst>
        </pc:spChg>
        <pc:spChg chg="mod">
          <ac:chgData name="Moslem Taheri Soodejani" userId="5d723ae12d8c4b89" providerId="LiveId" clId="{E523DFCB-72EB-42B1-BD00-5CEA8D6726F8}" dt="2025-07-06T15:09:49.489" v="333" actId="20577"/>
          <ac:spMkLst>
            <pc:docMk/>
            <pc:sldMk cId="395504740" sldId="273"/>
            <ac:spMk id="3" creationId="{676067BC-9C23-ED78-8420-4FF8188E702E}"/>
          </ac:spMkLst>
        </pc:spChg>
        <pc:picChg chg="add mod">
          <ac:chgData name="Moslem Taheri Soodejani" userId="5d723ae12d8c4b89" providerId="LiveId" clId="{E523DFCB-72EB-42B1-BD00-5CEA8D6726F8}" dt="2025-07-06T15:09:57.655" v="337" actId="14100"/>
          <ac:picMkLst>
            <pc:docMk/>
            <pc:sldMk cId="395504740" sldId="273"/>
            <ac:picMk id="5" creationId="{566FC7A6-7EFA-A30D-D149-C3F2E4AA74DD}"/>
          </ac:picMkLst>
        </pc:picChg>
      </pc:sldChg>
      <pc:sldChg chg="addSp modSp new mod">
        <pc:chgData name="Moslem Taheri Soodejani" userId="5d723ae12d8c4b89" providerId="LiveId" clId="{E523DFCB-72EB-42B1-BD00-5CEA8D6726F8}" dt="2025-07-06T15:07:33.349" v="324" actId="2711"/>
        <pc:sldMkLst>
          <pc:docMk/>
          <pc:sldMk cId="1367424847" sldId="274"/>
        </pc:sldMkLst>
        <pc:spChg chg="mod">
          <ac:chgData name="Moslem Taheri Soodejani" userId="5d723ae12d8c4b89" providerId="LiveId" clId="{E523DFCB-72EB-42B1-BD00-5CEA8D6726F8}" dt="2025-07-06T15:07:33.349" v="324" actId="2711"/>
          <ac:spMkLst>
            <pc:docMk/>
            <pc:sldMk cId="1367424847" sldId="274"/>
            <ac:spMk id="3" creationId="{E032100B-C298-2E51-A9ED-D518F1673AFA}"/>
          </ac:spMkLst>
        </pc:spChg>
        <pc:picChg chg="add mod">
          <ac:chgData name="Moslem Taheri Soodejani" userId="5d723ae12d8c4b89" providerId="LiveId" clId="{E523DFCB-72EB-42B1-BD00-5CEA8D6726F8}" dt="2025-07-06T15:07:26.521" v="322" actId="14100"/>
          <ac:picMkLst>
            <pc:docMk/>
            <pc:sldMk cId="1367424847" sldId="274"/>
            <ac:picMk id="5" creationId="{BB6C61FE-3F16-7D5A-0E4F-E04FB335391C}"/>
          </ac:picMkLst>
        </pc:pic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4:37:19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83">
    <iact:property name="dataType"/>
    <iact:actionData xml:id="d0">
      <inkml:trace xmlns:inkml="http://www.w3.org/2003/InkML" xml:id="stk0" contextRef="#ctx0" brushRef="#br0">8230 8549 0,'299'0'14,"-155"3"2,-56-3-16,16 0 19,-8 7-19,0-1 10,24 4 0,24-3 11,-8-14-21,11 14 18,21-7-17,-8 0 11,-24-7 6,20-3-17,8 20 13,-17-20 0,5 4-14,8-4 18,-8 20-17,-8-4 13,16-12 4,-4 6-18,-1-7 18,5 4-18,4-7 14,-12 3-1,4-3-7,8 3 11,-1 1-17,-11 2 25,4 4-25,8 0 16,-4 0-15,-4-6 13,28-11-2,-13 10-10,-19 4 12,24 3 3,4-7-17,0 7 14,11 0 5,-3-3-19,-20 10 16,28-7-16,-4 0 14,-12 3 2,27-3-16,-15-3 16,-4 3 1,16-4-17,0 1 16,35-4-16,-19-9 28,32-1-28,-24-13 4,-9 10 6,25-10 8,-16 0-2,16 7-16,-16-10 12,-13-1 5,17-6-17,-20 10 20,8 0-20,-21-13 11,-23-10 8,-16 6-18,-12-6 11,-24-14 3,-40 1-15,-20-11 17,-24-3-15,-16 10 13,-32 3 2,-8 8-17,-24 15 11,-12 4 9,-16-3-20,0-7 13,-16 0 3,-20-10-16,-32 3 13,-12 8 6,1 5-18,-13 8 10,-32-1 8,4 7-19,-16 13 15,-12-16-15,5 6 17,3 4-14,-16-14 9,16 7 5,-31 4-17,7-1 15,-8-9-3,12 22-9,-4-2 13,-23-8-4,-1 4 7,-12 7-18,8-14 1,-11 11 9,-1-18 3,-12 24 4,-19-3-18,3-14 18,-12 11-18,8-1 12,-11 7 5,-9-3-17,-12-11 16,1 1 0,11 3-15,0-3 12,17 9 5,-9 4-17,-4-6 11,21-7 3,-9-11-15,36 8 18,-12-1-17,13 4 15,-9-11-13,8 8 11,5 2 1,19 1-3,-4 3-12,8 3 17,-7 1-4,-9 2-13,16 11 16,-8-4 0,29 11-16,-53-11 21,16 10-21,-20 4 9,17 10 13,-17 6-22,20-6 10,-32 19 9,17-2-19,-17 9 12,32-10 4,4 7-16,13 0 17,-13 3-14,16-6 8,-4 16 9,5-6-20,47 3 14,-24-10 3,32 20-17,16 17 13,-3-1 1,19 17-14,36-3 15,8-6 2,12-1-17,28-10 17,12 7-17,40 30 17,32-3-3,40-11-14,40 7 16,40-6-13,8 6 9,60 20 2,11-29 4,17 6-18,44-30 14,12 23 5,31-3-19,9 20 3,-4-27 11,27-16 1,13-14-2,24-6-13,19-4 14,9-33 6,-25 10-19,25-30 1,7 0 12,-3 0-3,-8-14 6,7 8-17,-39 9 13,0 4 1,-1 3-11,9 13 11,-25 7 4,5 7-18,-16 6 22,-9 10-22,9 7 9,-352-50 5,0 0-9</inkml:trace>
    </iact:actionData>
  </iact:action>
  <iact:action type="add" startTime="12347">
    <iact:property name="dataType"/>
    <iact:actionData xml:id="d1">
      <inkml:trace xmlns:inkml="http://www.w3.org/2003/InkML" xml:id="stk1" contextRef="#ctx0" brushRef="#br0">5341 12909 0,'0'0'20,"151"-10"-20,65-10 13,24 13 7,-16-10-20,16 4 22,-17-4-22,9 11 10,0-1 5,-16-10-14,15 11 12,-19-1 2,-12 7-15,16-3 16,-20 6-2,27 4-14,-3-7 17,-16 13-3,24-3-13,4 3 17,23-13-18,-7 17 14,4-17 8,-12 7-22,-1 6 7,5-10 7,-12 4 3,12 0-17,-17 6 17,1-3-16,-12-3 12,4-7 4,19 10-17,-15 3 14,0-6 1,-8-1-15,8-2 14,3-4 11,-3 6-25,24 4 0,-24 4 11,3-11 3,1 7 6,4-3-20,12-1 9,8-6 12,7 17-21,-7-17 16,20-7-15,-4-3 14,15 4-12,5-4 10,8 13-1,-5 4 2,-3-7-10,20 0 14,-13-7-18,17 4 25,-20 6-25,12-10 18,-13-6-18,9 20 19,8-14-18,-9-10 7,25 11 12,-32 2-20,20-22 15,-13 12-2,29-12-13,-12 2 16,-21-12 0,-47-18-16,4-2 20,-44-8-20,-9-9 18,-7-13-18,-44 6 27,-44 0-27,-20-14 12,-16-9-8,-28 3 14,-24 17-17,-28 6 10,-16 11 5,-32 19-13,-28 1 6,-12 6 10,-24-7-19,-20 4 18,-32 6-8,-23 20-7,3-13 16,-44 30-19,8 7 13,-23 10 2,3 6 1,-8-3-15,-8 10 15,-11-3-16,-5-7 14,12 0 8,12-10-22,9-10 8,-9-17 9,16-3-17,-12-20 14,17 3 4,-5 7-18,4-16 10,8 16 8,-19-4-18,19 8 20,-28 6-20,32 6 11,-27-6 6,11 7-17,-24-4 20,12 17-20,-19 0 14,23 0 0,-32 10 1,12-3-15,-35 3 17,23 0-16,-24 3 15,37-3-13,-29-6 11,16 2 2,-12 1-16,17 0 17,-5 3-13,28-10 18,-20 0-22,13 6 13,-9 1 3,4-4-16,-15 1 15,39-1-12,-28 4 11,16-1 2,-23 8-16,35-8 15,-28-2 3,28 2-18,-23-6 15,11 0-12,-16 7 11,28-7 4,-7-7-18,23 7 13,-4-10-2,-12-16 5,17 16-16,-17 3 15,12 0 4,-8-9-18,8 2 3,-7-2 5,-1-1 11,-4 4-19,0-11 9,29-5 8,-17 15-18,16 1 18,-36 3-14,29-13 6,-1 26 2,8-10 8,24 11-20,-24 12 16,5 8-16,15 2 16,-16-3 2,32 4-18,-4 0 8,-3-11 13,23 21-20,20 6 7,20-3 12,12 14-19,32 16 15,28 10-12,12-4 5,36-9 7,20 3 3,8-4-19,16 1 13,8 0-13,56 22 17,4 18-4,40-20-13,-12-17 16,35 0-13,25-27 11,32-7 3,40-6-17,-8-23 12,19-24 7,-7 4-19,24-4 16,11-3-12,5 7 9,-16 3 3,3-3-16,-7 16 12,12 7 2,28 20 4,-9 0-18,41 10 11,-364-40 7,0 0-17,0 0 16</inkml:trace>
    </iact:actionData>
  </iact:action>
  <iact:action type="add" startTime="27141">
    <iact:property name="dataType"/>
    <iact:actionData xml:id="d2">
      <inkml:trace xmlns:inkml="http://www.w3.org/2003/InkML" xml:id="stk2" contextRef="#ctx0" brushRef="#br0">24198 6290 0,'0'0'19,"0"0"-19,0 0 23,40-153-23,-20 60 9,16-7 7,-8-3 5,12-40-20,12-7-1,0-4 11,-8-9 3,0 7 2,8-4-15,-12 27 12,12 16 4,-8 17-17,-5 24 22,9 29-22,-8 10 9,-4 37 5,0 30 3,4 47-17,0 13 15,0 40-15,0 36 17,12 14-4,-8 3-12,12-6 17,-4-7-18,-8-14 15,8-26 7,-12-17-21,-4-19 7,-4-34 9,-8-7-17,-4-13 15,-8-24-11,0-16 11,-16 0-6,-8 0 8,12 0-17,0 0 22,0 0-21</inkml:trace>
    </iact:actionData>
  </iact:action>
  <iact:action type="add" startTime="27710">
    <iact:property name="dataType"/>
    <iact:actionData xml:id="d3">
      <inkml:trace xmlns:inkml="http://www.w3.org/2003/InkML" xml:id="stk3" contextRef="#ctx0" brushRef="#br0">24430 5438 0,'0'0'20,"0"0"-19,0 0 7,132 0 7,-60 3 5,32-10-20,27-16 12,-15 16 8,0-9-19,4-17 2,-4 6 10,12-16-4,-20 13 7,-12-7-12,3-3 14,-99 40-17,0 0 6,0 0 16</inkml:trace>
    </iact:actionData>
  </iact:action>
  <iact:action type="add" startTime="27940">
    <iact:property name="dataType"/>
    <iact:actionData xml:id="d4">
      <inkml:trace xmlns:inkml="http://www.w3.org/2003/InkML" xml:id="stk4" contextRef="#ctx0" brushRef="#br0">25713 5288 0,'0'0'16,"0"0"9,0 0-25,0 0 0,55 110 9,-7-80 14,8-4-23,20-2 13,-4-24 6,8-7-19,-16-20 10,-16-6 12,4-17-21,-12 0-1,-16 0 13,-8 7 10,-20 3-23,-20-3 21,-16 9-21,-4 11 10,-8 13 4,0 30-14,-12 20 17,4 17-1,-4 3-16,20 16 18,20-9-17,36-11 14,16 1-12,24-10 11,16-31 3,0-12-17,12-11 14,0-40 2,-8-3-16,-8-20 16,-8-9-12,-40-8 7,-8 4 4,-20 13 1,0 16-16,-4 48 15,4 6 1,0 36-16,12 1 13,4 23-8,20 37 8,24 19 2,8 34-15,0 20 17,12-4-13,-12-2 4,-4 12 8,-13-3 9,-7-16-25,-20-17 0,-12-4 10,-16-36 4,-24-13 2,-11-17-16,-21-34 17,-8-29-13,-4-37 8,-8-6 2,0-38 0,20-26-14,24-13 17,32-20-2,52-10-15,32-31 17,40-5-17,16-1 15,12 7 1,15 16-16,-7 34 16,-12 33-12,-32 47 5,-36 26 6,-20 34 1,-20 9-16,-24 24 16,-12 7 2,-4-4-18,-4 0 18,12-6-18,0-10 16,-4-21-15,12 11 14,-4-17-8,4 3 15,0-6-22,0 3 13,4-10-9,8 0 9,4 0 4,8-17-17,16 1 15,12-28-1,28 8-14,4-24 13,20-10 8,-16-10-21,11-10 21,-15-3-20,-20-1 9,-32 11 0,-28 0 9,-24 30-19,-20 13 16,-28 46-16,-8 21 16,-7 29 1,-9 24-17,12 30 9,20-13 8,20 23-17,44-4 16,36 1-2,40-4-14,32-6 20,59-31-19,17-19 14,-16-37-1,-4-7-14,-8-29 20,-8-24-20,-152 40 15,0 0-5,0 0 9</inkml:trace>
    </iact:actionData>
  </iact:action>
  <iact:action type="add" startTime="29696">
    <iact:property name="dataType"/>
    <iact:actionData xml:id="d5">
      <inkml:trace xmlns:inkml="http://www.w3.org/2003/InkML" xml:id="stk5" contextRef="#ctx0" brushRef="#br0">24198 7067 0,'0'0'13,"0"0"-13,0 0 23,0 0-22,84 36 9,-32-19 2,16 3 13,12 10-23,4-7-1,36 7 13,27 7-10,13 6 8,32-6 5,24-4-17,0-16 9,23 6 2,-7-16 9,12 3-19,0-24 10,-17-12 7,1-8-18,12-9 13,-8-10 6,0-1-19,-21-6 13,-15 10-9,-24-3 7,-24 10 0,-52 3 12,-28 10-23,-32 0 22,-32 20-22,-4-3 13,-52-4-12,4 24 19,-16 3-20,-8-27 18,72 17-17,0 0 15,0 0 2</inkml:trace>
    </iact:actionData>
  </iact:action>
  <iact:action type="add" startTime="30410">
    <iact:property name="dataType"/>
    <iact:actionData xml:id="d6">
      <inkml:trace xmlns:inkml="http://www.w3.org/2003/InkML" xml:id="stk6" contextRef="#ctx0" brushRef="#br0">23683 9122 0,'0'0'0,"0"0"20,0 0-20,0 0 22,0 0-22,0 0 9,0 0 5,0 0 7,0 0-19,67-154 6,-63 68 7,0-21-14,20-3 19,4 4-20,0-1 14,0 20-10,8 11 11,-8 9-10,8 34 7,-16 26 2,4 7 3,0 64-17,-8 19 13,0 27-3,0-4-6,-4-2 18,0-14-22,-4-24 14,-4-13-3,8-19-7,-8-21 9,-4-13-3,12 0-5,0-90 15,16 14-20,12-41 11,24-30 20,8 1-31,4 23 1,-16 23 13,-8 40-9,-12 23 7,-8 24 3,0 26 0,-16 30-15,-4 31 12,-4 36 5,4 19-17,0 5 18,0-11-18,0-20 13,3-6 6,25-27-18,-12-27 8,12-43 15,-40 0-24,0 0 12,0 0-12</inkml:trace>
    </iact:actionData>
  </iact:action>
  <iact:action type="add" startTime="31065">
    <iact:property name="dataType"/>
    <iact:actionData xml:id="d7">
      <inkml:trace xmlns:inkml="http://www.w3.org/2003/InkML" xml:id="stk7" contextRef="#ctx0" brushRef="#br0">25185 8475 0,'0'0'3,"0"0"18,0 0-21,80 7 12,-16-14 0,-4-16 9,16-34-20,-20 1 13,-12 6-14,-16-3 12,-8-1 3,-32 18-12,-12 6 16,-16 23-18,-4 4 26,-8 13-27,-16 3 16,0 20-16,0-13 20,4 27-20,20 13 12,4-7 1,24 14 9,4 16-21,12 0-1,24 1 23,8-18-23,20 1 16,8-14-16,20-3 17,0-17-12,0 1 4,0-24 10,-24-24-19,-4-32 14,-12-41 1,-4-19-14,7-24 11,1 3 8,-44 127-20,0 0 14,0 0 4</inkml:trace>
    </iact:actionData>
  </iact:action>
  <iact:action type="add" startTime="31524">
    <iact:property name="dataType"/>
    <iact:actionData xml:id="d8">
      <inkml:trace xmlns:inkml="http://www.w3.org/2003/InkML" xml:id="stk8" contextRef="#ctx0" brushRef="#br0">25697 8299 0,'0'0'1,"0"0"15,0 0-15,83 173 12,-31-106 5,12-17-18,4-37 14,-12 17 4,8-40-18,4-17 4,-24-19 7,0-21-2,-8-6 12,-32-10-21,4 3 13,-24-4 2,-16 24-14,-8 20 12,4 20 7,-12 14-20,8 26 13,-4 16-9,4 24 9,12 24 4,4 19-17,12 7 16,36-17-12,8-3 25,16-33-28,4-21-1,-4-29 10,4-24 3,0-33 7,-8-50-20,-8-10 18,-20-6-18,-4 6 12,-16 20 0,-4 30 6,8 37-18,0 19 17,0 4-17,8 0 14,8 117 7,16-27-20,20 0 13,-12 0-14,12-20 35,0-20-35,-20-17 0,8-36 8,-40 3 9,0 0-17,0 0 14</inkml:trace>
    </iact:actionData>
  </iact:action>
  <iact:action type="add" startTime="32124">
    <iact:property name="dataType"/>
    <iact:actionData xml:id="d9">
      <inkml:trace xmlns:inkml="http://www.w3.org/2003/InkML" xml:id="stk9" contextRef="#ctx0" brushRef="#br0">26772 7926 0,'0'0'13,"0"0"1,0 0-13,27 160 7,-11-67 19,-4 17-26,8 0 11,-8-10-12,0-17 12,0-30 2,0-23-10,-8-30 7,-4 0 2,8-63 7,8 0-20,24-27 19,0-27-18,16 7 8,8 4 12,-8 16-21,0 23 10,-12 34 11,-8 20-21,0 26 4,-16 30 9,4 34 2,4 16-7,0 34 10,-4-1-18,4-9 19,-4-27-19,-24-90 10,0 0 6,0 0-16</inkml:trace>
    </iact:actionData>
  </iact:action>
  <iact:action type="add" startTime="35721">
    <iact:property name="dataType"/>
    <iact:actionData xml:id="d10">
      <inkml:trace xmlns:inkml="http://www.w3.org/2003/InkML" xml:id="stk10" contextRef="#ctx0" brushRef="#br0">29960 6930 0,'0'0'23,"0"0"-23,0 0 0,0 0 12,-84 7 0,40-1 11,-15 11-23,-13-4 20,-20 24-20,0-4 14,8 4-14,12 6 12,4 17 6,8 20-18,20-3 29,36-11-29,20 4 1,36-7 14,20-19 1,44-21-16,32-6 11,0-11 8,-13-6-19,-15 0 18,-8 7-17,-4 6 24,-12 17-25,-20 0 15,-8 10-14,-24 20 19,-20 17-20,-12-1 9,-24 4 11,-16-16-20,-12-8 17,-16 1-12,-32-4 3,-8-9 12,-16 12-20,-8-13 9,0-6 12,-3-14-21,-1-6 10,8-17 7,24-10 0,32-7-16,20 1 17,32-18-17,8 1 8,48 0 8,-8-7-17,8-7 19,-48 47-19,0 0 17,0 0-7</inkml:trace>
    </iact:actionData>
  </iact:action>
  <iact:action type="add" startTime="36527">
    <iact:property name="dataType"/>
    <iact:actionData xml:id="d11">
      <inkml:trace xmlns:inkml="http://www.w3.org/2003/InkML" xml:id="stk11" contextRef="#ctx0" brushRef="#br0">30700 6867 0,'0'0'10,"0"0"8,0 0-18,0 0 13,0 0 10,0 0-23,0 0 9,56 116 12,-32-52-21,16 29 18,3 37-17,21 16 13,-12-9-13,-4 3 12,4-4 4,-12-13-17,-4-23 12,-8-16 1,-12-31 11,-12-13-23,4-10-1,-8-30 11,-12 0 0,-4 0 9,-4-83-20,4 46 11,0-33 12,-12-3-23,0-40 5,-8-11 6,4 8 1,-4 12-3,-16-5 13,4-8-22,-15 7 15,7 10-15,-8 17 14,20 23 8,-4 0-22,20 17 6,12 9 16,12 4-21,8 0 13,8 17-14,16-10 14,12 13-1,12-14 7,20 21-19,8 3 11,15 10-11,9 23 9,8 27 10,20 7-19,-8 26 14,-16 4-1,-28 16-14,-40 30 12,-28 7 5,-24 0-17,-40 37 17,-32-21 0,-24-19-17,-12-17 19,-4-1-19,124-129 8,0 0 8,0 0 5</inkml:trace>
    </iact:actionData>
  </iact:action>
  <iact:action type="add" startTime="43116">
    <iact:property name="dataType"/>
    <iact:actionData xml:id="d12">
      <inkml:trace xmlns:inkml="http://www.w3.org/2003/InkML" xml:id="stk12" contextRef="#ctx0" brushRef="#br0">26556 11946 0,'0'0'14,"0"0"-14,0 0 22,-80-27-22,52 24 7,-24 3 17,-16 7-24,-20 16 12,-8-13 5,-16 30-17,-24 23 18,-7 11-17,19 9 11,32 10 16,24-20-27,28-3-1,40 4 14,28-24 2,32-11-16,12-2 21,36 3-21,23-13 11,-3 6 10,0 10-21,-16 1 12,-8 22 3,-8 8-15,-16 9 21,-36 3-21,-16 14 11,-44 10 1,-12-20 4,-36 0-16,-8-13 28,-20-21-28,-4 1 0,-12-20 11,-16-14 14,-4 4-25,5-24 21,15-13-20,12-17 2,28-23 24,12-13-27,16 3 8,28-3 10,28-4-18,28-23 17,24-13-17,20 0 18,-88 103-18,0 0 15,0 0-4</inkml:trace>
    </iact:actionData>
  </iact:action>
  <iact:action type="add" startTime="43763">
    <iact:property name="dataType"/>
    <iact:actionData xml:id="d13">
      <inkml:trace xmlns:inkml="http://www.w3.org/2003/InkML" xml:id="stk13" contextRef="#ctx0" brushRef="#br0">26787 13092 0,'0'0'0,"0"0"11,0 0 5,0 0-16,0 0 12,0 0 11,136-30-23,-64 0 8,28-3 6,-16-7 10,0-7-24,4-3 0,-12-17 11,0 7 2,-24-6-9,-32 12 14,-24 18-14,-24 9 21,-12 21-25,-24 6 15,-8 6-15,-16 27 18,4 17-4,-12 27-14,4 33 19,8 0-19,4-10 9,28 16 13,25 4-22,35 0 10,23-20 6,45-17-15,20-16 17,12-27-4,4-23-14,12-17 11,8-37 10,0-20-21,-20-33 15,-16-33-15,-96 123 30,0 0-30,0 0 0</inkml:trace>
    </iact:actionData>
  </iact:action>
  <iact:action type="add" startTime="44270">
    <iact:property name="dataType"/>
    <iact:actionData xml:id="d14">
      <inkml:trace xmlns:inkml="http://www.w3.org/2003/InkML" xml:id="stk14" contextRef="#ctx0" brushRef="#br0">28338 12482 0,'0'0'20,"0"0"-20,-36 110 11,-8 33 13,-8 1-23,-16-8 5,-12 11 18,-16-1-24,12-13 7,16-36 11,17-17-18,3-33 13,20-21 6,20-46-18,8-6 10,8-48 7,12-32-18,-4-17 18,12-4-17,12-6 10,3 23 5,9 20-13,4 30 15,8 27-18,4 26 10,12 20 9,12 27-16,-8 24 7,12 2 9,24 17-19,16 1 14,-12 16-2,3-10 6,-15-14-18,0-13 18,-8-23-17,-24-23 10,-36-34 5,-44 17-16,0 0 17,0 0-17</inkml:trace>
    </iact:actionData>
  </iact:action>
  <iact:action type="add" startTime="46124">
    <iact:property name="dataType"/>
    <iact:actionData xml:id="d15">
      <inkml:trace xmlns:inkml="http://www.w3.org/2003/InkML" xml:id="stk15" contextRef="#ctx0" brushRef="#br0">22532 13655 0,'-412'-97'20,"148"107"-20,5 7 19,-61-1-19,4 1 12,-19 26 12,-5 7-24,-12 10 13,-19-10 5,-37 10-16,-8 7-2,37 6 21,3-10-21,-7-6 23,23 3-23,-4-20 10,29 3 7,59 7-17,64-20 14,36 3 4,64-29-18,52-11 16,44-3-1,16 10-15,56-20 14,12 0 1,-8-10-15,-16 7 15,-4 6 4,4-16-18,24-14 2,-68 47 9,0 0 1,0 0 7</inkml:trace>
    </iact:actionData>
  </iact:action>
  <iact:action type="add" startTime="46578">
    <iact:property name="dataType"/>
    <iact:actionData xml:id="d16">
      <inkml:trace xmlns:inkml="http://www.w3.org/2003/InkML" xml:id="stk16" contextRef="#ctx0" brushRef="#br0">16753 13861 0,'0'0'6,"0"0"15,0 0-21,-92 20 8,21-7 17,-29 24-25,-12 0 12,-36 9 1,-24-2-13,4 16 12,4 6 12,-19 4-23,19 7 11,32-7-11,36-20 31,32-4-32,36-16 0,40-3 13,16-14 2,24-13-10,24 4 2,8 6 16,24 10-22,28 0 9,-1 10 8,13-14-18,4 21 11,8-11 6,0 14-17,-24 7 22,-4 23-22,-13 3 14,-19 7-11,-8 3 21,-20-6-23,-12-10 23,-28-17-24,-8 0 1,-12-20 8,-20-10 17,-4-10-26,-8-10 15,20 0-15,0 0 16,0 0 4</inkml:trace>
    </iact:actionData>
  </iact:action>
  <iact:action type="add" startTime="52390">
    <iact:property name="dataType"/>
    <iact:actionData xml:id="d17">
      <inkml:trace xmlns:inkml="http://www.w3.org/2003/InkML" xml:id="stk17" contextRef="#ctx0" brushRef="#br0">15231 16326 0,'0'0'19,"0"0"-19,136 60 20,-56 3-20,16 37 16,-17 0 5,-23 13-21,-16-6 3,-24 6 8,-24 24 5,-28-14-2,-28-13-13,-11-7 15,-17-20-3,0-6-13,-8 3 15,-8-10-1,-12-20-13,4-50 13,116 0 0,0 0-14,0 0 15</inkml:trace>
    </iact:actionData>
  </iact:action>
  <iact:action type="add" startTime="53191">
    <iact:property name="dataType"/>
    <iact:actionData xml:id="d18">
      <inkml:trace xmlns:inkml="http://www.w3.org/2003/InkML" xml:id="stk18" contextRef="#ctx0" brushRef="#br0">15918 15703 0,'0'0'20,"0"0"-20,0 0 17,0 0-17,0 0 13,0 0 11,0 0-24,-80-53 7,40 53 6,-16 10 3,-24 3-16,-27 7 19,-25 17-19,-4-4 11,8 4 13,12 3-24,20-14 15,40 4-15,20-6 12,32-1 0,32 27 5,28 6-17,8 4 20,8 17-20,4 3 11,-4-3 12,-8-8-23,-20 5 14,-8-1-14,-8-3 14,-12-13-3,-4-4 4,-8-6-15,-8-18 23,4 1-23,-8-16 9,4-4 14,0-10-23,4 0 10,4 0 6,-4 0-16,4-67 16,4 34 1,-4-27-17,-4 60 12,0 0 4,0 0-15</inkml:trace>
    </iact:actionData>
  </iact:action>
  <iact:action type="add" startTime="54893">
    <iact:property name="dataType"/>
    <iact:actionData xml:id="d19">
      <inkml:trace xmlns:inkml="http://www.w3.org/2003/InkML" xml:id="stk19" contextRef="#ctx0" brushRef="#br0">16538 16356 0,'0'0'19,"0"0"-19,0 0 12,-36-103 9,48 43-21,0 13 11,24-23 17,20 0-28,15 0 0,9 20 13,4 10-3,8 7 5,0 10-14,-8 43 11,8 13 4,-12 30-16,-12 47 21,-28 23-20,-40 57 9,-48 23 5,-48 21 8,-24 12-23,-16-36 0,-12-30 14,-4-44-2,21-26 2,35-47 7,28-26-20,40-34-1,28-3 10,36-56 5,36-4 0,40 0-14,19-20 20,25 10-21,12 3 12,8 7 9,-4 7-21,-8 13 8,-13 10 12,-7 14-20,-36 12 12,-12 11 5,-32 6-17,-32 11 13,-32-1 3,-28-13-16,28-10 19,0 0-19,0 0 14</inkml:trace>
    </iact:actionData>
  </iact:action>
  <iact:action type="add" startTime="55553">
    <iact:property name="dataType"/>
    <iact:actionData xml:id="d20">
      <inkml:trace xmlns:inkml="http://www.w3.org/2003/InkML" xml:id="stk20" contextRef="#ctx0" brushRef="#br0">19019 15840 0,'0'0'1,"0"0"21,0 0-22,-64 163 7,8-33 19,-24 6-25,8 14 8,-4 3-5,9 4 5,11-17 6,4-10 0,12-27 5,24-16-19,8-11-1,16-16 14,8-7 5,8-33-19,4-30 9,0-53 3,-28 63 5,0 0-17,0 0 22</inkml:trace>
    </iact:actionData>
  </iact:action>
  <iact:action type="add" startTime="55854">
    <iact:property name="dataType"/>
    <iact:actionData xml:id="d21">
      <inkml:trace xmlns:inkml="http://www.w3.org/2003/InkML" xml:id="stk21" contextRef="#ctx0" brushRef="#br0">19535 16949 0,'0'0'20,"0"0"-20,0 0 8,76 150 3,-60-90 10,0-20-21,-28-17 14,-4-23 8,-36-87-21,52 87-1,0 0 32,0 0-31</inkml:trace>
    </iact:actionData>
  </iact:action>
  <iact:action type="add" startTime="56070">
    <iact:property name="dataType"/>
    <iact:actionData xml:id="d22">
      <inkml:trace xmlns:inkml="http://www.w3.org/2003/InkML" xml:id="stk22" contextRef="#ctx0" brushRef="#br0">18224 16199 0,'0'0'1,"0"0"10,0 0 9,0 0-20,0 0 11,0 0 4,108 54 8,-68-38-22,4-2-1,4 12 29,-8-29-29,-40 3 0,0 0 13,0 0 1</inkml:trace>
    </iact:actionData>
  </iact:action>
  <iact:action type="add" startTime="56618">
    <iact:property name="dataType"/>
    <iact:actionData xml:id="d23">
      <inkml:trace xmlns:inkml="http://www.w3.org/2003/InkML" xml:id="stk23" contextRef="#ctx0" brushRef="#br0">20318 16842 0,'0'0'13,"0"0"-13,0 0 23,92-3-23,12-1 9,8-6 4,7 0 16,17 4-29,16-17 0,8 6 10,4 4 8,8-4-18,-8-3 14,-33 3 3,-11 11-17,-24 9 10,-28-3 6,-28-3-10,-24 6 4,-16-13 3,-72-13 5,72 23-18,0 0 13,0 0 5</inkml:trace>
    </iact:actionData>
  </iact:action>
  <iact:action type="add" startTime="56929">
    <iact:property name="dataType"/>
    <iact:actionData xml:id="d24">
      <inkml:trace xmlns:inkml="http://www.w3.org/2003/InkML" xml:id="stk24" contextRef="#ctx0" brushRef="#br0">21301 16326 0,'0'0'1,"0"0"14,0 0 1,0 0-16,104 37 14,-24-14 8,8-3-22,16 3 11,-5-10 9,1 21-20,-16-8 3,-16 1 24,-12 0-27,-16 19 15,-32-9-15,-8 6 11,-64 1 7,-4 16-18,0-1 12,-12-2 16,4 16-27,4 4-1,9-4 14,7-6 1,24-11-15,8-9 14,28-17-1,8-20-9,24-30 7,-36 20 0,0 0 8,0 0-19</inkml:trace>
    </iact:actionData>
  </iact:action>
  <iact:action type="add" startTime="58068">
    <iact:property name="dataType"/>
    <iact:actionData xml:id="d25">
      <inkml:trace xmlns:inkml="http://www.w3.org/2003/InkML" xml:id="stk25" contextRef="#ctx0" brushRef="#br0">23187 15593 0,'0'0'21,"0"0"-21,0 0 9,0 0 11,0 0-20,92 3 11,-52 4 9,28-4-19,12-9 17,32-14-2,12-23-15,7-17 13,-19-14-13,-8-16 18,-24-10-19,-20-6 19,-24-7-19,-24 6 26,-24 4-25,-24 29 5,-24 18 5,-4 16 7,-8 23-18,-8 17 20,16 14-20,-8 19 20,9 10-20,7 50 18,16 34-18,12 23 20,-8 16-19,20 24 19,4 10-19,-4 10 12,20 16-8,20-22 15,0-25-20,8 1 12,8 7 8,12-27-19,-12-27 17,-1 0-18,-7-20 19,-8-16-19,-12-20 22,-12-27-22,-12-17 20,-4-30-19,-8-6 14,0-27-2,-7-10-13,-21-40 21,-4-67-21,56 147 18,0 0-17,0 0 10</inkml:trace>
    </iact:actionData>
  </iact:action>
  <iact:action type="add" startTime="58714">
    <iact:property name="dataType"/>
    <iact:actionData xml:id="d26">
      <inkml:trace xmlns:inkml="http://www.w3.org/2003/InkML" xml:id="stk26" contextRef="#ctx0" brushRef="#br0">23363 16552 0,'0'0'2,"0"0"13,0 0-8,108 7 19,-40-20-26,28-11 8,23-6 9,1 10-17,-8-3 19,4 3-18,-4 0 13,-20 3-2,-12 4 6,-40-40-18,-40 53 15,0 0-15,0 0 14</inkml:trace>
    </iact:actionData>
  </iact:action>
  <iact:action type="add" startTime="60658">
    <iact:property name="dataType"/>
    <iact:actionData xml:id="d27">
      <inkml:trace xmlns:inkml="http://www.w3.org/2003/InkML" xml:id="stk27" contextRef="#ctx0" brushRef="#br0">27870 6733 0,'40'-50'19,"-40"50"0,0 0-19,0 0 15,80 97-1,-28-40-14,-8 6 15,8 24 1,0-7-16,4 33 21,-4 13-21,4 8 10,8 2 5,-4-6-15,20 23 18,0 0-4,0 4-14,-8 0 19,3 16-19,-7-13 11,12-11 9,16 31-20,16-13 10,4-17 5,-16 6 4,8-6-18,8-10 20,20-17-21,-29-3 12,1 0-12,-16 3 15,-4-13-5,4-3 14,0-11-24,-20 8 14,-4 2-14,-16-19 12,-12-11 7,-4-12-19,-8-11 12,-4-13 6,-8-7-18,-4-16 13,-8 6 3,8 4-16,0-10 17,0-7-17,-4 0 17,12-20-14,-16-7 9,-4-10 8,-4-3-20,4 30 22,0 0-22,0 0 19,-12-50-19,-12 7 13,-4 0 3,4 9-16,8-6 19,4 20-19,12-9 17,12-1-1,0 20-16,16-10 17,-4 0-16,4 13 9,-12-13 9,0 13-19,-4-3 14,11-6 1,-7-1-15,-4 7 18,0-3-14,4 3 22,-4 3-26,-8 7 15,-4-7-15,0 4 15,0-10 0,0-4-15,-56 20 14,40-9 1,-7-1-15,7 4 21,-12-11-21,4 4 16,-4-10-7,12-20-6,-8 0 12,8-6 5,4 6-20,8 10 15,4 17-15,-8 13 15,16 0 0,8 53-15,8-3 15,8 26-1,20 28-10,0 2 5,3 21 11,-15 26-20,0-20 22,-12 0-22,-16-23 14,-12-30-10,-12-6 8,-12-28-5,0-26 14,-4-10-20,-4-10 10,-4-16 4,-7 2-14,-25-22 13,-12-1 5,-12-10-19,4-6 20,-16-7-20,-4 7 16,0-7-16,12 7 11,16 9 2,28 18 9,12-24-21,40 50 5,0 0 11,0 0-17</inkml:trace>
    </iact:actionData>
  </iact:action>
  <iact:action type="add" startTime="63768">
    <iact:property name="dataType"/>
    <iact:actionData xml:id="d28">
      <inkml:trace xmlns:inkml="http://www.w3.org/2003/InkML" xml:id="stk28" contextRef="#ctx0" brushRef="#br0">25900 9628 0,'0'0'19,"160"-4"-19,60-15 20,20 2-20,-28-6 14,3 3-9,-11-20 8,-36 0 2,4 6-2,0-6-12,-33 14 13,-31 2 2,-28 21-16,-36 3 16,-20 0-4,-24 3-11,-40 4 19,0 10-20,-16-4 11,-24-3 3,-39 10 6,-37 10-20,-24-3 14,-12 13-14,-40 0 15,5-10 0,-33-7-14,8 3 24,4-6-25,21-3 5,11-7 9,28-10 1,12 0-15,40 0 14,32 7-2,52-1-2,44 4 6,8-3-16,68-7 11,4 7 7,48 3-18,52 10 19,32-7-19,-204-13 15,0 0 3,0 0-18</inkml:trace>
    </iact:actionData>
  </iact:action>
  <iact:action type="add" startTime="65514">
    <iact:property name="dataType"/>
    <iact:actionData xml:id="d29">
      <inkml:trace xmlns:inkml="http://www.w3.org/2003/InkML" xml:id="stk29" contextRef="#ctx0" brushRef="#br0">30148 11896 0,'0'0'30,"0"0"-30,0 0 0,108 17 9,-52-1 16,-8 1-25,-8-7 10,-8 0 4,-8 3-14,-8 4 20,-4 0-20,-8-7 25,-4-4-24,8 11 3,-8 0 25,0-4-28,0 0-1,0-6 15,-8 6-5,8-9 6,0 6-16,0-7 21,-4-3-21,4 3 14,4 1 3,4-4-17,-8 0 16,0 0-12,4 3 3,8-3 7,-12 13 3,4-6-16,4-7 17,-8 3-18,0 4 17,0-7-13,0 0 5,-12 6 7,12 8 0,-4-11-16,-8-3 11,0 0 11,0 0-22,12 0 11,0 0 7,0 0-18</inkml:trace>
    </iact:actionData>
  </iact:action>
  <iact:action type="add" startTime="67751">
    <iact:property name="dataType"/>
    <iact:actionData xml:id="d30">
      <inkml:trace xmlns:inkml="http://www.w3.org/2003/InkML" xml:id="stk30" contextRef="#ctx0" brushRef="#br0">30012 11676 0,'-12'14'26,"12"-14"-26,0 0 7,0 0 17,0 0-24,0 0 11,0 0 8,-56 96-19,28-9 12,-24 26 13,-27 34-24,-13 12-1,-20-9 10,16-13 3,12-14 0,4 4 2,20-17-14,16-27 21,28-23-22,16-20 13,28-14 1,28-16-14,48-13 13,48-24 7,36-9-20,3-8 15,33-12-15,-20-4 10,-12 7 11,-32-1-21,-28 18 22,-37 12-22,-27 1 14,-40 23-2,-28 0-12,0 7 14,-80-7-1,24-7-9,-35-6 9,-17-21 8,108 34-21,0 0 15,0 0-15</inkml:trace>
    </iact:actionData>
  </iact:action>
  <iact:action type="add" startTime="68250">
    <iact:property name="dataType"/>
    <iact:actionData xml:id="d31">
      <inkml:trace xmlns:inkml="http://www.w3.org/2003/InkML" xml:id="stk31" contextRef="#ctx0" brushRef="#br0">30108 12202 0,'0'0'0,"0"0"2,0 0-2,0 0 10,0 0 4,24-96-6,-20 96 14,-8 0-22,4 0 11,-8 53 9,4-13-20,4 33 12,-12 31 8,8 22-19,-8 34 14,4 7-15,16 19 16,8-3-13,8 14 11,4-37-6,0-30 16,0-17-24,8-23 10,-4-7 6,4-26-16,-8-11 13,0-32 8,0-14-20,0-34 9,-16-22-7,-12 56 11,0 0 3,0 0-16</inkml:trace>
    </iact:actionData>
  </iact:action>
  <iact:action type="add" startTime="68810">
    <iact:property name="dataType"/>
    <iact:actionData xml:id="d32">
      <inkml:trace xmlns:inkml="http://www.w3.org/2003/InkML" xml:id="stk32" contextRef="#ctx0" brushRef="#br0">31643 11993 0,'0'0'5,"0"0"14,0 0-19,0 0 22,0 0-22,-104-30 11,48 30 3,-28 3 0,-24 0-14,-8 4 24,20 13-23,12-10 5,16 7 14,20-1-20,20 8 18,13 9-17,15 7 11,4 36 1,7 28 4,13 2-17,4 4 21,0-7-21,12 4 12,-4-20 2,-4-7-14,4-27 22,-16-10-22,4-23 12,-12-13 0,0-7-8,4 0 12,-4-80-13,12 37 20,16-37-22,8 10 18,20 10-19,8 6 14,4 11-3,-12 17-6,0 22 6,-16 17 8,-24 17-19,-8 37 20,-12 20-19,-20 9 9,-16 24 8,-24 10-18,-16-3 13,0 6 8,-16-20-20,4-16 3,0-27 8,24-20 1,4-24-2,8-6-7,8-23 8,32-24 6,4-23-17,0 50 15,0 0-13,0 0 23</inkml:trace>
    </iact:actionData>
  </iact:action>
  <iact:action type="add" startTime="69536">
    <iact:property name="dataType"/>
    <iact:actionData xml:id="d33">
      <inkml:trace xmlns:inkml="http://www.w3.org/2003/InkML" xml:id="stk33" contextRef="#ctx0" brushRef="#br0">32254 13175 0,'0'0'13,"0"0"15,0 0-28,0 0 0,0 0 8,0 0 6,0 0 8,0 0-20,0 0-2,0 0 24,-88 50-24,64-50 17,8 0-17,4-40 17,4 23-1,8 7-16,0-6 10,40-1 8,-16 4-18,0-1 14,-4 4 6,4 10-20,-12 0 10,-8 4 8,-4 19-18,0-13 16,-16 7-16,-8-1 16,8-6 5,-12 7-21,0-7 11,0-7 7,4-6-18,12-7 9,12-10 8,24-3-17,4-14 24,16-20-24,-44 57 5,0 0 13,0 0-18</inkml:trace>
    </iact:actionData>
  </iact:action>
  <iact:action type="add" startTime="70285">
    <iact:property name="dataType"/>
    <iact:actionData xml:id="d34">
      <inkml:trace xmlns:inkml="http://www.w3.org/2003/InkML" xml:id="stk34" contextRef="#ctx0" brushRef="#br0">33193 11653 0,'0'0'0,"0"0"18,0 0-18,20-117 25,-24 107-25,0 10 7,-8 0 7,0 0 7,0 20-21,-4 20 12,-24 27 9,-28 33-20,-16 26-1,-19 31 24,11 16-24,8 10 21,16 4-21,28-7 16,12 0-12,40-44 8,20-13-8,20-16 6,40-30 0,20-24 12,7-40-21,-7-33 11,-12-16-1,-24-24-7,-24 3 17,-12-10-21,-24 17 13,-16 0 1,-16 4-13,-16 6 19,-20 0-20,0 10 15,-32-3 0,-20 16-15,-16-6 12,-3 9 0,15-2 13,12 9-24,20 7-1,28 10 12,12 0-1,20-10 7,16 10-18,52-3 13,-8 6 1,12-3-13,8-10 12,-64 0 5,0 0-18,0 0 13</inkml:trace>
    </iact:actionData>
  </iact:action>
  <iact:action type="add" startTime="72888">
    <iact:property name="dataType"/>
    <iact:actionData xml:id="d35">
      <inkml:trace xmlns:inkml="http://www.w3.org/2003/InkML" xml:id="stk35" contextRef="#ctx0" brushRef="#br0">30824 5338 0,'63'-353'8,"-39"186"8,-24 114 2,0 13-18,-8 13 23,8 1-22,-12 2 2,8 8 15,-8 6-1,0 10-17,0-7 16,8 14-16,-7-7 14,-1 0 2,8 10-16,-8-10 14,8 6 2,-4 1-16,-4 0 15,8 6-1,4 14 2,0 3-16,-12 13 3,-4 17 10,-8 17 6,-8 36-19,8 13 12,12 18 9,0-1-21,12 7 18,8 30-18,-4-17 13,-4 17 6,0 33-19,4-13 8,-4-7 14,0-7-22,-4-29 8,4-31 12,0-22-20,-12-28 11,20-12 10,-4-14-21,-4-27 13,16 0 3,-8-16-16,4-1 21,-4-6-21,0 0 9,-4-30 10,-4-6-19,-16-24 16,-8-13-12,24 73 19,0 0-23,0 0 18</inkml:trace>
    </iact:actionData>
  </iact:action>
  <iact:action type="add" startTime="73677">
    <iact:property name="dataType"/>
    <iact:actionData xml:id="d36">
      <inkml:trace xmlns:inkml="http://www.w3.org/2003/InkML" xml:id="stk36" contextRef="#ctx0" brushRef="#br0">30592 4788 0,'0'0'20,"0"0"-20,0 0 16,0 0 3,0 0-19,0 0 9,0 0 4,-28 97 4,-12-30-16,-24 39 14,4 14 8,-4-13-23,8-4 0,8-10 14,4-13-3,16-10-8,0-27 7,20-13 10,4-13-20,8-17 12,20-47 10,4 4-22,12-27 21,24-20-21,4-26 14,12-38-14,-8-12 13,16 3-3,-16 19 10,-4 8-20,0 9 12,-24 21 2,-5 26-13,-7 20 13,-4 26 7,-12 14-21,12 20 15,-4 30-14,4 7 10,12 23 7,4 23-17,12 24 10,32 6 13,8-3-24,4 3 14,-8 1-14,-12-11 13,-12-3-3,-12-14 16,-4-19-25,-16-10-1,-21-8 13,-15-49-1,0 0 3,0 0-14</inkml:trace>
    </iact:actionData>
  </iact:action>
  <iact:action type="add" startTime="77041">
    <iact:property name="dataType"/>
    <iact:actionData xml:id="d37">
      <inkml:trace xmlns:inkml="http://www.w3.org/2003/InkML" xml:id="stk37" contextRef="#ctx0" brushRef="#br0">28997 2174 0,'0'0'9,"0"0"11,0 0-20,0 0 11,0 0 9,0 0-20,0 0 13,0 0 9,0 0-21,0 0 6,0 0 11,0 0-18,0 0 20,-76 136-20,8-42 9,-27 5 12,-37 11-21,4-16 9,-4 12 16,24-16-25,28 0 11,24-23 5,32-21-16,36-16 11,44 10 12,36-13-22,40-4 3,20-13 7,12 0 2,-29-6 3,13-4-16,0-4 15,-16 4 0,-12-3-15,-24-4 15,-12 7-1,-20-10-14,4-6 16,-12 9-1,-16-6-15,-16 3 14,-21 6 6,-3-6-19,0 10 16,-83-13-17,35 10 13,48 3-9,0 0 10,0 0-2</inkml:trace>
    </iact:actionData>
  </iact:action>
  <iact:action type="add" startTime="77613">
    <iact:property name="dataType"/>
    <iact:actionData xml:id="d38">
      <inkml:trace xmlns:inkml="http://www.w3.org/2003/InkML" xml:id="stk38" contextRef="#ctx0" brushRef="#br0">29201 2687 0,'0'0'36,"0"0"-36,0 0 0,0 0 0,0 0 14,0 0 8,16 146-22,-4-63 9,0 17 17,4 4-25,0 19-1,8 20 11,4-10-1,0 1 5,-4-21-12,8-20 9,-4-3 8,-4-17-20,-12-19 11,-8-18 3,-4-6 4,-4-30-18,8-50 15,-4 50-15,0 0 14,0 0 2</inkml:trace>
    </iact:actionData>
  </iact:action>
  <iact:action type="add" startTime="77994">
    <iact:property name="dataType"/>
    <iact:actionData xml:id="d39">
      <inkml:trace xmlns:inkml="http://www.w3.org/2003/InkML" xml:id="stk39" contextRef="#ctx0" brushRef="#br0">30320 3150 0,'0'0'1,"0"0"17,0 0-18,0 0 8,0 0 13,-80 60-21,12-44 11,4-6 4,-8-10-2,8-3-13,36-20 24,16 3-24,12-4 15,52 1-15,0-14 28,16 7-28,-8 20 20,-8-3-20,-28 20 3,-8-1 24,-8 4-27,-8 14 8,-48-8 9,16 18-17,4-18 17,20-2-17,8-14 17,0 0-2,0 0-15</inkml:trace>
    </iact:actionData>
  </iact:action>
  <iact:action type="add" startTime="78479">
    <iact:property name="dataType"/>
    <iact:actionData xml:id="d40">
      <inkml:trace xmlns:inkml="http://www.w3.org/2003/InkML" xml:id="stk40" contextRef="#ctx0" brushRef="#br0">31858 2244 0,'0'0'2,"0"0"10,0 0 11,0 0-23,-119 83 7,47-16 6,-20 6 9,-16 17-21,-12 0 10,-12 3-11,8 17 11,20-10 13,32 10-24,28-20 14,24-7 0,32-23-14,36 10 13,24-20 8,24-4-20,24-16 2,12-16 19,-4-21-21,-8-10 12,-12-19-9,-16-18 13,-20 1-5,-25 3-12,-19-3 18,-28 3-6,-16-7-12,-20-3 20,-31-20-20,-29-6 12,-24-1 7,-44 4-19,-28 0 12,4 9 7,-12 21-19,25-14 14,15-2 6,48 9-20,36-20 12,44-4 0,24 8-11,44-1 17,32-6 2,40 0-19,40 13 2,4 6 7,-5 21-1,29 13 9,0 23-18,-4 21 15,-8 9 0,-28 14-15,-1 9 15,-19 14 2,-32-23-17,-16 16 19,-32-16-19,-20 3 10,-16-7 13,-40-6-23,-36 53 9,76-80 11,0 0-20,0 0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4:37:19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808">
    <iact:property name="dataType"/>
    <iact:actionData xml:id="d0">
      <inkml:trace xmlns:inkml="http://www.w3.org/2003/InkML" xml:id="stk0" contextRef="#ctx0" brushRef="#br0">4370 9035 0,'0'0'19,"0"0"-19,163-10 24,-23 0-24,8 7 10,-12-14 2,0 10 4,8 7-15,4-10 7,-1-3 0,-7 6 6,16 7 7,-4-3-21,8 3 8,0 3 19,7 4-27,5-7 0,-12 13 18,4 4-2,8-7-16,-20-3 20,0 6-20,7 0 17,-11 11-17,-12-14 13,12 6 4,12-6-17,-12 7 19,11-4-18,5-13 16,0 10-12,-4 7 3,16-10 7,4-7-4,-13 6 6,1-2-16,8-1 13,-16 10-10,28-13 10,0 0-11,-13 0 11,5-6 0,20 2 0,-16-2-13,-4 2 14,4 1 1,-21-7-16,-15 0 16,4 10-16,-8 10 14,-20 7 1,-124-17 3,0 0-18,0 0 3</inkml:trace>
    </iact:actionData>
  </iact:action>
  <iact:action type="add" startTime="11880">
    <iact:property name="dataType"/>
    <iact:actionData xml:id="d1">
      <inkml:trace xmlns:inkml="http://www.w3.org/2003/InkML" xml:id="stk1" contextRef="#ctx0" brushRef="#br0">4725 9115 0,'0'0'6,"0"0"8,0 0 5,0 0-19,0 0 20,0 0-20,0 0 12,0 0 11,0 0-22,0 0 6,-68 110 7,56-80-14,8 16 14,-4 34 10,4 20-23,8 20 10,4 7-10,-4 33 10,-4 6 8,12 14-19,-12 13 15,4 24 2,8 13-17,8 16 10,-4-13 9,12 30-18,0 0 18,0 17-19,8-7 10,-4 4 8,8-7-7,0-7-10,-12 16 19,8-5-20,-24 5 10,-8-2 9,12-17-19,-16-1 13,8 18 6,8-14-18,-4 7 16,0-20-17,-8-11 14,8-12 3,-12-14-17,0 13 31,0-36-31,4-23 0,4-1 11,-8-9 7,4-24-15,-4 17 13,8-23-16,0-11 17,4-19-14,-4-14 20,-4-3-23,-4 10 15,12-10-10,4 0 9,-4-34 4,12-16-18,-4-46 12,-20 16 6,0 0-18,0 0 15</inkml:trace>
    </iact:actionData>
  </iact:action>
  <iact:action type="add" startTime="13108">
    <iact:property name="dataType"/>
    <iact:actionData xml:id="d2">
      <inkml:trace xmlns:inkml="http://www.w3.org/2003/InkML" xml:id="stk2" contextRef="#ctx0" brushRef="#br0">12126 9331 0,'0'0'18,"0"0"-18,0 134 10,4-18 4,8 17 8,0 21-22,4 32 18,-4 11-18,12 36 14,-8-17-10,0 17 5,-4 14 5,0-4 9,0 27-23,4-10 5,0-4 5,8 1 1,0 12 1,-4 1 8,4 7-20,-12-1 19,-8-13-19,4 0 16,-4 4-16,-8 3 11,-4-27 7,8 10-17,-12-23 14,12-11-11,0-2 22,12-14-26,0-13 17,0-20-17,4-27 14,-4-6-4,4-7 9,-16 6-19,12-26 19,0-10-18,4-20 10,8 3 3,-13-6-14,1-4 20,4-16-20,-12-7 11,12-17 5,-8 0 1,-4-23-17,-4 4 18,0-1-17,0-3 15,-4-10-16,4 0 18,-12 3-9,12 1 7,-12 9-15,8 0 11,-8-3 6,12 10-18,-12 0 15,8 7 4,-7-7-17,11 13 2,0-20 3,0 24 7,-8-10 3,8 9-17,8-6 16,-16-6-13,8-8 12,-4 11 3,4-14-18,-4-6 8,-4 3 11,-4-3-19,-4-4 15,-12 7 3,0-7-18,-12 7 19,-12-3-19,-16-1 9,-12 1 11,-4 0-20,0 9 11,-20 4 6,-28-13-17,-8 23 18,9-13-5,-9 16-13,-16-6 15,-8-14-1,4 20-14,-4-16 20,-12 10-20,1-21 14,-1 4-1,-28-10 4,16 7-17,-24-17 19,13 7-19,7 3 12,-12 0 10,0 0-22,20 0 8,-7 3 13,11 7-21,20 10 11,-16-13 5,-8-4-16,32 0 15,-7 1-12,-5-8 13,16-2 0,12 6-16,-12-4 14,4-6 2,16 7-16,21-7 15,3 0-12,0 3 12,20 4-1,0-10-14,16 13 20,16-17-20,8 17 16,16 0-8,4-3 15,8 3-23,-4-4 9,4 4 8,-12 0-17,4 0 20,4 4-20,-12-1 8,12 0 8,-4 1-12,8 6 11,0-7 0,8-3-15,-4-3 15,0-11 3,4 4-17,-16 0 17,8-20-18,-8 10 13,12-3 6,-16-17-18,12-7 10,-11-29 11,27 76-21,0 0-1,0 0 9</inkml:trace>
    </iact:actionData>
  </iact:action>
  <iact:action type="add" startTime="15864">
    <iact:property name="dataType"/>
    <iact:actionData xml:id="d3">
      <inkml:trace xmlns:inkml="http://www.w3.org/2003/InkML" xml:id="stk3" contextRef="#ctx0" brushRef="#br0">8438 9435 0,'0'0'7,"0"0"14,36 170-21,-20-21 13,19 25 4,-15 25 4,16-9-21,-12 33 0,8 4 18,-16 13-17,8 16 13,0 1-3,-8-1 5,8-9-16,-8 16 12,8-7 0,-8-3 3,-4-6-14,4-14 22,-4-7-22,4-22 10,-4 5 4,0-12-15,4-24 11,-4-13 12,0 0-22,4 0 14,-4-10-14,4 33 14,-8-7-1,-8-12-13,8 12 8,0 7 7,-4-6-12,8 6 10,-4-10-2,0-6 3,0 9-15,4-13 22,-4-23-22,0 4 20,-4-1-20,-4-20 8,8-10 5,-4-16 8,-4-14-21,-12 7 12,20 7-8,-4-21 18,4-2-22,-4-18 14,0-13-4,4-13-5,-8 4 8,4-21 3,8 10-16,-12-6 16,0 13-4,8 3-12,-8 1 12,4-11 7,8 14-19,-12-27 14,12 6 1,-4-16-15,-12-106 16,4 106-12,0 0 13,0 0 4</inkml:trace>
    </iact:actionData>
  </iact:action>
  <iact:action type="add" startTime="16987">
    <iact:property name="dataType"/>
    <iact:actionData xml:id="d4">
      <inkml:trace xmlns:inkml="http://www.w3.org/2003/InkML" xml:id="stk4" contextRef="#ctx0" brushRef="#br0">4925 10983 0,'0'0'8,"0"0"9,0 0-16,0 0 21,0 0-22,0 0 8,0 0 8,56-103 6,-28 97-21,-4-11-1,16 7 12,16 7 7,28-1-19,32-2 26,-4-1-25,7-6 18,21-1-19,32 8 5,0 6 4,8-4 6,20 14 0,3-10-15,21-3 13,8 3 5,-4-3-18,7 3 12,-11-4 4,-4 8-15,12-1 18,-20-3-18,19 3 9,-19 1 9,-8-8-19,12 4 20,-24-10-20,11 7 12,5 3 13,-40-7-24,-8 4 4,4 3 13,-17 3-18,-23 4 31,-4 3-30,12 13-1,-20-3 13,-8 10-9,-12-13 11,4 6 2,0-10 8,-4-6-25,-9 6 0,-15-9 5,0 6 5,-4-4 4,20 1-10,0 3 16,-8-27-20,-8 11 12,-4 2-2,-20 4 15,-8-13-23,-36 13-1,0 0 9,0 0 0</inkml:trace>
    </iact:actionData>
  </iact:action>
  <iact:action type="add" startTime="18092">
    <iact:property name="dataType"/>
    <iact:actionData xml:id="d5">
      <inkml:trace xmlns:inkml="http://www.w3.org/2003/InkML" xml:id="stk5" contextRef="#ctx0" brushRef="#br0">5640 10347 0,'0'0'0,"0"0"11,0 0 10,0 0-21,0 0 13,0 0 9,0 0-22,0 0 8,0 0 18,0 0-26,0 0 0,28-100 9,-28 64 6,-4-24-1,-4-20-13,16-27 16,-4 4-1,12-7-16,8 17 12,4 10 8,12 6-19,0 0 18,0 24-18,-8 26 12,-4 34-12,8 23 11,-12 37-3,8 29 24,-4 7-32,0 21-1,-4 2 25,-12-2-25,-8-11 0,8-33 15,-12-7-6,12-33 11,-12-23-20,0-17 8,0 0 10,0-114-18,-4 24 15,8-36 3,8 3-18,0 19 17,8-9-17,16 23 14,-4 7 6,-8 10-20,12 23 13,-16 16 0,4 41-13,12 0 17,-8 26 1,0 10-18,-1-9 10,1 36 5,0 0-15,-4 19 21,-4 8-21,0 23 10,-16 6 11,4 4-21,-8-23 13,0-17 4,0-13-17,-8-34 12,16-3 5,-8-24-17,16-12 15,0-4 0,0-27-15,20-6 15,-36 33-12,0 0 11,0 0 6</inkml:trace>
    </iact:actionData>
  </iact:action>
  <iact:action type="add" startTime="19002">
    <iact:property name="dataType"/>
    <iact:actionData xml:id="d6">
      <inkml:trace xmlns:inkml="http://www.w3.org/2003/InkML" xml:id="stk6" contextRef="#ctx0" brushRef="#br0">6919 9994 0,'0'0'10,"0"0"13,0 0-23,0 0 7,0 0 16,0 0-23,0 0 12,0 0 6,0 0-18,0 0 12,0 0 9,0 0-21,0 0 17,0 0-17,0 0 13,0 0-5,0 0 13,0 0-21,0 0 15,0 0-15,0 0 14</inkml:trace>
    </iact:actionData>
  </iact:action>
  <iact:action type="add" startTime="19672">
    <iact:property name="dataType"/>
    <iact:actionData xml:id="d7">
      <inkml:trace xmlns:inkml="http://www.w3.org/2003/InkML" xml:id="stk7" contextRef="#ctx0" brushRef="#br0">10352 9515 0,'0'0'1,"0"0"11,-80-17 8,4-16-20,-16 16 11,-4-6 3,-4 19 4,0 4-18,-32 17 17,8 6-17,13 7 12,7 17-7,20-7 6,32 0 11,28 0-22,24-14 14,12-2-11,4 2 7,20 8 5,16 16 3,4 3-17,12 20 12,-12 11 6,19 15-19,-27-15 11,-8-8 7,-12-6-18,-4-6 14,-12-1-1,-12-23-13,0 3 20,-8-10-19,4-16 11,0-10 5,8-7-16,0 0 13,4 0-10,-4-57 11,4 24 0,-20-27-14,0-13 7,12 73 15,0 0-23,0 0 21</inkml:trace>
    </iact:actionData>
  </iact:action>
  <iact:action type="add" startTime="20188">
    <iact:property name="dataType"/>
    <iact:actionData xml:id="d8">
      <inkml:trace xmlns:inkml="http://www.w3.org/2003/InkML" xml:id="stk8" contextRef="#ctx0" brushRef="#br0">9660 9928 0,'0'0'1,"0"0"14,0 0-15,96 43 11,-16-20 2,4-3 8,44-20-20,0-10 11,8 0-12,8-13 20,-144 23-20,0 0 10,0 0 12</inkml:trace>
    </iact:actionData>
  </iact:action>
  <iact:action type="add" startTime="21159">
    <iact:property name="dataType"/>
    <iact:actionData xml:id="d9">
      <inkml:trace xmlns:inkml="http://www.w3.org/2003/InkML" xml:id="stk9" contextRef="#ctx0" brushRef="#br0">6428 11576 0,'0'0'8,"0"0"13,143 4-21,-63 2 11,16 1 11,-4 3-21,4-20 6,0 20 16,-4-10-23,-4 7 11,-8-7-4,-12-7 0,-8-3 14,-12 10-20,3 0 29,1 0-29,-16 10-1,-4-20 17,-32 10-17,0 0 26,0 0-26</inkml:trace>
    </iact:actionData>
  </iact:action>
  <iact:action type="add" startTime="21891">
    <iact:property name="dataType"/>
    <iact:actionData xml:id="d10">
      <inkml:trace xmlns:inkml="http://www.w3.org/2003/InkML" xml:id="stk10" contextRef="#ctx0" brushRef="#br0">6008 12536 0,'0'0'17,"0"0"-17,0 0 13,104-10 6,-20 3-18,20 7 10,8-10 4,7 0 3,-11 7-18,12-4 5,-8 0 6,8 4 7,-12 6-18,-4-3 10,-24 10 9,-20 0-18,4-3 14,-12 16-4,-9-19 6,9-1-17,-12 20 19,0-6-19,-40-17 18,0 0-18,0 0 24</inkml:trace>
    </iact:actionData>
  </iact:action>
  <iact:action type="add" startTime="22418">
    <iact:property name="dataType"/>
    <iact:actionData xml:id="d11">
      <inkml:trace xmlns:inkml="http://www.w3.org/2003/InkML" xml:id="stk11" contextRef="#ctx0" brushRef="#br0">6360 13678 0,'0'0'1,"0"0"18,0 0-19,0 0 12,0 0 11,0 0-23,119-33 10,-67 13 10,16 10-19,12 0 16,16-10-15,24 6 8,0 4 7,-8 7-17,-8 0 15,-16 6-11,12-6 7,-17 6-1,1 7 21,4 0-31,-16-3 1,-16-4 24,-20 14-24,-8-7-1,-28-10 11,0 0 1,0 0 2</inkml:trace>
    </iact:actionData>
  </iact:action>
  <iact:action type="add" startTime="22904">
    <iact:property name="dataType"/>
    <iact:actionData xml:id="d12">
      <inkml:trace xmlns:inkml="http://www.w3.org/2003/InkML" xml:id="stk12" contextRef="#ctx0" brushRef="#br0">6503 14947 0,'0'0'16,"0"0"-16,0 0 18,0 0-18,84-40 9,-32 33 18,4-6-27,24-14 11,24 7 2,8-6-13,8-1 12,-20 14 8,0 9-19,-12-2 10,-1 6 6,-3 6-16,-20 4 23,-8 14-24,-12-1 17,-4 10-17,-16-3 22,-24-30-21,0 0 13,0 0-14</inkml:trace>
    </iact:actionData>
  </iact:action>
  <iact:action type="add" startTime="23357">
    <iact:property name="dataType"/>
    <iact:actionData xml:id="d13">
      <inkml:trace xmlns:inkml="http://www.w3.org/2003/InkML" xml:id="stk13" contextRef="#ctx0" brushRef="#br0">6412 16422 0,'0'0'1,"0"0"10,0 0 8,0 0-19,0 0 21,0 0-20,91-59 16,-51 49-16,4 3 22,4 0-22,0 4 12,4 10 10,4 3-22,36 3-1,0-10 13,4 14 4,0-11-17,-12-6 24,-4 4-23,-16 6 5,4-7 12,-1 7-18,-15-3 20,-8-1-19,8-2 15,-8-8-9,8 1 6,16 10 2,-68-7-15,0 0 14,0 0 2</inkml:trace>
    </iact:actionData>
  </iact:action>
  <iact:action type="add" startTime="23932">
    <iact:property name="dataType"/>
    <iact:actionData xml:id="d14">
      <inkml:trace xmlns:inkml="http://www.w3.org/2003/InkML" xml:id="stk14" contextRef="#ctx0" brushRef="#br0">6667 17542 0,'0'0'17,"0"0"-17,0 0 22,0 0-22,0 0 9,0 0 7,104-37 1,-44 37-16,20-7 17,4 1-18,4 2 12,-4 4 12,-8 4-24,0-4 0,0 16 15,4-9 0,3 3-14,-3 13 14,-4-16-10,-8 26 9,-12-26 0,0 0-13,-16-1 11,-8-2 0,4-8-2,-36 4 9,0 0-19,0 0 21</inkml:trace>
    </iact:actionData>
  </iact:action>
  <iact:action type="add" startTime="27512">
    <iact:property name="dataType"/>
    <iact:actionData xml:id="d15">
      <inkml:trace xmlns:inkml="http://www.w3.org/2003/InkML" xml:id="stk15" contextRef="#ctx0" brushRef="#br0">9540 11426 0,'0'0'19,"0"0"-19,0 0 26,0 0-26,0 0 18,0 0-18,0 0 20,0 0-20,0 0 12,0 0 7,0 0-19,0 0 22,0 0-22,0 0 7,0 0 9,0 0-16,80 14 12,-64-4 6,8-10-17,0-7 11,8 20 6,8-19-18,4-1 14,4 0 4,4 1-17,4 6 14,0 0-14,24-7 13,12 0 3,4 4-17,-12 0 15,8-1-1,-24-12-13,-13 16 15,-3 0-2,0 16-13,0-16 13,-8 0 3,12 0-17,0 7 18,-4-7-18,-12 3 13,-4-3 3,-4 4-16,-4-4 16,-4 3-3,0-13-12,-20 10 13,0 3 2,8 1-16,-4-11 19,-4 4-19,-4-1 16,0-12-3,-40-1 1,40 17-13,0 0 14,0 0 6</inkml:trace>
    </iact:actionData>
  </iact:action>
  <iact:action type="add" startTime="28389">
    <iact:property name="dataType"/>
    <iact:actionData xml:id="d16">
      <inkml:trace xmlns:inkml="http://www.w3.org/2003/InkML" xml:id="stk16" contextRef="#ctx0" brushRef="#br0">9772 12239 0,'0'0'16,"0"0"-16,0 0 18,0 0-18,0 0 18,88 0-18,-56-7 13,8 1-3,16 12 11,20-12-21,8-8 16,8 8-16,4 2 13,-12-6 6,-4 7-19,-1-10 9,1 9 9,12-2-18,-8-1 17,-4-3 4,-8-3-21,-12 13 3,-16-3 8,-16 6 0,-12-3 2,-8 10 1,-8 0-13,0-20 20,0 10-21,0 0 10,0 0 11</inkml:trace>
    </iact:actionData>
  </iact:action>
  <iact:action type="add" startTime="28899">
    <iact:property name="dataType"/>
    <iact:actionData xml:id="d17">
      <inkml:trace xmlns:inkml="http://www.w3.org/2003/InkML" xml:id="stk17" contextRef="#ctx0" brushRef="#br0">9944 13448 0,'0'0'3,"0"0"17,0 0-19,0 0 17,84-13-18,4-17 16,20 13-8,8-13 11,24-20-19,7 7 18,5 10-18,-16 3 12,-16 16 0,-24 1 6,-16 10-18,-12 16 16,-12-3-16,-4 3 20,-20 4-20,0 0 30,-16 9-29,-16-16-1,0-10 10,0 0 11,0 0-21</inkml:trace>
    </iact:actionData>
  </iact:action>
  <iact:action type="add" startTime="29323">
    <iact:property name="dataType"/>
    <iact:actionData xml:id="d18">
      <inkml:trace xmlns:inkml="http://www.w3.org/2003/InkML" xml:id="stk18" contextRef="#ctx0" brushRef="#br0">10376 14268 0,'0'0'17,"0"0"-16,0 0 12,108-20 7,-41 6-20,25-2 22,4-8-22,-12 11 11,4 10-7,-16-7 8,-8 0-1,-16 20 5,-8-7-15,8 10 12,4-3 1,-12-3 5,4 10-18,-16-1 2,8-6 8,-8 7 9,-28-17-20,0 0 16,0 0-15</inkml:trace>
    </iact:actionData>
  </iact:action>
  <iact:action type="add" startTime="29745">
    <iact:property name="dataType"/>
    <iact:actionData xml:id="d19">
      <inkml:trace xmlns:inkml="http://www.w3.org/2003/InkML" xml:id="stk19" contextRef="#ctx0" brushRef="#br0">10264 15906 0,'0'0'15,"0"0"-15,0 0 16,152-40-1,-68 17-15,35-10 20,29-4-20,0-13 19,-12 7-19,0 6 13,-12 14 6,-16-1-19,-8 1 10,-29 20 10,-27 3-20,-20 3 13,-12 0 2,-12 11-15,-52-1 18,52-13-14,0 0 24,0 0-28</inkml:trace>
    </iact:actionData>
  </iact:action>
  <iact:action type="add" startTime="30133">
    <iact:property name="dataType"/>
    <iact:actionData xml:id="d20">
      <inkml:trace xmlns:inkml="http://www.w3.org/2003/InkML" xml:id="stk20" contextRef="#ctx0" brushRef="#br0">10635 16905 0,'0'0'7,"0"0"6,0 0 7,0 0-20,144 4 21,-52 12-21,4-19 12,12-10-1,16 3 2,0 0-12,-4-14 21,-17 11-22,-31 6 14,-16-3 4,-32-10-17,-24 20 8,0 0 8,0 0-16</inkml:trace>
    </iact:actionData>
  </iact:action>
  <iact:action type="add" startTime="30432">
    <iact:property name="dataType"/>
    <iact:actionData xml:id="d21">
      <inkml:trace xmlns:inkml="http://www.w3.org/2003/InkML" xml:id="stk21" contextRef="#ctx0" brushRef="#br0">11199 18178 0,'0'0'21,"0"0"-21,188-10 20,-37-20-19,49-30 9,4-37 3,-16-33-9,-16-53 10,-172 183-2,0 0-8,0 0 12</inkml:trace>
    </iact:actionData>
  </iact:action>
  <iact:action type="add" startTime="30997">
    <iact:property name="dataType"/>
    <iact:actionData xml:id="d22">
      <inkml:trace xmlns:inkml="http://www.w3.org/2003/InkML" xml:id="stk22" contextRef="#ctx0" brushRef="#br0">12470 13365 0,'0'0'14,"0"0"-14,0 0 13,0 0 5,0 0-18,-8-113 21,16 93-21,4-20 13,4-10 13,8 0-26,0 0 0,15 13 14,5-19-2,20-11-9,20-3 9,32-13 6,12-11-18,-4 11 12,32 17-2,20-11 10,-5 17-19,9 10 8,8 3 9,-8 21-18,-12 2 20,12 11-20,7 3 27,-23 20-27,-16 10 17,0 3-16,-4-6 17,-32 20-17,0-7 6,7-7 14,-3 7-20,-8 0 18,-24-17-19,-16-3 10,0 0 8,-4 0-17,-8-20 8,-16-6 8,-12-8-12,-24-2 6,-8-54 5,4 80-16,0 0 16,0 0 5</inkml:trace>
    </iact:actionData>
  </iact:action>
  <iact:action type="add" startTime="31544">
    <iact:property name="dataType"/>
    <iact:actionData xml:id="d23">
      <inkml:trace xmlns:inkml="http://www.w3.org/2003/InkML" xml:id="stk23" contextRef="#ctx0" brushRef="#br0">15555 11753 0,'0'0'15,"0"0"-15,0 0 14,0 0 7,0 0-21,0 0 11,0 0 13,119 66-23,-35-39 6,12 13 14,24-7-17,28 11-4,0-11 12,0 7 6,-16-7-18,3 7 16,-23-16 3,-4 9-19,-28 0 12,-24 0-6,-20-16 4,-20 13 2,-16 13-7,-16-16 6,-24 16 0,-28 7 8,-40 4-19,-48 42 12,-7 31 7,-25 26-19,0 7 12,36 23 3,20-3-15,64-30 27,36-27-27,56-13 14,60-24-12,40-6 10,12-10-5,-136-70 9,0 0-15,0 0 22</inkml:trace>
    </iact:actionData>
  </iact:action>
  <iact:action type="add" startTime="39067">
    <iact:property name="dataType"/>
    <iact:actionData xml:id="d24">
      <inkml:trace xmlns:inkml="http://www.w3.org/2003/InkML" xml:id="stk24" contextRef="#ctx0" brushRef="#br0">18655 10837 0,'0'0'8,"0"0"4,0 0 10,0 0-22,0 0 19,0 0-19,-15-120 11,7 57 11,16-17-22,-4-20 11,0 10 8,7-3-19,13-1 5,4-19 17,0-7-22,24 7 14,0 16-11,-8 14 12,4 30 1,-4 13-16,-16 27 15,0 29 2,0 27-17,-12 11 15,4 56-12,-4 40 28,-4-4-31,16-19 0,-12-21 15,0-22-5,4-34 4,-8-27-14,-8-23 18,8 0-4,-12-60-13,12 3 13,0-26 1,8-54-15,16-12 20,4-5-20,4-6 11,8 21 7,-8 19-18,8 26 14,-12 28 3,0 39-17,-8 37 19,-1 23-19,-3 37 13,0 34 7,-16 32-20,-4 24 11,4 17 8,-4-11-19,-4-9 20,8-31-20,4-9 8,0-34 14,8-10-22,0-13 8,-12-50 13,0-10-21,-12 0 20,0 0-20,0 0 9</inkml:trace>
    </iact:actionData>
  </iact:action>
  <iact:action type="add" startTime="39804">
    <iact:property name="dataType"/>
    <iact:actionData xml:id="d25">
      <inkml:trace xmlns:inkml="http://www.w3.org/2003/InkML" xml:id="stk25" contextRef="#ctx0" brushRef="#br0">19950 10151 0,'0'0'1,"0"0"19,0 0-20,0 0 15,0 0 6,0 0-20,92 73 7,-52-73 12,4 0-20,0-10 21,4 7-21,-4-17 11,8-4-1,0-12 6,-12-14-16,-12 0 23,-12-3-22,0 3 8,-32 6 7,0 4-16,-12 14 18,-8 2-5,-8 14-12,-8 17 20,0 30-21,-4 13 8,0 36 7,8 11 7,16-1-22,8-12 4,20-1 18,20-16-22,16 2 16,16-5-16,-4-14 21,8-7-21,4-30 8,8-13 8,4-30 0,-12-20-16,-4-26 30,-8-14-30,4 0 0,-16 13 11,-16 17-1,-8 17 6,8 13-16,-16 27 16,-4 3-1,-8 0-15,12 56 14,0-22-1,24 6 3,3 13-16,13-13 15,4-3-10,8-11 12,4-22-13,8-11 3,-4-23 7,4-10 6,-12-3-20,-20-17 15,-16 0-15,-20 0 15,-12-10 1,-20 17-16,-16 23 18,-4-10-18,-12 40 15,8 0 0,0 40-15,16 6 15,8 21 2,20 23-17,16-7 14,12-23 2,16 17-15,12-27 13,12-24 2,16-19-16,-4-17 16,-4-30-12,-8-23 4,-12-7 9,-16-14-1,-20-2-15,-4-7 14,-4 19-14,-4 31 12,16 16 3,-8 27-16,4 0 14,12 77 3,4-10-17,0 9 19,4 11-18,4 6 13,8-26 2,-16-4-15,-4-20 15,-4-9-6,0-28 6,-16-6-16,-8 0 21,0-56-20,0 12 8,12-9 12,0-17-21,12-27 10,0-9 11,16 13-21,-16 16 14,20 14-14,-8 29 20,-8 18-20,4 16 11,0 0 5,4 53-13,8-16 10,4 13 3,4 16-16,-8 1 15,3 3 1,-11 0-16,-4-7 18,0-3-8,-16-10-5,0-17 10,-4-13-11,0-20 3,0 0 9,0 0-2,0 0-14</inkml:trace>
    </iact:actionData>
  </iact:action>
  <iact:action type="add" startTime="41561">
    <iact:property name="dataType"/>
    <iact:actionData xml:id="d26">
      <inkml:trace xmlns:inkml="http://www.w3.org/2003/InkML" xml:id="stk26" contextRef="#ctx0" brushRef="#br0">22795 8988 0,'0'0'17,"0"0"-17,0 0 17,0 0-16,0 0 13,0 0 4,0 0-18,0 0 11,0 0 3,0 0 4,0 0-18,0 0 17,0 0-17,0 0 14,0 0 6,0 0-19,24-103 8,-20 100 16,-4-1-24,4 1-1,-4-14 13,8 4 3,-4 0-16,4 6 10,-4-13 3,8 0 13,4-10-26,-4-6 0,4 19 13,-4-13 0,0 0 3,0 7-16,-12 3 12,0 10-4,0 3 5,0 0 3,4 7-16,-4 0 32,-4 47-32,-4-20 0,0 6 10,0 37 3,-8 30 1,0 36-14,-20 21 16,-16 63 8,-16 3-24,-15 23 0,3-6 24,12-27-24,16-33 16,0 17-16,20-27 13,-8-21 14,16-12-26,8-17-1,4-17 11,0-23 1,12-20 0,0-17-8,12-36 9,-4-4 6,-4-3-19,8 0 9,0-50 10,-8 24-19,8-8 15,4 14 4,-4-10-19,-12 10 17,0-3-17,4 6 11,-4 1 7,0 16-17,0 0 18,0 0-19</inkml:trace>
    </iact:actionData>
  </iact:action>
  <iact:action type="add" startTime="44130">
    <iact:property name="dataType"/>
    <iact:actionData xml:id="d27">
      <inkml:trace xmlns:inkml="http://www.w3.org/2003/InkML" xml:id="stk27" contextRef="#ctx0" brushRef="#br0">20114 11197 0,'0'0'30,"0"0"-30,-148 13 0,48 10 9,20 1 18,20-1-25,28 3-1,20 1 11,12 3-1,28 13-2,12 7 11,0 30-20,12 10 18,-12 20-18,-8-13 14,-8 9-3,4-2 9,-20-1-20,0-7 17,0-2-17,4-21 25,-8-16-24,8-14 21,4-6-22,-8-11 0,0-13 25,4-13-25,-4-19 15,-8-11-15,-12-10 14,-12-24 5,4-36-19,-16-20 12,0 14 8,4 6-20,4 23 15,16 34-14,0 13 15,12 17-13,12 13 20,0 0-23,16 16 21,4-6-21,20 0 18,12-3-18,8-7 8,16-7 7,8-13 0,4-20-15,4-3 21,-8-27-21,-96 70 11,0 0 4,0 0 1</inkml:trace>
    </iact:actionData>
  </iact:action>
  <iact:action type="add" startTime="45715">
    <iact:property name="dataType"/>
    <iact:actionData xml:id="d28">
      <inkml:trace xmlns:inkml="http://www.w3.org/2003/InkML" xml:id="stk28" contextRef="#ctx0" brushRef="#br0">24130 9678 0,'0'0'19,"0"0"-19,80 110 12,-32-37 11,0-16-23,-8-21 11,-12-19 8,-12-17-19,-4-27 10,0-23 12,4-6-22,-8-28 4,0-16 6,4-33-1,4 7 14,8 19-23,-8-3 13,8 37 1,-8 23-13,8 17 15,-12 29-3,4 31-13,-4 6 20,0 17-20,12 0 14,-8 17 0,12-11 5,0 21-17,7 0-1,1 3 26,12-14-26,-8 17 8,12 1 11,-4-8-20,0 8 15,-16-11-15,-4 10 19,-4-10-18,0-16 8,-4 10 7,4-14 7,0-10-22,-8 1-1,0-11 9,4-13 7,-4 6 0,-4-12-16,-8 6 15,-4-20-12,8 0 11,-32 0 1,24 0-15,0 0 14,0 0 4</inkml:trace>
    </iact:actionData>
  </iact:action>
  <iact:action type="add" startTime="46496">
    <iact:property name="dataType"/>
    <iact:actionData xml:id="d29">
      <inkml:trace xmlns:inkml="http://www.w3.org/2003/InkML" xml:id="stk29" contextRef="#ctx0" brushRef="#br0">24050 9818 0,'0'0'16,"0"0"-16,0 0 13,0 0 6,0 0-19,0 0 23,0 0-23,-40-147 9,24 94 17,-8-7-26,-4-17 0,0 11 25,0-1-25,-8 17 10,8 17 5,0 16-15,0 14 19,16 3-4,12 0-15,-4 86 15,4-26-15,4 40 14,-4 7 1,4 29 4,4 14-19,-8 10 3,0-23 11,4-14-5,8-10 9,0-13-17,0 0 15,4-17-2,8-23-14,-8-6 21,0-31-21,8-23 10,-8-37 4,-16 37 1,0 0-15,0 0 22</inkml:trace>
    </iact:actionData>
  </iact:action>
  <iact:action type="add" startTime="47373">
    <iact:property name="dataType"/>
    <iact:actionData xml:id="d30">
      <inkml:trace xmlns:inkml="http://www.w3.org/2003/InkML" xml:id="stk30" contextRef="#ctx0" brushRef="#br0">25577 9828 0,'0'0'1,"0"0"19,0 0-20,0 0 8,0 0 17,108 6-25,-56-6 8,15-13 15,25-4-23,-4-19 15,0-8-15,-20-2 10,-12-4 1,-16 0 10,-28 0-21,-28 13 14,-20-6-9,-8 10 13,-20 9-18,-16 21 13,-16 30-5,4 6 8,9 24 0,15 13-15,4-1 18,32 8-19,8 0 15,24 3-11,12 6 5,20-6 10,20 3-19,28-6 11,23-30 8,-3-11-19,4-26 18,-8-13-14,-16-40 5,-12-37 7,-68 80-12,0 0 20,0 0-23</inkml:trace>
    </iact:actionData>
  </iact:action>
  <iact:action type="add" startTime="47867">
    <iact:property name="dataType"/>
    <iact:actionData xml:id="d31">
      <inkml:trace xmlns:inkml="http://www.w3.org/2003/InkML" xml:id="stk31" contextRef="#ctx0" brushRef="#br0">26556 9838 0,'0'0'1,"0"0"1,0 0 22,72 113-24,-32-63 9,0-7 15,24-26-24,-17-31 10,29-32 1,-8-17 13,-16-7-24,-24 0 0,-24 0 16,-20 13-11,-20 4 8,-20 16-4,-4 14 4,-16 23 15,9 17-28,11 13 0,4 33 16,20-3-16,8 16 16,28 8 1,20-1-17,8 0 22,20-16-21,4-31 10,3-19-7,-3-24 8,0-33 6,-4-16-18,-20-21 11,-8 4 3,-8 3 6,-4 13-20,-4 24 21,-4 13-21,8 20 10,4 0-5,0 60 5,20 10 10,4 30-20,4 13 14,12 0-2,-4-16 1,0-14-13,0-43 25,-12-30-25,-8-30 15,-32 20-15,0 0 10,0 0 10</inkml:trace>
    </iact:actionData>
  </iact:action>
  <iact:action type="add" startTime="48436">
    <iact:property name="dataType"/>
    <iact:actionData xml:id="d32">
      <inkml:trace xmlns:inkml="http://www.w3.org/2003/InkML" xml:id="stk32" contextRef="#ctx0" brushRef="#br0">27463 9628 0,'0'0'0,"0"0"20,0 0-20,0 0 20,0 0-20,40 113 7,-28-56 7,-8 6 8,8-6-22,-12 13 17,0-24-17,4-9 10,16-34-3,-4-3 7,-4-27-3,8 1 3,12-17-14,0-7 16,12-17-2,4-6-13,3-4 19,-3 17-20,12 0 12,-12 20 3,0 17 8,4 23-23,-8 17 0,-4 26 12,12 10-2,-8 17 13,-4 3-23,0 14 15,0-4-15,-12-3 12,-12-20-1,-4-10 6,-40-37-17,28-13 21,0 0-21,0 0 12</inkml:trace>
    </iact:actionData>
  </iact:action>
  <iact:action type="add" startTime="49168">
    <iact:property name="dataType"/>
    <iact:actionData xml:id="d33">
      <inkml:trace xmlns:inkml="http://www.w3.org/2003/InkML" xml:id="stk33" contextRef="#ctx0" brushRef="#br0">25093 11263 0,'0'0'14,"0"0"-14,0 0 20,0 0-20,0 0 24,0 0-23,0 0 5,0 0 10,40 113 1,-28-89-17,0 6 26,0 26-26,4 38 1,-4 26 21,16 19-22,-12 15 18,4 12-14,-4-9 17,-12-4-21,16-7 20,-12-9-20,4-7 7,0-13 9,0-41-11,-8-9 8,8-44 3,0-23-16,0 0 21,-12-60-21,0 10 12,4-13 1,-4-14-9,8-9 14,-4 6-18,8 0 13,-8 13 11,4 4-22,4 16-1,4 4 11,-16 16 3,12 11-12,4 2 10,-16-9-1,0-4-7,-4 14 5,-8-17 2,12 30 3,0 0-12,0 0 6</inkml:trace>
    </iact:actionData>
  </iact:action>
  <iact:action type="add" startTime="50687">
    <iact:property name="dataType"/>
    <iact:actionData xml:id="d34">
      <inkml:trace xmlns:inkml="http://www.w3.org/2003/InkML" xml:id="stk34" contextRef="#ctx0" brushRef="#br0">25133 11190 0,'0'0'23,"0"0"-23,0 0 6,76 103 8,-32-40 8,4-6-22,0 3 11,16 3 3,8 17-13,4-10 23,-4 7-24,4-4 4,-9-10 10,1-16-8,-12-14 7,-8-9 10,-16-4-23,-4-20 15,-16-10-15,-12 3 11,0-10 6,-24-16-17,12-7 20,-4-13-19,4-14 14,4-26 2,8 6-17,4-9 10,8-4 1,16 23 12,0 24-23,0 3 4,0 7 8,8 13 2,-8 10-4,0 6 9,0 14-19,-12 17 17,4 6-17,-4 11 11,12 9 12,-4 13-23,8 8 14,8 16-13,4 13 12,16 24 2,-4 2-14,8 5 15,-8-4-12,-4 16 6,-4 14 4,-1-10 10,-7-10-24,0-10 5,-8-7 6,12-16 1,-8-14 1,4-40-8,-12-6 7,-16-37-2,-12 0 10,-52-97-20,-4 21 15,56 76-15,0 0 19,0 0-19</inkml:trace>
    </iact:actionData>
  </iact:action>
  <iact:action type="add" startTime="52385">
    <iact:property name="dataType"/>
    <iact:actionData xml:id="d35">
      <inkml:trace xmlns:inkml="http://www.w3.org/2003/InkML" xml:id="stk35" contextRef="#ctx0" brushRef="#br0">23159 14554 0,'68'7'25,"72"9"-25,112 18 10,27 12 3,49 1 10,8-17-23,15 0 4,5-14 8,4-9 1,31-24 1,25-19-14,-25-11 13,1-13 5,-28-13-17,-29-30 10,-7-21 6,-20-19-17,-9-27 22,-43-29-21,-4-5 8,-44-19 10,-4-23-19,-5 3 16,-51-31-6,-24 18 5,-20 0-14,-8-1 16,-28-13-17,-16 14 14,-12-21 2,-36 14-15,-20 23 14,-24-13 0,-32 27-14,-36-41 14,-40 38 5,-24-5-20,-16 15 16,-51 9-16,-21-17 17,-48 34-17,-19 0 14,-25 20 3,-36 23-17,-27 27 9,-25 19 11,-31-2-20,-21 39 15,-7-3 0,19 34-15,1 12 17,15 18-7,-4 6 8,-3 6-17,-5 18 16,17-8-16,-9 14 15,9-3-15,-1 13 9,17 13 6,-1 4-13,40 26 12,25 27 2,15 0-16,-3 23 17,47 37-18,20 30 19,72 3-19,13 30 20,35 14-20,44 9 21,44 17-21,28 17 11,36-27 7,56 30-18,48-6 17,48 32-5,40-9-11,67 3 16,25-46-2,56 6-14,48-20 16,35-10-17,33-10 11,15-36 9,-23-1-19,15 1 10,33-21 10,20 21-21,-17-21 10,1-19 10,-29-1-20,29-26 11,23-30 4,21-20-15,7-43 20,-19-51-20,-73-42 15,-431 56-5,0 0 12,0 0-22</inkml:trace>
    </iact:actionData>
  </iact:action>
  <iact:action type="add" startTime="76567">
    <iact:property name="dataType"/>
    <iact:actionData xml:id="d36">
      <inkml:trace xmlns:inkml="http://www.w3.org/2003/InkML" xml:id="stk36" contextRef="#ctx0" brushRef="#br0">12238 8342 0,'0'0'20,"0"0"-20,164 37 8,-44-24 15,-1 4-23,17-1 9,8-2 0,-4 6 1,8 0 6,12 0 0,16-4-16,-1 4 17,5-6-17,20-14 25,4 3-25,36-3 14,-21 13-10,17-3 9,-4-3 1,-12-14-14,31-9 17,-19 2 0,24-9-17,0-17 13,-5-17-11,-3 4 15,8-13-3,0-4-13,-25 6 16,13-2-15,-32 6 11,-20-7 2,8 7-13,-29-13 14,-31 3 1,-20-3-17,-12 6 10,-32-3 5,-32 10 3,-20-13-18,-24 26 19,-32-16-19,-12 10 20,-12-11-20,-24-2 12,-24 6 7,-8-7-19,-8 14 8,-3 0 6,-29 23-12,-32-14 12,4 11 5,-32 3-19,-15 17 12,19 6 6,-32 7-18,0 7 12,-32-1 11,17 8-22,-25 2 1,20-9 19,-23 3-21,11 3 22,-20-19-22,16-1 9,-15 4 12,23-11-21,-4-6 14,0 10 0,-11-13-14,15 10 19,-4-1-19,5-9 16,7 16-6,-8-9 8,0-1-18,-3-19 16,11 19-15,8 4 15,12-4-13,-15 7 11,19 7 1,-4-4-15,8 0 26,8-3-25,1 4 22,11-4-23,-16 3 0,24 0 29,5-9-29,3 16 14,12-10-14,4-7 11,-20 7 12,24-3-22,-19 6 8,15-3 7,20 7-16,-8-21 17,-8 14-2,20 4-15,-19-14 19,15 16-19,12-2 17,-4-11-17,0 4 17,-8 13-8,17-7 8,15 4-17,-20-11 14,12-2-10,-8 12 11,4-6-12,-4 10 13,13-16-7,19 9 11,-8 0-19,-16 7 9,0-6 5,20 19-15,8 4 16,-16-17 0,-12 6-16,17 1 16,-5 3 0,-12 17-16,16-17 18,0 20-18,0-17 18,8 17-18,-4-13 27,-7 6-25,15-3-2,12 3 11,0-9 7,-20 19 1,16-10-19,20 7 4,-4 7 6,16-4 7,-8 0-6,8 11-11,0 2 18,13 1-4,3 20-14,0-24 19,12 10-19,12 1 16,8-11-3,0 7 4,16-7-17,-4 14 3,4-14 10,8 17 1,-4 3 2,12-16-16,0 6 17,12-10-16,-4 4 14,12-4 2,-4-13-17,0-13 17,4 13-17,8 7 30,8-11-29,11 8 9,29 6-10,-4 3 17,-12 0 4,8-3-20,-12 3 10,12-3-11,0 4 16,24-4-5,-4-14 7,4 1-18,-8 13 17,11-13-17,29 16 18,0-20-18,-12 7 12,8 7 6,24-14-18,8 7 28,-13-7-27,25 1 3,-4-4 6,4-4 8,0-6-18,28 7 20,-21-7-20,9 3 11,12-13 8,-16 17-19,16-10 13,7-4 3,-7 7-16,16 3 11,-20 4 5,4-14-13,11 4 12,-3 16 0,8-13-15,-8-3 15,-8 3 8,11 0-21,-11 7-2,24 3 11,-24-20 3,-13 13 4,9-3-18,-8 3 10,4 4 12,0-7-22,-12-4 13,3 8 2,5-24-15,-16 6 15,8 1 6,-4-4-21,3-6 4,-3-10 4,4 13 7,-16 0-1,8-7-13,12 7 13,-29-3-3,17-4-7,0 4 15,-12 0-18,-4 3 28,16 3-29,-17 0 1,-23 4 11,0-10 7,12 3-18,-12 0 16,-4 3-17,4 4 11,-1-4 9,-3 7-20,-20-7 16,-4-3-6,12-3 7,4 10-17,-16-7 21,-20 3-21,-4-3 9,0 3 9,-1 1-17,-83 6 9,0 0 12,0 0-22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4:37:19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728">
    <iact:property name="dataType"/>
    <iact:actionData xml:id="d0">
      <inkml:trace xmlns:inkml="http://www.w3.org/2003/InkML" xml:id="stk0" contextRef="#ctx0" brushRef="#br0">23023 8505 0,'-52'-26'15,"52"26"3,0 0-18,0 0 10,0 0 2,0 0 9,-84 43-21,52-23 12,12-3 8,-4 13-20,-8 0 18,-8 10-17,5 10 14,-9 16-15,4 34 27,4 13-27,8 11 9,12 2-3,8 21 2,28 6 17,0-13-25,20 16 9,12-2 9,11-1-18,-3-7 22,4-16-22,-12 3 14,4 11-1,-16-4-13,-16-17 17,-12-7-14,-20-9 11,-8 10 2,-12-24-16,-12-3 19,-8-24-17,0-19 11,-4-14 2,0-9-14,13-4 11,11-14 1,24-6 4,4 10-16,0-6 19,71 16-20,-19 16 8,4 21 10,-4-4 0,-8 4-18,4 23 5,-8 10 7,-20 33 0,-4 30-2,-20 20 7,-24 37-17,0 10 18,-20 56-18,0 4 19,-16 23-19,8-6 17,16 12-7,16-26-7,12 7 12,24-17 0,16 14-15,20-34 13,0-3 5,16-34-1,16-26-17,32-47 3,32 7 6,4-37 9,16-39 0,7-54-18,-7-64 9,-28-72 11,-136 116-20,0 0 15,0 0-14</inkml:trace>
    </iact:actionData>
  </iact:action>
  <iact:action type="add" startTime="21918">
    <iact:property name="dataType"/>
    <iact:actionData xml:id="d1">
      <inkml:trace xmlns:inkml="http://www.w3.org/2003/InkML" xml:id="stk1" contextRef="#ctx0" brushRef="#br0">23902 9435 0,'0'0'6,"0"0"14,0 0-20,0 0 17,0 0-17,0 0 11,0 0 13,-16-134-24,16 81 9,4-7 4,4-6 4,8-31-15,4 0 16,16-3-18,4 4 17,-8 13-17,4 16 15,8 24 2,-8 26-17,-4 27 13,0 10 3,0 33-16,8 57 10,0 10 5,4 0-11,8-13 13,0-14-13,-8-33 5,-4-20 11,-4-30-20,-8-17 9,12-30 7,-12-12 8,0-45-23,-1-29-1,1-17 11,24-3-2,0-14 11,4 24-20,8 33 16,-16 30-12,0 34 25,-8 36-29,-20 36 0,4 34 16,-24 27-7,8 23 10,-16 30-19,-4 26 16,20 4-15,4-20 14,4-27 1,16-16-15,20-34 9,4-36 9,4-51-19,-60 4 19,0 0-19,0 0 15</inkml:trace>
    </iact:actionData>
  </iact:action>
  <iact:action type="add" startTime="22593">
    <iact:property name="dataType"/>
    <iact:actionData xml:id="d2">
      <inkml:trace xmlns:inkml="http://www.w3.org/2003/InkML" xml:id="stk2" contextRef="#ctx0" brushRef="#br0">25832 8715 0,'0'0'19,"0"0"-19,0 0 19,132 10-19,-60-20 15,4-20 10,-16-6-24,-8-18 2,-12 4 9,-12-13-6,-28 6 3,-16 17 10,-12 4-19,-20 19 20,4 11-20,-24 29 12,-12 17 7,-16 26-19,0 21 14,17 6 6,15 14-19,36 19 14,28-16-15,48 0 11,35-26 2,25-11 10,12-20-21,4-23-2,12-30 13,-12-33-3,-8-17 10,-24-17-20,-20-13 12,-72 80 4,0 0-15,0 0 13</inkml:trace>
    </iact:actionData>
  </iact:action>
  <iact:action type="add" startTime="23009">
    <iact:property name="dataType"/>
    <iact:actionData xml:id="d3">
      <inkml:trace xmlns:inkml="http://www.w3.org/2003/InkML" xml:id="stk3" contextRef="#ctx0" brushRef="#br0">26776 8719 0,'0'0'11,"0"0"-11,0 0 23,39 89-23,-11-22 8,0-14 7,20-13 10,8-30-25,-4-23 0,-8-34 31,-12-26-31,-8-10 0,-24 6 14,-16 7-5,-8 4 7,-36 9-15,-4 14 19,-4 26-20,0 24 12,13 23 5,3 23-17,16 17 9,20 7 16,16 16-25,36 13 9,8-12 10,23-21-19,17-36 18,4-24-18,-12-43 15,0-20-10,-24-33 5,-20-4 4,-8-6-4,-20-14 9,-4 7-18,0 4 11,-4 22 9,16 28-21,-12 26 10,0 20-4,0 73 12,16-13-18,-4 17 10,12 6 11,-4-3-21,4 7 10,4 6 5,-12-23 8,4-27-22,-12-43-1,4 0 12,-12 0-2,0 0 11,0 0-21</inkml:trace>
    </iact:actionData>
  </iact:action>
  <iact:action type="add" startTime="23654">
    <iact:property name="dataType"/>
    <iact:actionData xml:id="d4">
      <inkml:trace xmlns:inkml="http://www.w3.org/2003/InkML" xml:id="stk4" contextRef="#ctx0" brushRef="#br0">27599 8455 0,'0'0'6,"0"0"14,0 0-19,28 94 14,-16-41-5,0 10 11,0-19-21,-8 2 11,4-16 7,-16-13-18,8-11 15,0-6-14,8-46 18,0 16-19,12-10 14,8-10-1,0-10 1,11-30-13,17-20 12,0 17 12,8 23-25,4 20 0,-4 27 13,-20 29-1,-16 21 7,-12 53-18,-4 10 11,-12 20-7,0-4 5,-4-6 8,8-13-6,12-17-12,8-24 18,-24-46-18,0 0 17,0 0-12</inkml:trace>
    </iact:actionData>
  </iact:action>
  <iact:action type="add" startTime="24152">
    <iact:property name="dataType"/>
    <iact:actionData xml:id="d5">
      <inkml:trace xmlns:inkml="http://www.w3.org/2003/InkML" xml:id="stk5" contextRef="#ctx0" brushRef="#br0">28782 8675 0,'0'0'8,"0"0"12,0 0-20,87-10 14,-47-20 6,-4-16-20,-8-21 10,0 0 17,-24-6-26,-8-10-1,-12 26 9,-8 21 4,-16 2-4,0 14 1,8 37 4,-4 26-1,9 41-10,11 5 21,4 18-24,12-7 20,28-13-20,-1-11 4,13-6 9,16-27-3,-4-33 13,-8-20-23,8-36 4,-52 46 9,0 0-6,0 0 15</inkml:trace>
    </iact:actionData>
  </iact:action>
  <iact:action type="add" startTime="24582">
    <iact:property name="dataType"/>
    <iact:actionData xml:id="d6">
      <inkml:trace xmlns:inkml="http://www.w3.org/2003/InkML" xml:id="stk6" contextRef="#ctx0" brushRef="#br0">29785 8002 0,'0'0'13,"0"0"4,0 0-17,83 0 20,-31-30-20,0-16 25,0-27-25,-8-17 16,8 0-16,-24 6 14,-4-12-3,-24 9-5,-12-6 7,-16 10-9,0 6 8,-24 17-2,8 17 5,-8 6-3,4 34-11,16 6 20,4 27-21,4 20 11,9 27 2,15 29 3,4 14-16,19 13 20,5 27-19,0 27 9,-4-14 3,0 14 13,-8 9-26,0-19 0,8 6 14,-4-20-2,4-3-7,4-27 8,0-33-3,0-27 6,-4-33-16,-12-20 26,4-20-26,-8-60 13,-20-6-12,0-18 10,-16-42 19,28 126-29,0 0-1,0 0 13,-64-223 0,12 86-2,20 34-10,20 30 11,12 29 1,0 24-4,16 10 0,20 7 6,32 6 2,28-16-17,8-4 7,4-16 3,-108 33 3,0 0-4,0 0 1</inkml:trace>
    </iact:actionData>
  </iact:action>
  <iact:action type="add" startTime="25580">
    <iact:property name="dataType"/>
    <iact:actionData xml:id="d7">
      <inkml:trace xmlns:inkml="http://www.w3.org/2003/InkML" xml:id="stk7" contextRef="#ctx0" brushRef="#br0">25369 11137 0,'0'0'1,"0"0"18,0 0-19,0 0 14,-12-134 12,0 94-26,0 4 1,12 6 9,-4 3 5,4 7-7,0 14 12,4 6-19,-4 0 11,0 0 8,0 69-20,0-29 16,0 24-16,-4 39 14,-8 24 3,4 2-17,8 21 18,12-6-18,4-11 12,20-20 6,8-23-14,20-20 12,-8-30-16,8-33 20,-8-21-20,8-26 20,7-33-20,5-44 12,-8-19 11,-12-4-23,-4 3 17,-12 4-17,0 20 17,-24 40-17,0 16 13,-16 40-5,0 17 8,0 0-11,0 100 22,12-23-26,0 9-1,16 14 20,0 7-20,16-20 10,8-17 13,24-27-23,-4-33 14,8-33-10,-12-47 9,0-34-4,0-16 7,-17-36 1,5-11-17,-16-6 18,0 20-17,-4 20 14,-28 13-15,-12 30 16,-8 20-4,-16 20-7,28 50 4,0 0 10,0 0-18</inkml:trace>
    </iact:actionData>
  </iact:action>
  <iact:action type="add" startTime="27646">
    <iact:property name="dataType"/>
    <iact:actionData xml:id="d8">
      <inkml:trace xmlns:inkml="http://www.w3.org/2003/InkML" xml:id="stk8" contextRef="#ctx0" brushRef="#br0">27211 11400 0,'0'0'18,"0"0"-18,0 0 15,0 0 5,0 0-20,0 0 9,88 23 13,-56-20-22,20-9 7,16-1 13,8-23-20,0 10 20,0-20-20,-20 0 10,-4-13 3,-25 13 5,-11-13-18,-20 13 13,-12 6-9,-11 11 10,-5 0 2,-12 16-15,4 10 14,-16 31-11,-12 9 9,4 17 5,12 7-18,12 9 10,20 4 5,20 3 3,12-3-18,32 7 20,12-10-20,12-24 11,-4-17 10,4-12-21,0-24 8,-17-17 10,-7-16-18,-8-7 16,-20-13-16,0-1 22,-4 4-21,-12 10 10,0 4 3,-4 12 1,-16 8-15,16 2 16,-8 8-1,-4 2-15,4 4 14,12 0 2,0 10-16,0-3 15,0 0-1,0-1-13,0-6 13,0 0-11,0 0 11</inkml:trace>
    </iact:actionData>
  </iact:action>
  <iact:action type="add" startTime="29389">
    <iact:property name="dataType"/>
    <iact:actionData xml:id="d9">
      <inkml:trace xmlns:inkml="http://www.w3.org/2003/InkML" xml:id="stk9" contextRef="#ctx0" brushRef="#br0">27235 10927 0,'0'0'22,"0"0"-22,0 0 20,0 0-20,0 0 19,12 126-19,-8-59 11,4 10-1,-4-4 14,-4-13-23,8-7 10,-4-16-11,0-7 17,4-14-4,-4-9-13,8-7 14,-4 0 9,-8 0-23,0-60 11,4 37 6,-4 3-17,0-4 9,0 11 12,0 10-20,0-4 8,0 0 6,0 7-14,0 0 28,0 0-29,0 0 1,0 0 20,0 0-21,0 0 15,0 0-1,-4 44-14,4-44 16,-8 0-13,16 0 11,-8 0 3,4 0-17,-4 0 16,0 0 2,4 0-18,-8 0 8,4 0 8,0 0 8,0 0-24,0 0 0</inkml:trace>
    </iact:actionData>
  </iact:action>
  <iact:action type="add" startTime="30390">
    <iact:property name="dataType"/>
    <iact:actionData xml:id="d10">
      <inkml:trace xmlns:inkml="http://www.w3.org/2003/InkML" xml:id="stk10" contextRef="#ctx0" brushRef="#br0">27990 10850 0,'0'0'19,"0"0"-19,0 0 22,0 0-22,0 0 8,52 130 14,-40-80-21,4 17 9,-4 16 6,-12 7 4,12 3-20,4-13 1,0-3 14,8-31-11,0-19 7,-24-27 1,0 0 10,0 0-22</inkml:trace>
    </iact:actionData>
  </iact:action>
  <iact:action type="add" startTime="30661">
    <iact:property name="dataType"/>
    <iact:actionData xml:id="d11">
      <inkml:trace xmlns:inkml="http://www.w3.org/2003/InkML" xml:id="stk11" contextRef="#ctx0" brushRef="#br0">28086 10414 0,'0'0'19,"0"0"-19,0 0 18,0 0-18,-4 120 12,20-80-2,-16-40 11,0 0-20,0 0 11</inkml:trace>
    </iact:actionData>
  </iact:action>
  <iact:action type="add" startTime="30856">
    <iact:property name="dataType"/>
    <iact:actionData xml:id="d12">
      <inkml:trace xmlns:inkml="http://www.w3.org/2003/InkML" xml:id="stk12" contextRef="#ctx0" brushRef="#br0">28326 11010 0,'0'0'1,"0"0"22,80 127-22,-20-61 10,16-56 5,-8-33-16,-24-47 21,-4-20-21,-28-7 11,-12 8 4,-28 5-12,-24 24 14,-4 4-14,-12 22 9,0 11 0,0 36 6,16 11-18,8 29 18,20 14-18,20 3 16,12-4 1,24 4-17,8-20 17,8-20-17,20-43 12,8-17 0,8-34 9,-4-15-21,-4-5 14,-17-6-10,-7 10 6,-12 30 10,-24 14-20,0 36 10,-4 36 5,-4 34-1,-4 34-13,4 42 15,0 41-16,12 6 15,0 27 3,16 6-17,-8-16 19,0-10-20,0-20 12,-16-34 6,-12-29-17,-12-27 7,-28-37 14,-4-36-22,-20-17 9,8-37 12,-8-40-20,5-56 17,3-40-18,20-47 9,36 220 8,0 0-17,0 0 14</inkml:trace>
    </iact:actionData>
  </iact:action>
  <iact:action type="add" startTime="31517">
    <iact:property name="dataType"/>
    <iact:actionData xml:id="d13">
      <inkml:trace xmlns:inkml="http://www.w3.org/2003/InkML" xml:id="stk13" contextRef="#ctx0" brushRef="#br0">29401 9988 0,'0'0'1,"0"0"18,0 0-19,16 116 12,0-6 18,0 43-29,8 37-1,0 13 27,-12 0-26,-8-3-1,0-33 15,-4-37-9,8-47 5,8-33 0,-4-40-2,0-10 12,4-77-20,24-26 8,16-30 16,8-27-25,19 10 15,-7 4-14,0 29 13,-4 44 0,-12 56-13,-4 44 16,-4 26-17,0 40 11,0 37 5,0 7-4,-8 3-11,0-24 14,-4-29 11,-12-41-26,-28-46 0,0 0 11,0 0-1</inkml:trace>
    </iact:actionData>
  </iact:action>
  <iact:action type="add" startTime="31999">
    <iact:property name="dataType"/>
    <iact:actionData xml:id="d14">
      <inkml:trace xmlns:inkml="http://www.w3.org/2003/InkML" xml:id="stk14" contextRef="#ctx0" brushRef="#br0">31007 10171 0,'0'0'19,"0"0"-19,-12 130 20,0 16-20,12 34 10,4-13 13,4-4-23,8-13 16,-4-27-11,16-30 11,8-46-16,-4-47 12,-32 0 5,0 0-17,0 0 26</inkml:trace>
    </iact:actionData>
  </iact:action>
  <iact:action type="add" startTime="32208">
    <iact:property name="dataType"/>
    <iact:actionData xml:id="d15">
      <inkml:trace xmlns:inkml="http://www.w3.org/2003/InkML" xml:id="stk15" contextRef="#ctx0" brushRef="#br0">31467 10660 0,'0'0'1,"0"0"10,0 0 5,32 120-16,-4-63 17,8-20 1,-8-8-18,0-22 13,0-30 6,0-20-19,-4-11 15,-12-2-14,-24-8 11,-4 4 8,-12 0-20,-20 24 17,4 26-16,4 23 10,-4 27 10,4 33-21,-8 4 10,28 6 10,12 1-20,20-8 8,12-19 15,16-24-23,-40-33 18,0 0-18,0 0 9</inkml:trace>
    </iact:actionData>
  </iact:action>
  <iact:action type="add" startTime="32631">
    <iact:property name="dataType"/>
    <iact:actionData xml:id="d16">
      <inkml:trace xmlns:inkml="http://www.w3.org/2003/InkML" xml:id="stk16" contextRef="#ctx0" brushRef="#br0">32250 9874 0,'0'0'0,"0"0"17,0 0-17,-96 120 13,32-30 14,-4 7-27,-4-14 0,4-6 12,5-11 2,23-19-8,28-7 8,24-34-1,28-2-12,27-14 11,17-17-2,8-13 8,4 20-18,-4 4 12,-12 2 12,-8 28-24,-20 9 14,-28 14-14,-20 22 14,-32 18-4,-16 13 10,-20 0-20,-4-10 26,0 0-26,16-10 0,12-10 23,12-10-23,12-50 14,16 0-8,0 0 2,0 0 8</inkml:trace>
    </iact:actionData>
  </iact:action>
  <iact:action type="add" startTime="33194">
    <iact:property name="dataType"/>
    <iact:actionData xml:id="d17">
      <inkml:trace xmlns:inkml="http://www.w3.org/2003/InkML" xml:id="stk17" contextRef="#ctx0" brushRef="#br0">32726 9741 0,'0'0'14,"0"0"-13,-88 53 23,28 14-24,12-10 12,8 13 4,16-14-15,16-16 12,20-10-9,12-7 7,16-6 4,0 0-10,16 9 8,-4-12-8,-8 22 5,-4-2 7,-12-4-5,-8 23-7,-28 7 5,-16 16 3,-20 11 9,0 10-20,-32-14-2,-24-3 12,100-80-1,0 0 10,0 0-20</inkml:trace>
    </iact:actionData>
  </iact:action>
  <iact:action type="add" startTime="35113">
    <iact:property name="dataType"/>
    <iact:actionData xml:id="d18">
      <inkml:trace xmlns:inkml="http://www.w3.org/2003/InkML" xml:id="stk18" contextRef="#ctx0" brushRef="#br0">25896 13538 0,'40'290'21,"-36"-47"-21,-8-70 9,-8-46 12,12-21-21,12-16 9,-8-13 16,8-17-25,0-24 8,0-12 6,4-24-14,-16-54 21,4 5-21,-8-11 15,4 60-1,0 0-14,0 0 16</inkml:trace>
    </iact:actionData>
  </iact:action>
  <iact:action type="add" startTime="35455">
    <iact:property name="dataType"/>
    <iact:actionData xml:id="d19">
      <inkml:trace xmlns:inkml="http://www.w3.org/2003/InkML" xml:id="stk19" contextRef="#ctx0" brushRef="#br0">25113 13615 0,'0'0'16,"0"0"-16,0 0 20,0 0-20,0 0 10,0 0 12,100-104-22,-20 78 13,16-11 13,20-13-26,8 0 0,35-6 12,1 2 1,-8 11-8,-16 3 11,-16 10-11,-20 10 4,-12 3 2,-32 17-2,-16 4 10,-16 16-19,-20-10 18,-4 16-12,-24-16 2,12-3 10,12-7-18,0 0 15,0 0-3</inkml:trace>
    </iact:actionData>
  </iact:action>
  <iact:action type="add" startTime="36240">
    <iact:property name="dataType"/>
    <iact:actionData xml:id="d20">
      <inkml:trace xmlns:inkml="http://www.w3.org/2003/InkML" xml:id="stk20" contextRef="#ctx0" brushRef="#br0">27946 12882 0,'0'0'0,"0"0"23,0 0-23,0 0 8,-68 107 3,32-24 11,-4 20-22,-3 44 17,-9 9-17,-16 24 21,-24 30-21,-20 3 15,20 23 0,0-19-15,20-24 13,20-13-2,12-20 2,12-20 10,12-30-23,8-24 0,16-42 15,-4-14-6,8-27 10,0-3-19,4-30 16,0-3-16,4 6 17,-4-6-1,-16 3-15,4-10 9,-8 13 6,4-6-15,0-1 15,12-16 1,-12 50-16,0 0 8,0 0 15</inkml:trace>
    </iact:actionData>
  </iact:action>
  <iact:action type="add" startTime="37636">
    <iact:property name="dataType"/>
    <iact:actionData xml:id="d21">
      <inkml:trace xmlns:inkml="http://www.w3.org/2003/InkML" xml:id="stk21" contextRef="#ctx0" brushRef="#br0">28718 14517 0,'255'127'8,"-95"-47"14,-88-47-22,-20-43 9,16-3 21,0-1-30,0-12 0,-4-7 14,-12-14 8,-52 47-22,0 0 4,0 0 20</inkml:trace>
    </iact:actionData>
  </iact:action>
  <iact:action type="add" startTime="38145">
    <iact:property name="dataType"/>
    <iact:actionData xml:id="d22">
      <inkml:trace xmlns:inkml="http://www.w3.org/2003/InkML" xml:id="stk22" contextRef="#ctx0" brushRef="#br0">28821 14357 0,'0'0'0,"0"0"20,0 0-19,0 0 8,0 0 13,0 0-21,-87 30 7,71-56 15,-8-4-23,-4-7 16,8 4-16,-16-10 12,0-4 0,4-6 19,-4-1-31,4-12 0,4-11 26,4-6-26,12 6 0,8-13 19,20 7-18,8 6 10,20 7-1,20-3 6,8-3 1,4 16-17,-4-7 15,15 24-14,-11 9 11,4 11 6,12 0-18,12 19 13,-20 1-2,-12 3 8,-20 13-19,-16 1 21,-20-1-20,-12-6 14,-4 9-15,0 1 14,-60-7-3,20 7 8,4-4-18,-8-6 10,-8 6-5,-16 7 8,-16 0-9,4 20 5,-12 13 5,12 7 0,-3 7-15,3-1 14,0 1 0,-4 10-13,8-1 15,20 14 8,24-3-24,4 6 1,16-10 14,12 1-1,16-11-14,12 0 12,8-6-3,4 13 6,8-17 14,12-3-29,0 3 0,16-13 5,-4-10 9,3-3 5,-3-21-19,8-6 15,28-10-11,12-10 10,-12-6-1,0-11-13,-36 7 15,-8-10 4,-8 7-19,-12 10 11,-8-1 9,-8 4-20,-12 4 14,-8-1-14,-8 0 16,0-3 0,0 10-16,0 0 15,0 0 2</inkml:trace>
    </iact:actionData>
  </iact:action>
  <iact:action type="add" startTime="40994">
    <iact:property name="dataType"/>
    <iact:actionData xml:id="d23">
      <inkml:trace xmlns:inkml="http://www.w3.org/2003/InkML" xml:id="stk23" contextRef="#ctx0" brushRef="#br0">26184 15690 0,'-32'-37'17,"32"37"-9,0 0 9,0 0 3,0 0-19,0 0 6,0 0 11,0 0-17,0 0 16,0 0-3,0 0-14,0 0 17,-20 120-17,16-80 13,-8 27 6,8 19-19,-4 11 15,8-4 1,0-6-16,0-17 12,12-14 4,-12-16-16,12-13 19,-12-21-19,12-6 16,-12 0-2,0-46-14,-12 26 13,0-13 5,0-4-18,0-16 16,-4-17-12,0-10 6,-8-4 12,8 8-22,4-4 11,8 20 1,4 13 6,4 11-18,8 6 15,0 20-15,16 10 20,-4 10-20,-8-4 10,12 18 4,0-4 2,8 13-16,-4 0 21,16 4-21,-12 3 12,12-10 7,12 23-19,12-13 23,-12-7-23,4-3 11,-12-10 4,-20-10-15,4-10 15,-36 0-6,0 0 6,0 0-14</inkml:trace>
    </iact:actionData>
  </iact:action>
  <iact:action type="add" startTime="41721">
    <iact:property name="dataType"/>
    <iact:actionData xml:id="d24">
      <inkml:trace xmlns:inkml="http://www.w3.org/2003/InkML" xml:id="stk24" contextRef="#ctx0" brushRef="#br0">26220 16093 0,'0'0'14,"0"0"13,0 0-27,0 0 0,0 0 8,0 0 13,0 0-21,0 0 12,0 0 9,0 0-21,0 0 13,0 0 1,0 0-14,0 0 13,0 0 5,44 106-18,-28-76 13,4 7 1,0-7-14,4 0 16,4 7-1,12 9 1,4 7-16,8 14 19,4 6-18,4-3 11,-4 10-7,0-17 6,23 14 10,17-7-21,8-13 11,4-1 7,4 1-18,12 0 18,32-11-18,4-6 12,-9-3 4,21-17-15,8-10 14,-4-20 0,24-24-14,-8-9 15,-5-27-2,-27 4-14,20-18 11,-16 8 8,-8-8-19,-8-9 19,-9 3-19,-19-6 11,-12-8 8,-28 8-19,-12 9 10,-4 7 10,-20 14-19,-8 19 17,-20 7-18,-12 20 10,-8 3 12,4 11-22,-24-1 29,8 14-29,0 9 0,-8-12 16,-12 6-6,0-4-5,-24 1 12,4 6-2,-12-9-14,0 2 8,0-2 11,0-4-20,5 6 15,7-6-15,0 0 15,4 7 2,12-7-17,16 0 14,24-13 4,0 9-18,52 4 13,0-6 3,12-8-16,19 1 14,-3-4 1,20-13-14,20 0 19,8 7-20,-16 3 12,-16 10 7,-28 4-18,-12-1 10,-20 14 4,-20 3-15,-8 16 15,-20 1 0,-12 3-15,-4 16 17,0 21-2,-12 13-15,12 7 19,-12 6-19,16 20 11,8-10 10,8 4-21,16-17 10,8-17 12,0-23-22,20-13 18,-36-37-18,0 0 9,0 0 4</inkml:trace>
    </iact:actionData>
  </iact:action>
  <iact:action type="add" startTime="44267">
    <iact:property name="dataType"/>
    <iact:actionData xml:id="d25">
      <inkml:trace xmlns:inkml="http://www.w3.org/2003/InkML" xml:id="stk25" contextRef="#ctx0" brushRef="#br0">12166 4022 0,'0'0'18,"0"0"-18,108 37 13,-20-20 8,16 19-21,3-6 22,1-3-22,12 6 10,16-3-5,12 0 5,0-13 7,16-4-5,8 10-12,-9-9 19,25 2-4,4-16-15,-4 7 9,28-30 13,-13 3-22,9-10 16,20 6-16,-12-12 17,19-21-13,-7 7 4,-16-10 8,12-10 0,-12-10-15,-1 0 17,9-3-18,-28-3 16,4-21-9,-12-10 15,-41-9-22,1 6 15,-16 7-15,-20-17 20,-28-13-20,-20 9 10,-24 1 1,-24 3 12,-16-13-23,-16 3 11,-20 17 4,-8 3-15,-24-10 16,-12-3-2,-24 0-14,-32 9 20,0 11-20,-15-20 17,-9 13-14,-32 13 9,-4 11 6,-20 6-18,-3 0 14,-1 7 0,-32 6 4,8 17-17,-23 0 2,11 24 23,8-1-26,-8 7 14,13 13-14,-25 4 16,16 3 0,-8 27-16,17-1 12,-1 18 3,4 19-14,-4 17 16,12 10-4,17 20-13,3 26 19,32 11-19,8-4 14,12 20 3,21 14-16,19 16 14,28-13-12,20 33 12,8-3 0,28-7-4,28 27-11,16-27 16,40-10 6,32-3-22,16-7 4,16-23 3,47-20 11,17-7-1,-12-16-17,24-17 11,24-7 5,4-23-16,15-20 16,1-3 3,-8-1-19,8-6 4,-5-6 5,17 12 8,-16 4 0,-12 0-17,-9-13 9,5-7 14,-24 10-23,12-24 9,-12-2 8,-24-4-16,-1-4 14,9 4-1,-24-6-14,-4-8 16,12-2 1,-8 9-17,-148 7 17,0 0-17,0 0 19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4:37:19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09">
    <iact:property name="dataType"/>
    <iact:actionData xml:id="d0">
      <inkml:trace xmlns:inkml="http://www.w3.org/2003/InkML" xml:id="stk0" contextRef="#ctx0" brushRef="#br0">16825 7323 0,'304'-33'19,"-140"23"-19,-56-4 21,16 8-21,-9 2 9,1-6 4,28-6 7,4 9-20,4 4 23,20-4-23,4 14 6,-13-4 2,13-3 18,-4 7-26,-20-17 19,12 10-18,8-10 3,-9 13 9,-27-10-2,20 4 0,-4 3 7,-4-7-18,4-6 11,8 10 7,-13-1-18,-11-2 18,20 6-17,-4-7 18,-4-3-19,-12 3 13,0-6 3,-13 10-13,5 19 15,-16-9-18,-4 3 20,12-3-20,-20 6 11,-8 10 2,-16-9-1,-16-14 6,-8 0-18,-12 0 11,-16 0 8,-20 0-19,-4 3 11,0-3 6,0 0-17,0-10 19,-68 10-19,36 0 19,-8-7-19,-8 7 11,-8-10 2,-12-6 6,-4 12-19,-44-9 20,-36-4-20,-20 17 11,-19 0 6,-25 0-16,4 7 11,-16-7 0,-4 17 9,13-11-21,-21-2 13,12 6-13,-4-7 22,5 7-22,-17-10 11,-8 7 1,20-7 7,-15 10-19,31-10 12,-8 10 8,8-10-20,24-7 5,-11 7 5,27-3 2,32 6 7,8-6-18,0 3 18,24-7-19,8 4 17,36 3-16,12-7 21,5-13-21,11 17 21,0 3-22,24 10 11,4-4 8,12 4-18,0-6 7,72-4 10,-24 3-18,11 4 14,41 9-9,8 4 8,32 0-1,60 0 6,8-10-18,71-3 17,5 0-17,24-4 18,8 10-17,43 1 9,49 9 9,-408-23-19,0 0 27,0 0-23</inkml:trace>
    </iact:actionData>
  </iact:action>
  <iact:action type="add" startTime="34548">
    <iact:property name="dataType"/>
    <iact:actionData xml:id="d1">
      <inkml:trace xmlns:inkml="http://www.w3.org/2003/InkML" xml:id="stk1" contextRef="#ctx0" brushRef="#br0">9972 5188 0,'80'-213'14,"-92"306"6,128-146-20,24 19 16,20 21-2,27 13-13,17 13 13,-16-9-8,28 2 7,0 11 1,27-10 0,1-11-14,-16-9 14,12-4 2,-21-22-16,9 5 15,4-9 1,-16-4-16,12-13 17,-17-6-17,-15-18 14,4-12 2,-24-17-15,0-1 15,-1 8-13,-27-21 11,-12-9 2,-16 2-16,-8 5 16,-8-5 1,-24-9-16,-24 3 14,-4 14-12,-36-8 5,-4 8 6,-24-1 12,-4 7-26,-24 30 0,-4 7 10,-20 7 3,-16-28 3,-20 11-16,-28-4 21,4 18-21,-12-21 10,-12 0 6,-27-10 0,-13 10-16,0 7 17,-4 9-16,-12 14 13,-11-10 2,-9 10-16,16 4 13,-8 13 8,4 6-21,9 10 17,-21 21-17,16 2 24,-16 1-24,5 26 21,15 4-20,-20 6 10,8 21 6,-16 6-17,5 13 15,19 13-15,-16 11 16,36 13 1,12-17-17,9-6 14,7 16-10,12-10 24,24 17-27,-8 14-1,12 9 14,8 3 4,4 34-18,25 7 19,7-7-19,20 3 27,16 10-27,12 0 10,28 0-6,16 14 9,20-7 3,32-14-16,12 14 16,27-7 3,5-33-18,28-13 9,32-17-6,12-20 11,0-30-1,39-17-14,-7-26 17,28-17-1,-16-24-15,4-12 15,-1-18-16,9 1 16,-24 0 0,-4 9-16,-33 21 17,-179 23-17,0 0 32,0 0-32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4:37:19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01">
    <iact:property name="dataType"/>
    <iact:actionData xml:id="d0">
      <inkml:trace xmlns:inkml="http://www.w3.org/2003/InkML" xml:id="stk0" contextRef="#ctx0" brushRef="#br0">14599 11576 0,'0'0'19,"0"0"-19,-119-13 13,35-7 5,-8 3-17,4 17 13,-4 7 7,-40-4-21,-8 7 18,-20 17-18,-23-14 11,-13 17-5,12 4 3,-20 2 2,-12-6 7,13 0-18,-13 3 18,0 1 0,32-8-18,0 8 14,1-1-14,19-16 13,20 16 6,4-10-19,8-6 16,24 0-14,12 6 23,4-6-25,8 6 17,5-3-17,15 0 12,8 0 17,24 3-29,8-3 2,8 3 11,16-9-11,12 2 11,-4-6-6,4 0 7,4 7 2,4-4-15,-8 4 12,-4 6 3,0 7-15,8 10 17,-8 10-17,8 0 13,-4 37 2,4 9-16,8 41 17,-8-4-14,15 4 9,-7 29 6,4 27-18,0-26 20,8 33-20,4 3 13,0-6-3,0 22 13,-8-9-23,8-7 7,-4 7 8,4-17 1,-8 4-15,-8 16 18,-4-16-19,12-24 17,-12 13-16,4-19 7,4-14 12,-4-3-20,4-33 30,4-14-30,-32-103 0,0 0 14,0 0 0</inkml:trace>
    </iact:actionData>
  </iact:action>
  <iact:action type="add" startTime="4296">
    <iact:property name="dataType"/>
    <iact:actionData xml:id="d1">
      <inkml:trace xmlns:inkml="http://www.w3.org/2003/InkML" xml:id="stk1" contextRef="#ctx0" brushRef="#br0">14655 11866 0,'0'0'15,"0"0"-15,0 0 9,0 0 14,0 0-23,0 0 13,0 0 4,0 0-17,0 0 12,0 0 9,0 0-21,0 0 17,72 163-17,-52-36 13,4 16 3,4 34-16,8 29 10,-4 4 10,8 6-20,0-2 15,12-5-2,8-9-13,0 13 15,0-23 5,-4-7-20,4-6 15,-12-7-15,4-17 13,0-10 4,0 1-17,-8-15 14,-4-15 2,3-31-15,-7-6 12,-20-21 9,-8-13-22,-16 14 15,-8-20-15,-12-1 15,-11-9-3,-29-4-8,-8 4 10,0 10-2,-16-4-8,-28 4 12,-28 16-5,-28-3-10,-36 20 12,-11-7 4,-17 0-17,-28-13 20,-4 0-20,-19-10 12,19-3 8,-12 3-19,29 0 11,-1 6 7,12 1-19,24 16 13,4-9 5,21-1-18,43-20 13,32 4 3,12-24-15,40 7 12,28-17 1,16 4-14,24-17 15,60-13 5,20-40-20,-80 63 16,0 0-16,0 0 12</inkml:trace>
    </iact:actionData>
  </iact:action>
  <iact:action type="add" startTime="5274">
    <iact:property name="dataType"/>
    <iact:actionData xml:id="d2">
      <inkml:trace xmlns:inkml="http://www.w3.org/2003/InkML" xml:id="stk2" contextRef="#ctx0" brushRef="#br0">10551 14078 0,'0'0'17,"0"0"-17,0 0 21,0 0-21,92 3 8,-24-6 12,32-1-20,16 1 17,32-30 0,28 9-17,16-19 12,31-7-7,21-17 10,16-9-11,24 3 10,-17 6 4,17 0-18,-28 14 9,4-7 4,-5 7 0,-15 6-9,-8-6 9,-44-4 15,-40 24-27,-1 0-1,-39 13 14,-28 16-9,-40 4 10,-24 0-11,-16 4 15,-56-8-19,56 4 24,0 0-24,0 0 23</inkml:trace>
    </iact:actionData>
  </iact:action>
  <iact:action type="add" startTime="5968">
    <iact:property name="dataType"/>
    <iact:actionData xml:id="d3">
      <inkml:trace xmlns:inkml="http://www.w3.org/2003/InkML" xml:id="stk3" contextRef="#ctx0" brushRef="#br0">12098 11829 0,'0'0'1,"0"0"12,0 0 5,0 0-17,0 0 10,0 0 11,72 107-22,-56-54 9,12 17 8,8 37-3,4 19-14,4 14 16,8 30-15,4 23 11,0-3 9,-4 23-20,-1 4 20,1 19-20,-12 17 9,4-9-6,-8 2 7,-4-3 2,8-6-2,8 6-6,-12-33 16,12-7-21,-16-27 14,4-16-3,-8-10-6,8-17 5,-16-13 4,4-13 12,-12-34-25,-8-13 0,4-20 12,-4-20-4,0-10 5,4 7-14,-8-4 17,0 7-14,0-3 10,4 9-4,-4-2 15,0 9-24,8 4 25,-4-1-25,-4 4 0,0-13 16,8 3 1,-8 0-17,-8-10 19,16-7-19,-8-10 13,0-3-8,4 0 7,-4 0 3,0 0 0,0 0-15,0 0 14,0 0 3,4 0-17,4 0 17,-8 0-16,4 0 14,-4 0 2,8 0-17,-4 0 16,-8-56-16,-16-1 16,20 57 0,0 0-16,0 0 10</inkml:trace>
    </iact:actionData>
  </iact:action>
  <iact:action type="add" startTime="11214">
    <iact:property name="dataType"/>
    <iact:actionData xml:id="d4">
      <inkml:trace xmlns:inkml="http://www.w3.org/2003/InkML" xml:id="stk4" contextRef="#ctx0" brushRef="#br0">18228 11436 0,'-32'310'21,"24"-147"-21,28-83 9,24-46 14,24 6-23,16-27 9,8 7 6,32 0 0,19-17-15,21-6 19,-16-30-19,-28-11 15,-24-9-12,-4-20 10,-24-11 10,0-35-23,-40 12 8,-16-10 7,-28 14-2,-8 3-13,-28-3 15,-12-7 1,-12 3-16,-16 14 15,0 17 0,-4 26-15,-16 6 22,-32 38-22,8 19 15,1 30-15,3 34 17,-16 46-3,8 34-14,36-1 20,24-6-20,48-13 9,32-17 8,40-17-2,32-17-15,52-16 16,36-20 0,0-23-16,-12-20 17,3-24-17,-151 17 17,0 0-12,0 0 18</inkml:trace>
    </iact:actionData>
  </iact:action>
  <iact:action type="add" startTime="12236">
    <iact:property name="dataType"/>
    <iact:actionData xml:id="d5">
      <inkml:trace xmlns:inkml="http://www.w3.org/2003/InkML" xml:id="stk5" contextRef="#ctx0" brushRef="#br0">19994 10174 0,'0'0'1,"0"0"-1,0 0 7,0 0 16,40 107-23,-16-37 9,16 33 5,0 20 9,-8 10-23,4 24 1,8 23 15,-8-4-12,-4 7 9,8-19-2,0-4 6,8-17-17,-12-23 9,0-37 13,-8-10-22,-12-33 9,8-23 12,-24-11-21,12-6 14,-12 0 2,-36-93-16,16 33 12,-20-33 3,-12-44-15,-12-32 14,8-5 9,0-6-23,12-13 10,4 27-6,4 13 15,8 29-19,0 4 25,-8-3-25,8 7 21,0 9-21,0 17 16,0-3-16,12-7 14,-4 7 2,16 16-16,4 10 15,4 24-4,24 20 6,20 6-17,8 11 15,12 12-15,8 4 14,0 7 6,24 16-20,12 14 10,-4 6 6,-5 20-16,-19 11 17,-16 16 2,-24 19-19,-32 1 16,-28 24-16,-24 5 14,-12 1 2,-16-16-16,-3-38 21,-9-19-21,4-27 9,20-10 7,4-30-11,20-10 4,16-20 11,16-14-20,20 11 15,4-10-4,4 16-4,12-6 9,12 16-16,16 4 10,0 13 5,15 20 6,-3 0-21,16 20 4,24 13 6,0 7 9,0 0-19,-8-7 28,4 10-28,8-19 16,-5-8-15,-11 14 15,-12-10-16,-24-10 15,-8-6 2,-8-4-17,-20-7 8,-8-13 11,-28-10-19,0 0 15,0 0 1,0 0-15</inkml:trace>
    </iact:actionData>
  </iact:action>
  <iact:action type="add" startTime="14385">
    <iact:property name="dataType"/>
    <iact:actionData xml:id="d6">
      <inkml:trace xmlns:inkml="http://www.w3.org/2003/InkML" xml:id="stk6" contextRef="#ctx0" brushRef="#br0">21397 12752 0,'459'-143'14,"-107"36"6,-56 31-20,-57 32 15,-7 14 5,-36 4-20,-20 9 20,-40-10-20,-24 21 11,-36 2-3,-28 1 11,-13 3-18,-11 3 20,-20-6-20,-4-4 7,0-13 5,-28-13 1,1-4-14,3-16 22,-16 3-22,-4-20 15,0 7-12,-8-7 11,0-10 0,8-16-14,8-21 15,-4 0 1,0-16-16,-4-27 14,-8-13 7,-4 3-21,4 4 17,0-31-17,-4 21 12,4-11 2,20-3 4,-8 14-18,12 46 9,-8 13 11,12 1-20,-16 2 14,-15 28-13,-13 13 14,-16 23 0,-24 13-15,-8 0 15,-12 21 0,-32 16-15,-20 10 14,-3 6 9,-33 18-23,0 9 15,-28-6-15,-12 9 13,13-6 4,-13 3-17,12 7 15,-12 0 2,17-3-17,3 10 10,12-1 7,36-2-17,-15-8 21,27-3-21,4-6 9,-4-4 10,20 1-19,16 6 17,0-10-12,-7 10 5,3 16 10,20 4-19,16 4 9,0 2 1,24-6 12,20 0-23,12-13 12,20-4-11,20-13 19,12-13-20,12 9 11,4-2 3,8 12 4,16 47-18,0 34 17,4 16-17,-4 4 11,12 33 10,16 26-21,0-3 13,0 11 7,0 2-20,-16-13 10,-8 10 10,-4-3-20,0-27 11,-12-19 5,12-11-16,7-27 14,21-16 6,20-23-20,20-20 13,12-14-13,4-10 16,36-16 3,16-4-19,35-23 13,5-3-9,4-14 5,20-6 7,8-7-2,31-10-13,-7-7 23,32 7-24,-17 0 9,5-3 13,-4 7-22,8 9 10,-13-3 3,-3 10-12,-32 0 14,-32 10 2,-17-3-17,-27 9 15,-172 14-12,0 0 10,0 0 6</inkml:trace>
    </iact:actionData>
  </iact:action>
  <iact:action type="add" startTime="29439">
    <iact:property name="dataType"/>
    <iact:actionData xml:id="d7">
      <inkml:trace xmlns:inkml="http://www.w3.org/2003/InkML" xml:id="stk7" contextRef="#ctx0" brushRef="#br0">23011 14028 0,'-8'90'15,"8"-90"-4,0 0 12,0 0-23,36 193 5,4-33 11,4-4 1,12 7-17,8 21 14,-8-11 5,-4-13-19,-8-10 16,-8-7-15,0-20 10,-8-33 7,-8-7-18,-8-33 21,4-3-21,-8-21 8,8-6 13,-16-10-21,0-10 15,8 0-3,-16 0 3,8-63-15,-4 33 14,-16 4-11,12-8 15,-12-6-15,8 14 6,-4 6 11,12-4-20,-8 8 13,8-8 3,-4 8-15,-4-8 13,8 4 1,-4-6 1,-8 2-15,0-16 13,-12-19 3,4-1-17,-8-30 4,-8 3 8,0-13 8,0-3-20,-8-24 10,4 4 5,16 6-1,-8 14-14,-4 17 23,8-1-22,4-3 10,-12 3-7,16 4 6,-4 3 10,0 17-20,12 10 11,-8 16 3,0 14 6,8 16-20,-8 14 14,9 13-14,-1 13 16,4 17-2,-32 57-10,-16 46 6,0 13 13,-8 28-23,-8 29 13,4-10-9,8-20 8,12-3-1,20-30-7,16-27 16,16-26-20,8-41 10,16-16 5,4-27-2,0-19-13,0-14 17,4-24-1,-16-12-16,4-24 20,0-23-20,-20 93 10,0 0 10,0 0-20</inkml:trace>
    </iact:actionData>
  </iact:action>
  <iact:action type="add" startTime="30387">
    <iact:property name="dataType"/>
    <iact:actionData xml:id="d8">
      <inkml:trace xmlns:inkml="http://www.w3.org/2003/InkML" xml:id="stk8" contextRef="#ctx0" brushRef="#br0">22072 15267 0,'0'0'18,"0"0"-18,0 0 11,0 0 10,0 0-21,80 0 8,0-17 15,4 0-23,32-13 12,20-6 2,11 2-14,-11-9 19,-4 10-18,-20-7 14,-8 20 0,-20 13-15,-20-3 14,-20 4 3,-32 12-16,-12-6 14,0 0-11,0 0 4</inkml:trace>
    </iact:actionData>
  </iact:action>
  <iact:action type="add" startTime="30746">
    <iact:property name="dataType"/>
    <iact:actionData xml:id="d9">
      <inkml:trace xmlns:inkml="http://www.w3.org/2003/InkML" xml:id="stk9" contextRef="#ctx0" brushRef="#br0">23715 15133 0,'0'0'19,"0"0"-19,0 0 8,0 0 12,0 0-20,0 0 14,0 0 6,0 0-20,107 44 14,-71-38 1,12-6-15,4-16 14,12-1 10,-8-16-23,0-4-1,-4-6 11,-12-4 0,-28-3 8,4-3-19,-16 6 12,-12 1 6,-4 16-18,-24 3 18,-12 10-18,-4 7 10,-12 17 9,4 10-18,8 13 13,4 23 4,12 27-18,24 3 11,28-6 9,16 3-20,12-17 17,0-3-16,16-17 13,0-13-3,12-13 3,-4-17-14,12-17 21,-8-3-21,4-20 10,-4-16 19,-16-11-29,-12-16 0,-12-4 13,-28-3-3,0 17 1,-16 13 10,-8 20-20,0 20 10,-4 17 5,8 6-16,8 20 17,12 21-17,16 9 17,0 20-13,12 21 25,12 2-29,12 14 0,12 17 14,4 33 5,-9 9-19,-7 8 9,-28 13 13,-24-10-22,-24-20 9,-28-37 7,-7-27-15,-5-26 17,0-26-5,4-41-13,-4-20 15,8-29 6,0-24-21,4-24 9,24-29 7,16-33-16,24-14 18,28-3-18,28 3 19,4 7-18,20 13 16,-92 150-13,0 0 4,0 0 7</inkml:trace>
    </iact:actionData>
  </iact:action>
  <iact:action type="add" startTime="31689">
    <iact:property name="dataType"/>
    <iact:actionData xml:id="d10">
      <inkml:trace xmlns:inkml="http://www.w3.org/2003/InkML" xml:id="stk10" contextRef="#ctx0" brushRef="#br0">25169 15287 0,'0'0'9,"0"0"8,0 0-17,80 3 22,-28-13-22,8-3 9,20-27 4,-12-10 12,0-23-25,-28-7 0,-12 6 11,-12 11 3,-16 0-8,-16 23 8,0 26-6,-12 8 13,-8 12-21,-4 11 12,-8 43 6,-20 0-18,-4 17 26,24 6-26,0 0 0,28 0 17,28-3-13,40-6 16,12 19-20,16-13 14,4-20-2,0 6-7,-12-29 7,16-17 1,-1 0 6,5-27-19,-16-16 4,-8-17 11,-12-13-6,-24-50 12,-28 103-20,0 0 3,0 0 17</inkml:trace>
    </iact:actionData>
  </iact:action>
  <iact:action type="add" startTime="32266">
    <iact:property name="dataType"/>
    <iact:actionData xml:id="d11">
      <inkml:trace xmlns:inkml="http://www.w3.org/2003/InkML" xml:id="stk11" contextRef="#ctx0" brushRef="#br0">27059 13242 0,'0'0'1,"0"0"5,0 0 15,0 0-21,-12 93 12,-4-16 12,-12 46-23,-20 70 14,4 17-15,-12 43 11,4 13 4,13 51 1,7-17-16,4 29 18,8-12-17,4 19 12,16-16 1,-4-4-14,4-43 13,-8-23 11,16-60-24,-8-30 11,8-54-6,-8-39 6,20-40 14,-16-24-25,-4-3 5,12-50 5,0-3 3,-8-4-3,-8 4-5,4 6 6,-12-3 0,12-16 11,0 66-22,0 0 7,0 0 12</inkml:trace>
    </iact:actionData>
  </iact:action>
  <iact:action type="add" startTime="33246">
    <iact:property name="dataType"/>
    <iact:actionData xml:id="d12">
      <inkml:trace xmlns:inkml="http://www.w3.org/2003/InkML" xml:id="stk12" contextRef="#ctx0" brushRef="#br0">27978 14291 0,'0'0'19,"0"0"-19,0 0 8,0 0 13,0 0-21,0 0 12,0 0 9,0 0-21,0 0 11,0 0 10,0 0-21,0 0 9,0 0 14,0 0-23,0 0 7,0 0 13,0 0-20,0 0 14,0 0-1,0 0-12,-56 120 18,60-14-19,4 31 15,8 56 2,-4 10-16,4 20 14,8-6-15,0-11 17,4-19-6,-12-37-8,8-27 11,-12-16 1,-8-44 7,-4-26-22,0-34 0,-4-3 28,-4-97-28,-16-39 14,24 136-13,0 0 14,0 0-15</inkml:trace>
    </iact:actionData>
  </iact:action>
  <iact:action type="add" startTime="33735">
    <iact:property name="dataType"/>
    <iact:actionData xml:id="d13">
      <inkml:trace xmlns:inkml="http://www.w3.org/2003/InkML" xml:id="stk13" contextRef="#ctx0" brushRef="#br0">27814 14574 0,'0'0'9,"0"0"11,0 0-20,0 0 11,-67-127 3,55 81 10,0-11-23,24-10-1,12-2 16,19 9-6,21-4 6,20 14-16,24 7 14,12 20-6,-12-4 11,-4 27-19,-20 3 13,-12 21-4,-8 22 6,-36 14-15,-16 37 20,-40 36-20,-24 14 11,-16-7 7,-12 6-17,8-6 12,4-23 0,4-21 1,24-33-14,16-16 20,24-34-20,12-13 12,24-13 6,8-4-18,8-16 14,20 16 8,24-9-22,8 26 8,-8 0 11,0 33-19,-17-6 15,-11 33-3,-16 26-12,-8 38 20,-20 9-20,-28 17 14,-24 3 1,-32 13-14,-12-12 14,-35-18 2,-17-23-17,-8-19 14,20-34-11,8-27 12,20-30 2,8-29-17,20-1 14,12-23 2,8-10-16,8-23 17,32-30-14,-4 113 12,0 0-3,0 0 2</inkml:trace>
    </iact:actionData>
  </iact:action>
  <iact:action type="add" startTime="34484">
    <iact:property name="dataType"/>
    <iact:actionData xml:id="d14">
      <inkml:trace xmlns:inkml="http://www.w3.org/2003/InkML" xml:id="stk14" contextRef="#ctx0" brushRef="#br0">29501 15746 0,'0'0'9,"0"0"12,0 0-21,0 0 12,0 0 10,0 0-22,0 0 12,0 0 5,0 0-17,0 0 16,0 0-16,0 0 14</inkml:trace>
    </iact:actionData>
  </iact:action>
  <iact:action type="add" startTime="34746">
    <iact:property name="dataType"/>
    <iact:actionData xml:id="d15">
      <inkml:trace xmlns:inkml="http://www.w3.org/2003/InkML" xml:id="stk15" contextRef="#ctx0" brushRef="#br0">29793 14284 0,'0'0'12,"0"0"5,0 0-17,0 0 21,0 0-21,-12 107 12,16-51 10,8 51-22,15 20 17,-3 39-17,4 11 9,-4-8 5,4 11-1,-8 13 9,8-26-21,-4-14-1,0-26 15,-12-21 2,0-26-16,-8-36 11,-4-44 2,-4-47-14,-20-46 21,8-44-21,16 137 11,0 0 1,0 0 10</inkml:trace>
    </iact:actionData>
  </iact:action>
  <iact:action type="add" startTime="35071">
    <iact:property name="dataType"/>
    <iact:actionData xml:id="d16">
      <inkml:trace xmlns:inkml="http://www.w3.org/2003/InkML" xml:id="stk16" contextRef="#ctx0" brushRef="#br0">29621 14401 0,'0'0'2,"0"0"11,0 0 6,-40-124-18,40 55 10,16 2 10,20-16-21,24-14 14,16-3-1,15-10-13,-3 20 18,28 30-14,8 14 18,0 22-22,-4 31 14,-16 26-5,-24 41-4,-24 36 8,-28 39-2,-40 21 6,-28 40-17,-20-10 11,-32-23 15,-28-14-26,0-33 1,8-27 11,16-43-1,8-30 5,28-30-16,8-43 17,5-44-11,47 87 4,0 0 13,0 0-23</inkml:trace>
    </iact:actionData>
  </iact:action>
  <iact:action type="add" startTime="37502">
    <iact:property name="dataType"/>
    <iact:actionData xml:id="d17">
      <inkml:trace xmlns:inkml="http://www.w3.org/2003/InkML" xml:id="stk17" contextRef="#ctx0" brushRef="#br0">5037 8675 0,'364'0'8,"-181"0"13,-75-10-20,-12 10 9,0 0 12,28-6-22,8 6 12,-12 6 2,0 4 1,27-3-15,-7 3 17,-8 13-17,-8-13 15,24 7 1,-8-10-16,-12 12 15,8 5-11,-1-4 11,1 6-11,-28 4 7,4-6-2,20-18 13,-12 14-22,-12-16 14,-16 2 2,-24-12-15,-13-4 15,25-4-16,0 8 14,-24-4 3,-4 6-17,-12 1 13,-20-4 1,-20-3 1,0 4-15,0 12 20,-72-12-20,20 12 12,8-6 4,-20 0-16,-20 10 16,-11-10-12,-9 10 7,-4 4 5,0-14-1,-28-7-14,-12 14 14,8-1-15,-4-9 16,-31 6 1,-1-3-17,-12 14 12,-24-14 6,8 0-18,13 0 20,-21 0-20,20 6 12,-24 11 8,4 0-20,21-1 11,-13-6 10,0 17-21,20 0 8,-20-4 13,5 7-21,3-3 21,-4-11-21,24-6 7,-8 7 15,-8-10-22,29-4 8,-1 0 12,4-16-20,8 3 10,4-7 4,-12 1 4,5-11-18,31 14 20,24-27-20,-4-20 10,-4 0 10,0 0-20,24 0 19,8 7-19,24 3 11,-4 10 10,12-14-21,16 18 7,-12-1 15,12-6-22,16 3 21,0 10-21,24-7 7,12 4 15,20-7-22,12-3 8,24-1 14,16-6-22,12-13 11,48 6 6,20-6-17,16 3 12,-5-13 8,29 13-20,0 0 11,28 13 8,11 1-19,17 12 20,-16 24-20,28-13 10,-17 10 12,33 9-22,-20-2 2,16 6 20,-37-4-22,25 8 15,-16 19 1,11-13-16,-19 10 18,0-10-18,-8 20 11,-21 0 8,9 10-19,-12 40 14,-228-80 1,0 0-15,0 0 16</inkml:trace>
    </iact:actionData>
  </iact:action>
  <iact:action type="add" startTime="40175">
    <iact:property name="dataType"/>
    <iact:actionData xml:id="d18">
      <inkml:trace xmlns:inkml="http://www.w3.org/2003/InkML" xml:id="stk18" contextRef="#ctx0" brushRef="#br0">12158 9012 0,'376'-34'32,"-165"34"-32,-95 10 0,0 20 8,24-6 15,-140-24-23,0 0 11,0 0-2</inkml:trace>
    </iact:actionData>
  </iact:action>
  <iact:action type="add" startTime="40619">
    <iact:property name="dataType"/>
    <iact:actionData xml:id="d19">
      <inkml:trace xmlns:inkml="http://www.w3.org/2003/InkML" xml:id="stk19" contextRef="#ctx0" brushRef="#br0">10036 9251 0,'0'0'18,"0"0"-18,84-13 19,20 0-19,4 3 15,4 0 4,35 3-18,33-3 13,-8 0-14,28 4 23,4 6-22,11-4 15,29 4-16,-4-6 22,8-1-21,15 7 16,-7 0-17,8 7 9,4-14 4,11-3 10,-11 10-22,4-13 4,-28 9 10,-1-2-9,-15-18 7,-12 14-7,-12-6 10,-16-1 8,-25-3-23,-3 3-1,-12 4 20,-24-4-20,-16 17 17,-4 0-16,-20 0 12,-8 7 4,-28 0-17,-12 9 13,-36-16-1,0 0 2,0 0-13</inkml:trace>
    </iact:actionData>
  </iact:action>
  <iact:action type="add" startTime="41153">
    <iact:property name="dataType"/>
    <iact:actionData xml:id="d20">
      <inkml:trace xmlns:inkml="http://www.w3.org/2003/InkML" xml:id="stk20" contextRef="#ctx0" brushRef="#br0">15850 9551 0,'0'0'1,"0"0"18,0 0-19,0 0 14,0 0 9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4:37:19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658">
    <iact:property name="dataType"/>
    <iact:actionData xml:id="d0">
      <inkml:trace xmlns:inkml="http://www.w3.org/2003/InkML" xml:id="stk0" contextRef="#ctx0" brushRef="#br0">24330 11593 0,'0'0'3,"0"0"18,0 0-21,-100 27 13,68-17 7,8-7-20,0 0 10,16-6 1,-12-4 8,16 4-18,-8 0 18,12-1-18,0 4 11,0 0 6,-12 4-18,8-4 11,4 10 9,0-10-19,-8 3 16,4-6-16,-8 3 10,0-4 9,0 8-20,8-4 9,-8 3 12,8 0-21,-4 1 9,8-4 10,0 0-19,0 0 13,0 6 4,52-16-17,-28 4 17,0 6-17,-4 6 11,16 8 7,-4-18-18,16-9 13,-4 16 7,-8-9-20,0 2 17,0 1-17,4 13 14,0-7-1,0 1 5,12 2-18,-4-19 11,4 6 6,27 1-16,5 2 13,20 4 0,-8-6-14,0-11 11,8 4 12,20-4-22,8 0 15,0 7-16,-8 7 18,23-4-18,-11-13 12,0 7 7,0 10-18,12-7 17,12-10-18,-20 16 15,-5-12 0,13 12-15,0-2 13,-4 12 1,-8-2-9,4-4 2,0 0 24,-17 3-31,-11-3 0,20 0 17,-12-3-11,4-11 4,-32 8 6,-12 2-15,-8 1 12,-8 6 7,8 1-20,-8-11 17,-9 7-17,-11-3 14,4-1 4,-16-2-18,4-4 15,-8 10-11,-4 0 5,-8 0 8,12 0-13,-12-7 11,4 14-5,-16-7 6,0 0-15,-4 0 18,0 0-18,0 0 10,0 0 1,0-7 9,-44-6-21,0 6 16,44 7-16,0 0 17,0 0-1</inkml:trace>
    </iact:actionData>
  </iact:action>
  <iact:action type="add" startTime="17567">
    <iact:property name="dataType"/>
    <iact:actionData xml:id="d1">
      <inkml:trace xmlns:inkml="http://www.w3.org/2003/InkML" xml:id="stk1" contextRef="#ctx0" brushRef="#br0">24562 10374 0,'0'0'18,"0"0"-18,0 0 12,0 0 7,-40-110-19,28 73 13,-4 1 11,4-24-24,4 6 6,8-12 11,8 6-17,8-3 13,0 9 3,20-2-15,4 6 15,16 16 0,24 4-16,-1 7 15,17 23 0,-12 10-15,-8 10 19,-8 23-19,-24 21 20,-16 19-20,-8 27 30,-20 6-30,-24 8 0,-16-1 14,-24 17 1,-8-4-15,-24-9 16,-12-24-2,1-10-13,15-26 14,24-14-1,24-26-14,8-10 15,24-24 0,12-20-15,36 11 19,-16-24-19,16 3 13,20 0 2,12 1 0,35-11-15,5 11 22,-8 2-22,0-2 15,-12 16-15,-8 10 15,0 13-2,-4 4-9,-28 6 10,-8 10-3,-4-6 6,-8 3-17,-4 10 14,-20-20-11,8 0 8,-12 3 9,4-13-20,16-16 15,-20 16-1,0 0-14,0 0 18</inkml:trace>
    </iact:actionData>
  </iact:action>
  <iact:action type="add" startTime="18306">
    <iact:property name="dataType"/>
    <iact:actionData xml:id="d2">
      <inkml:trace xmlns:inkml="http://www.w3.org/2003/InkML" xml:id="stk2" contextRef="#ctx0" brushRef="#br0">25753 10391 0,'0'0'1,"0"0"9,0 0 8,35 106-18,-7-53 14,24 14 10,4-14-23,16-23 13,-4-10-14,-4-23 11,-8-14 0,0-23 4,-8-20-15,-8-6 20,-20-14-20,-12 10 12,-20 3 3,-16 7-11,-8 14 9,-12 16 3,-12 13-16,4 17 16,4-3 0,-4 23-16,0 13 19,12 27-19,8 7 14,20 9 1,8 7-14,20-9 13,16-14 0,8 0-10,4-20 11,16-14-11,-16-9 6,0-10 2,-12-31 4,28-12-16,-56 36 15,0 0 3,0 0-18</inkml:trace>
    </iact:actionData>
  </iact:action>
  <iact:action type="add" startTime="19007">
    <iact:property name="dataType"/>
    <iact:actionData xml:id="d3">
      <inkml:trace xmlns:inkml="http://www.w3.org/2003/InkML" xml:id="stk3" contextRef="#ctx0" brushRef="#br0">27287 9671 0,'0'0'20,"0"0"-20,0 0 8,0 0 14,0 0-22,0 0 12,0 0 11,0 0-23,0 0 9,0 0 2,-56 163 10,8-53-21,-8 37 11,-28 43 3,-8 13-14,8-10 28,4-23-28,25-20 5,3-27 8,24-36 1,4-7-14,8-37 15,16-13-1,12-20-14,4-10 11,0 0 8,-4-54-19,0 18 31,4-11-31,-4-13 1,16-16 10,-28 76 2,0 0 1,0 0-14</inkml:trace>
    </iact:actionData>
  </iact:action>
  <iact:action type="add" startTime="19508">
    <iact:property name="dataType"/>
    <iact:actionData xml:id="d4">
      <inkml:trace xmlns:inkml="http://www.w3.org/2003/InkML" xml:id="stk4" contextRef="#ctx0" brushRef="#br0">26740 9881 0,'0'0'1,"0"0"6,0 0 14,0 0-21,0 0 12,91 90 11,-51-47-23,24 17 15,-4-3-15,16 9 15,-8-6-3,0-6-6,0 2 7,0 4-7,0 13 8,-4-6-10,-4-10 9,-8-11 0,0-9 3,-12-14-16,0-3 16,-40-20 0,0 0-16,0 0 18</inkml:trace>
    </iact:actionData>
  </iact:action>
  <iact:action type="add" startTime="22371">
    <iact:property name="dataType"/>
    <iact:actionData xml:id="d5">
      <inkml:trace xmlns:inkml="http://www.w3.org/2003/InkML" xml:id="stk5" contextRef="#ctx0" brushRef="#br0">28354 9518 0,'0'0'14,"0"0"4,-64 123-18,24-46 7,8-11 7,-4-12 10,4 2-21,4 21-3,4 6 12,-4 0 0,0-9-7,16 6 5,0-7 6,20-6 0,0 12-16,16-5 14,0 2 10,16-22-24,4-1 1,8 0 14,4-3-4,-8-23-1,0-14 14,4-6-24,16-7 0,-4-7 25,28-16-24,-4-4 24,3-6-24,-19-14-1,-8-13 11,-8-16-2,-16-11 4,-4 4 5,-20-7-18,-16 30 17,-12 0-17,-16 13 15,-24 27 1,-4 4-16,-12 9 19,0 24-19,-27-11 16,-13 1-6,-12 13 8,12-3-18,16-1 16,20-9-16,16 13 17,4-10-3,24 0-14,0-3 14,4-11 2,12 8-16,12 2 15,0-26-1,0 20-13,0 0 13,0 0-11</inkml:trace>
    </iact:actionData>
  </iact:action>
  <iact:action type="add" startTime="23120">
    <iact:property name="dataType"/>
    <iact:actionData xml:id="d6">
      <inkml:trace xmlns:inkml="http://www.w3.org/2003/InkML" xml:id="stk6" contextRef="#ctx0" brushRef="#br0">28218 9821 0,'0'0'12,"0"0"9,0 0-21,0 0 7,-36-103 17,32 79-23,0-9 6,8-4 6,8-9 8,16-4-21,0-17 24,12 4-24,12 6 1,0 4 11,4 6 0,16 11 3,8 3-15,-16 16 28,-8 0-27,-20 17 13,-20 7-14,-16 13 14,0-3 2,-52 16-16,52-33 16,0 0-16,0 0 13</inkml:trace>
    </iact:actionData>
  </iact:action>
  <iact:action type="add" startTime="23534">
    <iact:property name="dataType"/>
    <iact:actionData xml:id="d7">
      <inkml:trace xmlns:inkml="http://www.w3.org/2003/InkML" xml:id="stk7" contextRef="#ctx0" brushRef="#br0">29417 9545 0,'0'0'18,"0"0"-18,0 0 18,0 0-18,-24 106 13,8-49 8,-8-4-21,8 14 10,4-7 3,12 13 7,12-3-20,12-17 16,16 4-16,8-7 11,16-27 10,16-3-21,4-43 17,8 16-16,-13-36 8,-11-4 6,-16-20 4,-20 8-19,-20-11 17,-12 13-17,-16-13 13,-20 13 1,-8 17-14,-24 7 16,1 13-2,-13 7-13,-4 9 19,4 8-20,16 32 14,12 8-2,32 16-9,12 16 12,20 11 0,12 0-15,8-18 17,20-15-14,-12-21 12,-40-33 1,0 0-16,0 0 15</inkml:trace>
    </iact:actionData>
  </iact:action>
  <iact:action type="add" startTime="25155">
    <iact:property name="dataType"/>
    <iact:actionData xml:id="d8">
      <inkml:trace xmlns:inkml="http://www.w3.org/2003/InkML" xml:id="stk8" contextRef="#ctx0" brushRef="#br0">24877 13285 0,'0'0'19,"-100"80"-19,-7 6 22,15-2-21,24-11 9,40-26 11,20-21-21,8-2 19,76-1-19,20-20 14,27-23-7,21 0 10,20-6-17,24-18 15,0 8-10,-12-28 11,-17 21-12,-23 0 6,-12 3 5,-32 10 2,-32 7-17,-20 6 15,-16 17-11,-24 3 7,0 4 2,-68 6 3,24-3-16,-8-3 15,8-14 1,8-16-15,36 23 16,0 0-17,0 0 15</inkml:trace>
    </iact:actionData>
  </iact:action>
  <iact:action type="add" startTime="25795">
    <iact:property name="dataType"/>
    <iact:actionData xml:id="d9">
      <inkml:trace xmlns:inkml="http://www.w3.org/2003/InkML" xml:id="stk9" contextRef="#ctx0" brushRef="#br0">24474 13335 0,'0'0'22,"0"0"-22,0 0 19,0 0-19,0 0 19,88-17-19,-32-16 12,28-14-1,19-6 12,5-14-20,-12 11-2,-4-1 10,-8-9 7,-8 6-18,-8 3 14,4 10-1,-16 1 5,-4 12-18,-24 8 14,-12 16-14,-8 10 15,-8 0 1,0 0-3,-36 60-13,36-60 12,0 0-7,0 0 9</inkml:trace>
    </iact:actionData>
  </iact:action>
  <iact:action type="add" startTime="26167">
    <iact:property name="dataType"/>
    <iact:actionData xml:id="d10">
      <inkml:trace xmlns:inkml="http://www.w3.org/2003/InkML" xml:id="stk10" contextRef="#ctx0" brushRef="#br0">25457 12849 0,'0'0'6,"0"0"15,0 0-21,24 116 26,-12-9-26,4 29 7,0 14 3,-4 10 14,0 13-24,-12 4 4,4-21 8,4-32 0,4-34 2,-8-17-9,8-40 3,4-20 8,8-39-11,4-28 9,16-42 5,-44 96-19,0 0 9,0 0 9</inkml:trace>
    </iact:actionData>
  </iact:action>
  <iact:action type="add" startTime="26503">
    <iact:property name="dataType"/>
    <iact:actionData xml:id="d11">
      <inkml:trace xmlns:inkml="http://www.w3.org/2003/InkML" xml:id="stk11" contextRef="#ctx0" brushRef="#br0">26196 13058 0,'0'0'1,"0"0"18,0 0-19,-16 140 13,8-13 9,16-1-22,8 8 19,20-34-19,8-4 17,12-23-17,28-36 14,4-24-1,-4-36-1,-8-30-11,-20-24 28,-12-9-29,-21-11 0,-23-23 14,-27-16 3,-13 26-17,-24 20 22,-8 16-22,-20 41 12,-4 27 0,-8 35 6,12 35-18,20 39 21,32 7-21,12-13 12,32-4-9,36-17 8,40-2 5,40-64-2,28-27-14,-148 17 15,0 0-2,0 0-13</inkml:trace>
    </iact:actionData>
  </iact:action>
  <iact:action type="add" startTime="26965">
    <iact:property name="dataType"/>
    <iact:actionData xml:id="d12">
      <inkml:trace xmlns:inkml="http://www.w3.org/2003/InkML" xml:id="stk12" contextRef="#ctx0" brushRef="#br0">27663 12579 0,'0'0'9,"0"0"3,-68 173 6,0-13-18,-8 33 22,-8 27-22,4-14 13,12-9-9,16-27 18,0-44-21,24-32 23,0-44-24,24-50 11,-4-57 5,4-66-15,-4-54 9,-8-46 7,0-7-16,0 0 13,4 24 4,12 53-18,-8 53 16,16 46-16,-4 15 17,8 39-14,0 0 8,4 39 4,8 8-10,8 10 14,20 26-19,0-3 13,4 20-2,-4-7 2,4-10 2,0 4-15,8 3 23,4-20-23,-12-4 11,8-19 4,-12 3-15,-8-23 12,-16-1 13,-5-2-25,5-14 13,-12-7-13,-4-3 10,0 0 13,-8-7-23,4 1 11,-8-11 6,0 4-17,-8-1 17,16-9-17,-8 23 14,0 0 2,0 0-15</inkml:trace>
    </iact:actionData>
  </iact:action>
  <iact:action type="add" startTime="28035">
    <iact:property name="dataType"/>
    <iact:actionData xml:id="d13">
      <inkml:trace xmlns:inkml="http://www.w3.org/2003/InkML" xml:id="stk13" contextRef="#ctx0" brushRef="#br0">28937 12239 0,'0'0'19,"0"0"-19,0 0 11,0 0 15,0 0-26,80-73 6,-56 66 14,-24 7-20,0 0 13,0 0 2,-28 80-14,-12-27 13,-4 21 1,-20-4-14,-3 20 20,-13 16-20,-24 27 10,4 7 3,8-3-10,0 13 8,32-17-7,20-10 7,24-30 10,20-23-22,24-20 11,24-26 4,32-28-14,36-26 15,4-26 1,-4-28-17,-13-22 12,-15-7 0,-24-4-9,-28 14 9,-16-7 10,-32 27-22,-20 6 11,-16 10 6,-32 1-17,-16 12 16,-35 15-15,-21-5 11,0 11 11,28 13-23,12-7 12,12-3-8,32 0 9,32 4 3,12-14-15,28-14 11,20-19 6,12-10 2,32 3-20,8 7 0,8 13 14,8 10-3,4 23-6,4 4 6,-8 23 3,-16 16 3,-80-16-17,0 0 17,0 0-17</inkml:trace>
    </iact:actionData>
  </iact:action>
  <iact:action type="add" startTime="28804">
    <iact:property name="dataType"/>
    <iact:actionData xml:id="d14">
      <inkml:trace xmlns:inkml="http://www.w3.org/2003/InkML" xml:id="stk14" contextRef="#ctx0" brushRef="#br0">29369 12652 0,'0'0'11,"0"0"10,0 0-20,52 143 18,-4-83-19,8-16 15,16-31-5,20-13 9,4-40-19,-5-37 14,-23-9-13,-12 9 14,-32-3-10,-12 14 3,-32-1 5,-12 14 4,-12-4-17,-32 17 20,-31 13-20,-5 24 16,-8 33-6,16 17 5,12 3-14,20 10 22,32 13-23,28 4 12,36-11 2,16-9-14,28-11 17,28-39-12,-96-7 6,0 0 4,0 0-15</inkml:trace>
    </iact:actionData>
  </iact:action>
  <iact:action type="add" startTime="29368">
    <iact:property name="dataType"/>
    <iact:actionData xml:id="d15">
      <inkml:trace xmlns:inkml="http://www.w3.org/2003/InkML" xml:id="stk15" contextRef="#ctx0" brushRef="#br0">30000 11250 0,'0'0'9,"0"0"7,0 0-16,0 0 21,0 0-21,0 0 11,92-43 3,-36 36 7,12 4-21,0-14 24,12 4-23,-4-1-1,-20-2 13,4 16 2,-12 0-14,-16 0 22,-4 13-23,-8-3 13,-16-3 8,4 6-21,-8-3 6,0-3 2,-24-1 7,12-2-1,12-4-14,0 0 19,0 0-19</inkml:trace>
    </iact:actionData>
  </iact:action>
  <iact:action type="add" startTime="29744">
    <iact:property name="dataType"/>
    <iact:actionData xml:id="d16">
      <inkml:trace xmlns:inkml="http://www.w3.org/2003/InkML" xml:id="stk16" contextRef="#ctx0" brushRef="#br0">30132 11826 0,'0'0'9,"0"0"11,0 0-20,0 0 15,108-37 8,-40 4-23,16 0 12,4-4 6,-4-3-18,0 4 12,8 2-12,4 8 16,-17 12-1,-23 14-14,-4 0 11,-12 7 0,-12 0 12,-16 9-23,4-2-1,-16-8 13,0 11 5,-12-4-18,0-9 20,4-1-20,-16-23 12,24 20-2,0 0 8,0 0-18</inkml:trace>
    </iact:actionData>
  </iact:action>
  <iact:action type="add" startTime="32367">
    <iact:property name="dataType"/>
    <iact:actionData xml:id="d17">
      <inkml:trace xmlns:inkml="http://www.w3.org/2003/InkML" xml:id="stk17" contextRef="#ctx0" brushRef="#br0">25129 15706 0,'0'0'8,"0"0"12,0 0-20,0 0 12,0 0 7,0 0-18,0 0 12,0 0 8,0 0-20,108 17 7,-52-17 11,24 0-18,0 3 22,16-6-21,-12 3-2,16-3 23,-5 3-23,-7-14 11,12 11-4,-16 3 4,-4 0 5,-20-3-13,0-1 12,-16 8 1,-8-8-16,-4-2 14,-16 2-10,8 4 27,-20 0-30,4 0-1,-8 0 13,0 0-5,0 0 19,0 0-27,0 0 0,0 0 26</inkml:trace>
    </iact:actionData>
  </iact:action>
  <iact:action type="add" startTime="32846">
    <iact:property name="dataType"/>
    <iact:actionData xml:id="d18">
      <inkml:trace xmlns:inkml="http://www.w3.org/2003/InkML" xml:id="stk18" contextRef="#ctx0" brushRef="#br0">25525 16519 0,'0'0'14,"0"0"1,0 0-14,0 0 22,0 0-23,0 0 14,92-13 0,-48-4-13,28-3 18,23-13-18,13 6 23,-8 4-24,4 0 16,-8 6-16,0 7 20,0 0-19,-4 10 11,-16 0-1,-8-7 6,-68 7-17,0 0 18</inkml:trace>
    </iact:actionData>
  </iact:action>
  <iact:action type="add" startTime="33977">
    <iact:property name="dataType"/>
    <iact:actionData xml:id="d19">
      <inkml:trace xmlns:inkml="http://www.w3.org/2003/InkML" xml:id="stk19" contextRef="#ctx0" brushRef="#br0">27475 14980 0,'192'10'15,"-284"-10"-1,144 7 8,-16 20-22,-20 6 8,-4 4 4,-20 12 5,4-2-17,-12 10 23,4 29-22,0 34 8,0 13 8,12 11-17,8 12 17,8 7-17,0-9 31,8-11-31,4-10 0,12-6 33,-1-11-33,5-16 0,8-23 8,4-27 12,0-24-20,-4-26 14,12-16 2,-8-24-16,-4-27 13,4-19 2,-4-44-14,-8-14 19,-8-12-20,-8-24 11,0-3 8,-4-10-19,-8 16 13,-16-3 3,-12 17-16,-24 26 21,-8 31-21,-12 26 11,-24 17 8,-12 29-19,-4 18 11,-12 22 9,12 28-20,0 9 18,17 24-18,23 16 29,4-7-29,24 11 11,16 20-8,28 19 9,24 11 11,12-11-23,12-12 5,7-14 5,13-11 1,-84-89 8,0 0-19,0 0 14</inkml:trace>
    </iact:actionData>
  </iact:action>
  <iact:action type="add" startTime="34755">
    <iact:property name="dataType"/>
    <iact:actionData xml:id="d20">
      <inkml:trace xmlns:inkml="http://www.w3.org/2003/InkML" xml:id="stk20" contextRef="#ctx0" brushRef="#br0">29097 16386 0,'0'0'20,"0"0"-20,0 0 7,0 0 20,-96 60-27,40-37 7,8-23 6,16-7 6,8-6-19,20 3 18,4-10-18,28-3 12,0 6 13,0-6-25,8 3 0,-8 10 26,4-3-26,-8 13 9,-12 6 10,-8 14-19,-4-3 20,-20 3-18,-4 0 7,-4 6 7,4-16-7,8-6-9,8-8 11,8-6 2,0-6-5,20 2-1,-16-2 7,8-7 3,0 13-16,4-4 9,-16 14 8,0 0-18,0 0 20</inkml:trace>
    </iact:actionData>
  </iact:action>
  <iact:action type="add" startTime="35518">
    <iact:property name="dataType"/>
    <iact:actionData xml:id="d21">
      <inkml:trace xmlns:inkml="http://www.w3.org/2003/InkML" xml:id="stk21" contextRef="#ctx0" brushRef="#br0">29769 15064 0,'0'0'14,"0"0"-14,0 0 26,-44-94-26,24 48 7,16-11 16,4 7-23,16 13 11,8-9 16,8 16-26,19-10-1,1 13 14,12 1-9,20 16 14,8 0-19,8 16 18,4 8-17,-20 12 10,-4 21 12,-28 9-23,-24 21 13,-12 13-9,-28 27 7,-16-8-3,-12-5 21,-12-8-29,-8-2 1,-8-11 23,4-20-24,8-3 18,0-20-18,20-20 17,20-10-17,16-10 14,0 0-4,64-33 7,-8 6-17,24 4 10,8-11 6,4 11 0,0-3-15,4 12 12,0 14 0,-1 14-13,-3 12 20,-24 14-19,-12 3 11,-16 17 5,-16 10-17,-12 7 17,-24 10-12,-12-1 4,-16-3 10,-4-6-19,-24-4 16,-24-13-1,-15-13-15,-13-7 15,12-10 2,12 10-17,4-20 18,8 6-18,-8-6 11,20-3 4,20-4 0,8-6-15,8 0 14,20 3 2,16-17-16,0 7 22,0 3-22,0-3 27,68-16-27,-32-4 0,-4-17 14,8-13-9,-40 50 8,0 0-2,0 0 9</inkml:trace>
    </iact:actionData>
  </iact:action>
  <iact:action type="add" startTime="36493">
    <iact:property name="dataType"/>
    <iact:actionData xml:id="d22">
      <inkml:trace xmlns:inkml="http://www.w3.org/2003/InkML" xml:id="stk22" contextRef="#ctx0" brushRef="#br0">31403 14804 0,'0'0'0,"0"0"10,0 0 12,0 0-22,0 0 8,96-24 15,-68 24-23,8-6 10,20 2 3,20-2 11,32-14-24,15 0 0,1 0 11,8-10 9,-8 7-20,0-1 10,4 4 8,-28 4-14,-20 6 4,-36 10 15,-12 16-22,-32-2 8,0 2 6,-40 8-10,4 19 10,-8 37-5,-20 46-10,-4 31 18,-28 26 2,4 24-20,8-11 4,4 1 5,28-18 6,8-2-3,16-27-7,4-20 5,12-10 9,12-20-19,0-17 16,12-17 0,-12-22-16,12-31 13,4-6 2,-16-7-15,12-50 15,-12 0 3,0-10-18,-16-60 15,16 120-14,0 0 13,0 0 2</inkml:trace>
    </iact:actionData>
  </iact:action>
  <iact:action type="add" startTime="37064">
    <iact:property name="dataType"/>
    <iact:actionData xml:id="d23">
      <inkml:trace xmlns:inkml="http://www.w3.org/2003/InkML" xml:id="stk23" contextRef="#ctx0" brushRef="#br0">31819 16019 0,'0'0'0,"0"0"19,0 0-19,0 0 21,0 0-21,0 0 10,95 34 3,-51-34 8,16-14-21,0 14 20,16-6-20,8-8 14,8 8-14,8 2 12,4 8 0,-12-4 8,-20 0-20,-20 3 10,-12-3 6,-8 3-16,-8-3 18,-24 0-1,0 7-16,0-7 8,0 0 13,-52-7-22,20 4 17,32 3-17,0 0 11,0 0 11</inkml:trace>
    </iact:actionData>
  </iact:action>
  <iact:action type="add" startTime="38963">
    <iact:property name="dataType"/>
    <iact:actionData xml:id="d24">
      <inkml:trace xmlns:inkml="http://www.w3.org/2003/InkML" xml:id="stk24" contextRef="#ctx0" brushRef="#br0">27555 17748 0,'28'-23'24,"-28"23"-23,0 0 20,0 0-21,124-10 11,-33 10 1,61-4 4,20-2-16,8-8 19,56 1-19,8 0 18,27-14-18,5 4 13,20 6 1,-1 1 1,25-4-15,-4 0 21,7-7-21,-19 0 13,-16 7 4,-20-3-16,-9 6 12,-19-9 2,-28 9-15,-20 4 14,-32-4 1,-41 10-14,-43 1 14,-16 2-11,-32 1 11,-24 6-1,-4-6-14,0 0 13,-60-11 5,12 11-18,-4 6 17,20 1-14,-7-1 10,15-3 2,8 7-1,4-14-14,12 0 20,0 1-20,0-4 14,0-4 1,64-9-1,-37-17-14,13-10 18,0-26-18,4-24 15,8-7-11,-8-16 4,8-34 14,-12-3-22,-4 1 8,-8-18 12,-12-19-20,-4-1 17,8-36-13,-8 16 5,8 1 6,-4-11 1,-12 24-16,8 17 19,-12 6-19,0 20 14,-24 27 0,-8 29 1,-4 18-15,-8 13 17,-12 19 0,-8 11-17,-4 13 4,-16 20 4,-12 3 10,-11 14-2,-13 3-16,-12 10 17,-40 7-17,-8 9 11,-24 14 8,-35 0-19,-5 4 31,-28-8-31,4-9 0,-3-4 21,15-6-21,-24-7 12,20-7-1,-11 10 10,7-6-21,8-4 13,0 17-9,9-6 6,-13 2 10,20 4-20,0-3 10,33-7 10,31 20-19,-4 3 9,36 24 11,28-7-21,32 6 12,28 18 3,20-8-15,20 11 22,4 36-22,28 20 8,12 20 10,8 54-18,8 26 21,4 30-21,-8 17 12,-12 6 8,-8-19-20,4-27 13,4-14-2,8-26 11,12-40-21,16-14-1,28-12 12,16-41 3,4-30 0,4-36-14,-36-64 8,-80 27 11,0 0-20,0 0 18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4:37:19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603">
    <iact:property name="dataType"/>
    <iact:actionData xml:id="d0">
      <inkml:trace xmlns:inkml="http://www.w3.org/2003/InkML" xml:id="stk0" contextRef="#ctx0" brushRef="#br0">18504 8236 0,'0'0'3,"0"0"20,0 0-22,0 0 17,0 0-18,0 0 6,0 0 20,0 0-26,84 30 8,-68-14 13,8-9-21,7 3 9,21 23 4,16 0 8,24-9-21,16 9 19,16-3-19,0-10 4,24 13 6,12-13 3,15 4 1,13-21-1,4-6-13,-8 3 20,16 0-20,-8-7 14,-5 0 1,17-6-14,0-4 13,-4 4 1,4-17-15,-5-10 15,5-27 1,0 1-16,-12-4 15,-20-13 5,-13 9-20,-19-19 15,-8 0-15,-24-27 17,-16 7-5,-20-1-9,-16 15 13,-16-18-14,-28-6 10,-16 13 3,-32-3 0,-24-4-15,-20 7 16,-16-6-4,-24 6-12,-12 0 20,-20 13-20,-19 11 14,-1 6 2,-8 0-16,-24 23 15,4 4 2,-19 3-17,-21 16 15,24 14 3,-24 7-17,8 3 16,-7 20-17,-9 7 12,20 9 8,0-2-19,13 12 8,-1 21 12,0 20-21,28 13 9,12 16 6,13-16-14,19 17 14,32-1 4,4 37-18,16-9 10,8-1 8,20-3-19,20 6 11,4-2 8,28 2-19,8-9 17,20-11-17,12 11 22,20-4-22,24-3 11,24-13 7,48-1-18,8 4 11,24-13 8,23-4-19,5-20 12,12 4 8,4-24-20,-8-3 9,-25-17 12,-7 1-21,-180-34 18,0 0-18,0 0 8</inkml:trace>
    </iact:actionData>
  </iact:action>
  <iact:action type="add" startTime="20742">
    <iact:property name="dataType"/>
    <iact:actionData xml:id="d1">
      <inkml:trace xmlns:inkml="http://www.w3.org/2003/InkML" xml:id="stk1" contextRef="#ctx0" brushRef="#br0">8298 10274 0,'-28'260'8,"16"-94"6,24-92 4,32-54-18,12 13 21,8-33-21,3 7 14,13-7 7,16-20-21,-12-20 3,4-24 17,-4-22-20,12-11 14,-4-16 2,0-10-16,-20-14 15,-24-3 2,-16 10-16,-32 30 12,-28 10 1,-28 14-13,-36 23 20,-16 33-21,-16 10 30,-4 33-30,12 10 0,-16 20 15,13 11-12,23-4 12,16 36-5,16-6 6,36 30-16,12-13 15,28 6-1,16 0-14,24-20 17,0 7-3,16-30-14,4-3 16,7-14 1,1-23-17,-80-30 15,0 0-14,0 0 16</inkml:trace>
    </iact:actionData>
  </iact:action>
  <iact:action type="add" startTime="21374">
    <iact:property name="dataType"/>
    <iact:actionData xml:id="d2">
      <inkml:trace xmlns:inkml="http://www.w3.org/2003/InkML" xml:id="stk2" contextRef="#ctx0" brushRef="#br0">9512 10004 0,'0'0'17,"0"0"-17,0 0 22,0 0-22,0 0 8,0 0 6,-39 110 8,23-57-22,4 7 11,0 0 9,12-13-20,0 3 19,12-7-19,16-3 11,11-13-8,5-14 7,20-13 6,4-13-3,12-30-12,-8-7 19,4-27-20,-8-10 9,-24-13 13,-8 0-22,-8-9 10,-12 19 11,-8 20-21,-20 36 13,4 28 2,-8 6-15,0 33 17,-8 40-14,-4 21 10,12 22 6,4 1-19,0 3 10,20-10 13,8-17-23,16-20 7,-4-6 13,12-27-20,12-27 20,0-26-20,4-27 8,8-27 12,-64 67-20,0 0 15,0 0 4</inkml:trace>
    </iact:actionData>
  </iact:action>
  <iact:action type="add" startTime="21919">
    <iact:property name="dataType"/>
    <iact:actionData xml:id="d3">
      <inkml:trace xmlns:inkml="http://www.w3.org/2003/InkML" xml:id="stk3" contextRef="#ctx0" brushRef="#br0">10675 9408 0,'0'0'1,"0"0"13,0 0 4,0 0-18,0 0 20,-32 90-19,32 0 12,-12 30 11,12 33-23,0 4-1,0-1 10,12-6 2,4-17 1,8-10 1,-4-26-14,4-30 18,-24-24-13,0-43 8,0 0 4,0 0-17</inkml:trace>
    </iact:actionData>
  </iact:action>
  <iact:action type="add" startTime="22186">
    <iact:property name="dataType"/>
    <iact:actionData xml:id="d4">
      <inkml:trace xmlns:inkml="http://www.w3.org/2003/InkML" xml:id="stk4" contextRef="#ctx0" brushRef="#br0">10440 10281 0,'0'0'15,"0"0"-15,0 0 20,0 0-20,0 0 11,0 0 14,0 0-25,99-84 11,-59 58 3,12 16-13,12 3 13,8 4 9,-8-4-22,-4 7-1,4 7 13,-24-1-6,-40-6 10,0 0-2,0 0-15</inkml:trace>
    </iact:actionData>
  </iact:action>
  <iact:action type="add" startTime="22803">
    <iact:property name="dataType"/>
    <iact:actionData xml:id="d5">
      <inkml:trace xmlns:inkml="http://www.w3.org/2003/InkML" xml:id="stk5" contextRef="#ctx0" brushRef="#br0">11942 10077 0,'0'0'8,"0"0"13,0 0-21,0 0 11,-52-99 11,36 59-22,-12 6 13,-12-6-1,-4 14-11,-12 16 23,-8 3-23,-4 4 9,17 6 5,-1 14-15,12 13 14,8-4 1,16 11-2,4 10-13,0 6 19,4 0-18,20 7 13,8 7 3,-4-4-17,16-3 16,8-17 2,12 4-17,-1 3 21,1-17-22,4-6 0,4-11 18,4-22-3,4 2-14,-68 4 13,0 0-14,0 0 14</inkml:trace>
    </iact:actionData>
  </iact:action>
  <iact:action type="add" startTime="23224">
    <iact:property name="dataType"/>
    <iact:actionData xml:id="d6">
      <inkml:trace xmlns:inkml="http://www.w3.org/2003/InkML" xml:id="stk6" contextRef="#ctx0" brushRef="#br0">11954 10357 0,'0'0'1,"0"0"9,0 0 5,0 0-14,80 110 13,-52-77 12,8 1-26,8-11 0,12-23 20,8-7-19,4-29 23,0 6-23,-16-13 10,-8-21-5,-16 11 16,-20-7-22,-16 7 18,-20 16-18,-12-6 11,-12 13 17,-16 13-28,12 4 1,0 19 17,8 4-17,12 17 21,12 3-22,8 7 20,8-1-20,16 11 16,8-10-16,16 3 16,16-17-5,8-3-5,-4-13 11,-52-7-16,0 0 13,0 0 5</inkml:trace>
    </iact:actionData>
  </iact:action>
  <iact:action type="add" startTime="23682">
    <iact:property name="dataType"/>
    <iact:actionData xml:id="d7">
      <inkml:trace xmlns:inkml="http://www.w3.org/2003/InkML" xml:id="stk7" contextRef="#ctx0" brushRef="#br0">12597 10047 0,'0'0'9,"0"0"1,0 0 9,0 0-19,56 144 13,-28-84 7,-4-7-20,-8 0 16,8-9-2,-20-18-14,0-2 13,-4-15 9,-4-9-21,4 0 1,-4-53 21,-4 17-23,8-1 27,12-23-27,0-3 0,16-21 20,16-6-20,16 4 26,-12 19-26,4 27 23,-8 24-23,-8 22 0,-8 31 11,-12 20 10,8 16-21,-12 3 10,-8-9 10,-4 0-19,-4-14 15,4-20-16,-8 1 17,4-18 1,4-16-17,0 0 7,0-56 16,12 16-24,12-14 6,4-16 7,16-20 5,8 17-18,8 20 20,-12 10-20,-4 19 10,-4 24 10,0 20-20,-12 34 18,-1 6-18,9 16 21,4 7-21,-8-9 13,4 2 7,-8-6-20,-4-6 19,-8 5-19,-12-25 21,-4-44-20,0 0 14,0 0-15</inkml:trace>
    </iact:actionData>
  </iact:action>
  <iact:action type="add" startTime="25050">
    <iact:property name="dataType"/>
    <iact:actionData xml:id="d8">
      <inkml:trace xmlns:inkml="http://www.w3.org/2003/InkML" xml:id="stk8" contextRef="#ctx0" brushRef="#br0">9732 11040 0,'0'0'12,"0"0"4,0 0-16,0 0 25,-100 13-24,52 4 12,0 26-13,-3-9 13,-1 16-2,-4 16 8,16 4-19,12-3 13,4-11-7,20 14 13,8 7-19,8 10 13,16 2 3,0-2-16,12-7 12,12-13 2,-8-4 6,19-3-20,5-7 16,0-16-15,0 6 16,0 4-17,-4-31 14,-64-16 3,0 0-17,0 0 10</inkml:trace>
    </iact:actionData>
  </iact:action>
  <iact:action type="add" startTime="25553">
    <iact:property name="dataType"/>
    <iact:actionData xml:id="d9">
      <inkml:trace xmlns:inkml="http://www.w3.org/2003/InkML" xml:id="stk9" contextRef="#ctx0" brushRef="#br0">10955 11376 0,'0'0'8,"0"0"9,0 0-17,0 0 21,-104-13-20,48 13 7,-24 7 17,-20 13-25,5 13 27,3 0-27,4 4 0,16 6 13,16 1-8,4 9 14,24 4-19,20-1 16,4 11-2,28-21-13,20 14 13,8-3-4,20-10-4,4-4 8,-4-3-9,3-23 10,21 9 0,-4-9-14,-4-11 11,4-12 4,-24-27 0,0-11-16,-68 44 17,0 0-16,0 0 9</inkml:trace>
    </iact:actionData>
  </iact:action>
  <iact:action type="add" startTime="25960">
    <iact:property name="dataType"/>
    <iact:actionData xml:id="d10">
      <inkml:trace xmlns:inkml="http://www.w3.org/2003/InkML" xml:id="stk10" contextRef="#ctx0" brushRef="#br0">11347 11526 0,'0'0'6,"0"0"15,0 0-21,0 0 14,0 0 11,0 0-24,28 100-1,-4-50 19,-8 10 12,0-13-31,4-1 1,-12-16-1,12-3 23,-8-10-23,-4-7 17,4-10-17,12 0 23,-21-17-23,17-20 21,-4-9-20,8-21 13,8-19-13,8-24 19,0 20-19,12-10 11,-8 10 8,12 10-20,-20 10 19,-4 33-18,-20 34 16,-4 3-17,-8 0 22,0 0-21,0 0 16,0 0-17</inkml:trace>
    </iact:actionData>
  </iact:action>
  <iact:action type="add" startTime="26437">
    <iact:property name="dataType"/>
    <iact:actionData xml:id="d11">
      <inkml:trace xmlns:inkml="http://www.w3.org/2003/InkML" xml:id="stk11" contextRef="#ctx0" brushRef="#br0">12278 11413 0,'0'0'19,"0"0"-19,0 0 12,0 0 6,0 0-18,0 97 13,0-41 9,-12 14-22,0 10 12,8-7 6,4-3-18,-4-23 17,8-7-16,0-20 17,8 3-17,0-13 14,0 4 1,0-14-16,-8 0 19,-4 0-18,0 0 8,0 0 0,0 0 13</inkml:trace>
    </iact:actionData>
  </iact:action>
  <iact:action type="add" startTime="26770">
    <iact:property name="dataType"/>
    <iact:actionData xml:id="d12">
      <inkml:trace xmlns:inkml="http://www.w3.org/2003/InkML" xml:id="stk12" contextRef="#ctx0" brushRef="#br0">12374 11233 0,'0'0'9,"0"0"11,0 0-20,0 0 21,0 0-21,0 0 10,0 0 4,0 0 6,96 14-20,-60-11 14,4 17-14,-13 10 14,13 3 2,-8 17-16,4-7 23,-8 11-22,-4 9 16,-4 10-17,0 7 19,-8 0-19,-12-3 10,-12-7 10,-16 6-20,-20-9 9,-8-4 7,4 0 3,9-16-19,3-10 17,16-4-17,8-26 19,12-7-19,4 0 18,0 0-17,0 0 12,0 0 10</inkml:trace>
    </iact:actionData>
  </iact:action>
  <iact:action type="add" startTime="27277">
    <iact:property name="dataType"/>
    <iact:actionData xml:id="d13">
      <inkml:trace xmlns:inkml="http://www.w3.org/2003/InkML" xml:id="stk13" contextRef="#ctx0" brushRef="#br0">13077 11053 0,'0'0'23,"0"0"-23,0 0 17,0 0-17,0 0 9,0 0 22,104 107-31,-76-57 1,0 13 25,-4 0-26,4 11 21,-12-11-21,8 10 6,-12 14 9,-12 0-14,-12-4 14,-12 0-10,-4-13 6,-12 3 3,-4 4 1,4-24-14,12-10 13,4-6-2,0-7-7,8-20 9,16-10-8,0 0 6,0 0 7</inkml:trace>
    </iact:actionData>
  </iact:action>
  <iact:action type="add" startTime="28080">
    <iact:property name="dataType"/>
    <iact:actionData xml:id="d14">
      <inkml:trace xmlns:inkml="http://www.w3.org/2003/InkML" xml:id="stk14" contextRef="#ctx0" brushRef="#br0">10699 13325 0,'0'0'1,"0"0"17,0 0-18,0 0 9,0 0 13,0 0-21,0 0 15,0 0-16,0 0 30,0 0-30,0 0 1,0 0 9,0 0 11,0 0-20,56 103 10,-32-60 15,4 4-26,8-4 0,-16-3 15,4-3 4,4-24-19,-12-6 13,8-10-9,-12-7 10,-8-24-6,4-6 3,-4-13 10,8-30-21,-8-20 16,8 3-16,-4 10 14,-4 13 1,-4 17-15,12 47 15,-8 3 0,4 10-14,-4 46 14,4 1 0,0 10-14,4 26 17,12 7-18,4 10 11,-4 6 3,-4-2 0,4 26-8,-20-1 11,-4 1-17,-4-23 13,-24-10 3,0-11-16,-8-19 12,4-1 6,-4-26-18,8-13 13,-4-27 4,8-10-17,12-20 11,12-13 9,0-4-20,12-13 11,0-20 6,16-20-16,0-10 18,16-26-19,8 19 12,0 11 9,-8 36-21,4 20 11,-16 33 5,-4 20-15,-4 21 10,-12 26 6,-8 13-17,-8 34 16,4-97 0,0 0-15,0 0 18</inkml:trace>
    </iact:actionData>
  </iact:action>
  <iact:action type="add" startTime="28952">
    <iact:property name="dataType"/>
    <iact:actionData xml:id="d15">
      <inkml:trace xmlns:inkml="http://www.w3.org/2003/InkML" xml:id="stk15" contextRef="#ctx0" brushRef="#br0">11574 13721 0,'0'0'16,"0"0"-16,0 0 18,0 0-18,112-10 13,-56-6 9,8-8-22,-12-9 13,4-7 1,-20 3-10,-20 7 6,-4-6 4,-20 19-14,-8 0 17,-24 11-12,0 6 5,-16 10 6,4 20-13,-8 10 11,0-4 5,20 14-19,8 20 14,20-10 8,8 4-22,8-11 0,12 0 23,20-3-22,-4-23 18,16 6-19,-4-10 14,8-6-4,-8-17 11,8-20-19,-52 20-1,0 0 8,0 0 5</inkml:trace>
    </iact:actionData>
  </iact:action>
  <iact:action type="add" startTime="29408">
    <iact:property name="dataType"/>
    <iact:actionData xml:id="d16">
      <inkml:trace xmlns:inkml="http://www.w3.org/2003/InkML" xml:id="stk16" contextRef="#ctx0" brushRef="#br0">12290 13458 0,'0'0'11,"0"0"6,0 0-17,0 0 22,0 0-22,0 0 12,0 0 8,0 0-19,0 0 10,-120 90 11,80-53-20,0-7-2,12 6 23,16-22-23,8 12 16,16-19 0,8 6-15,16 4 14,8-10-15,12-4 12,-4 10 6,0 4-18,4 13 14,-8 7 6,-20 9-20,-12 11 12,-16-7-9,-16-4 11,-8 4 3,-12 0-17,0-3 12,-12-4 12,8 17-24,40-60 14,0 0-14,0 0 10</inkml:trace>
    </iact:actionData>
  </iact:action>
  <iact:action type="add" startTime="29992">
    <iact:property name="dataType"/>
    <iact:actionData xml:id="d17">
      <inkml:trace xmlns:inkml="http://www.w3.org/2003/InkML" xml:id="stk17" contextRef="#ctx0" brushRef="#br0">11319 16009 0,'0'0'5,"0"0"15,0 0-20,0 0 11,0 0 12,0 0-23,0 0 9,0 0 13,0 0-22,0 0 14,0 0-14,0 0 18,-36-113-6,44 67-12,-4-18 17,12 1 1,8-14-18,0-13 10,4-19 16,4-5-25,8 4-1,-4 10 14,4 27-7,-9 7 3,5 29 4,-24 30-3,4 7 2,-4 77-13,-12-4 18,4 20-13,8 24 4,0-4 5,0-3 8,4-27-22,12-13 6,-4-20 4,0-30 3,-4-23 0,0-7-13,-4-20 13,-12-20 9,12-33-21,4-4 3,-16 1 8,8-14 5,0 6-17,0 8 15,-8 9 1,-4 27-16,8 10 15,-16 27-6,8 6 5,-4 7-9,-8 54 6,12-54 6,0 0-17,0 0 22</inkml:trace>
    </iact:actionData>
  </iact:action>
  <iact:action type="add" startTime="30640">
    <iact:property name="dataType"/>
    <iact:actionData xml:id="d18">
      <inkml:trace xmlns:inkml="http://www.w3.org/2003/InkML" xml:id="stk18" contextRef="#ctx0" brushRef="#br0">11994 15813 0,'0'0'14,"0"0"8,0 0-22,0 0 0,80-40 11,-52 13 14,-4-13-25,-4-13 15,0-14-15,-4-2 14,0-8 1,-8 17-14,-16-7 9,-20 41 3,4 6 11,-8 13-24,-4 20 13,8-6-13,8 26 30,-4 11-30,12 9 1,12 0 11,0 7 6,12-10-17,4 10 9,12-17 13,0-3-23,-28-40 15,0 0-15,0 0 9</inkml:trace>
    </iact:actionData>
  </iact:action>
  <iact:action type="add" startTime="31080">
    <iact:property name="dataType"/>
    <iact:actionData xml:id="d19">
      <inkml:trace xmlns:inkml="http://www.w3.org/2003/InkML" xml:id="stk19" contextRef="#ctx0" brushRef="#br0">11762 16819 0,'0'0'21,"0"0"-21,0 0 5,0 0 15,0 0-20,0 0 25,0 0-24,0 0 7,0 0 4,0 0 8,0 0-20,0 0 9</inkml:trace>
    </iact:actionData>
  </iact:action>
  <iact:action type="add" startTime="31245">
    <iact:property name="dataType"/>
    <iact:actionData xml:id="d20">
      <inkml:trace xmlns:inkml="http://www.w3.org/2003/InkML" xml:id="stk20" contextRef="#ctx0" brushRef="#br0">11602 17112 0,'0'0'2,"0"0"-2,-12 143 12,0-43-6,0 0 17,8-13-22,-8-14 11,0-20 8,12-53-19,0 0 7,0 0 4</inkml:trace>
    </iact:actionData>
  </iact:action>
  <iact:action type="add" startTime="31439">
    <iact:property name="dataType"/>
    <iact:actionData xml:id="d21">
      <inkml:trace xmlns:inkml="http://www.w3.org/2003/InkML" xml:id="stk21" contextRef="#ctx0" brushRef="#br0">11546 18144 0,'0'0'0,"0"0"14,0 0 2,-55 120-16,55-120 23,0 0-23,0 0 8</inkml:trace>
    </iact:actionData>
  </iact:action>
  <iact:action type="add" startTime="31590">
    <iact:property name="dataType"/>
    <iact:actionData xml:id="d22">
      <inkml:trace xmlns:inkml="http://www.w3.org/2003/InkML" xml:id="stk22" contextRef="#ctx0" brushRef="#br0">11523 18441 0,'0'0'1,"0"0"5,0 0 3,0 0 13,0 0-22,0 0 11,0 0 12</inkml:trace>
    </iact:actionData>
  </iact:action>
  <iact:action type="add" startTime="33272">
    <iact:property name="dataType"/>
    <iact:actionData xml:id="d23">
      <inkml:trace xmlns:inkml="http://www.w3.org/2003/InkML" xml:id="stk23" contextRef="#ctx0" brushRef="#br0">15179 10044 0,'268'-30'10,"-93"17"11,-63 13-21,-8 3 6,4-3 20,-24 7-26,8-17 12,0 10 2,4-7-14,-16-9 12,-12 16 15,-24-7-27,-8 0 1,-20 7 11,-16 0 1,0-10-8,0 4 6,-68-21 4,36 0-2,-8 11-13,-24 16 20,20-34 0,-4 11-19,-8-4-1,16 11 19,0-11-18,8 0 15,0 11-10,24 9 12,0 0-18,8 14 18,0 0-4,0-4-14,64 14 9,-8 6 4,12 4 18,12-4-31,12 4 0,-8-4 7,24-3 10,-13-3-17,1 13 20,-20-17-20,-8 10 11,-28-6 15,-12 0-26,-28-4 16,-12 4-16,-12 2 13,-8 15 2,-12-8-14,-20 21 20,-16 13-21,8-7 19,9-3-19,11 0 22,20 0-22,8-10 13,24-13-8,0-27 10,0 0-2,0 0-12</inkml:trace>
    </iact:actionData>
  </iact:action>
  <iact:action type="add" startTime="34880">
    <iact:property name="dataType"/>
    <iact:actionData xml:id="d24">
      <inkml:trace xmlns:inkml="http://www.w3.org/2003/InkML" xml:id="stk24" contextRef="#ctx0" brushRef="#br0">18228 10560 0,'-4'-10'16,"4"10"-7,0 0 7,0 0 0,0 0-16,0 0 21,0-96-20,0 59 11,4-3 13,-4-13-25,12-14 0,0-23 24,0-33-23,12 0 12,4-10-7,4 6 18,4-13-22,-4 14-2,4 26 15,-8 16 3,12 35-18,-20 15 19,4 34-18,-8 10 18,8 24-19,-8 22 15,19 37 5,21 17-20,8 17 6,16 16 7,-12 0-7,0 14 12,-12-27-18,0-10 16,-16-20 0,-12-10-16,-12-27 20,-8-23-19,-20-24 17,-4-16-18,-24-33 14,40 33 0,0 0-13,0 0 12</inkml:trace>
    </iact:actionData>
  </iact:action>
  <iact:action type="add" startTime="35431">
    <iact:property name="dataType"/>
    <iact:actionData xml:id="d25">
      <inkml:trace xmlns:inkml="http://www.w3.org/2003/InkML" xml:id="stk25" contextRef="#ctx0" brushRef="#br0">18256 9994 0,'0'0'4,"0"0"16,0 0-20,92-23 13,-36 23 6,20-7-19,8 7 11,-4-10 18,27-13-29,13 10 0,-8-24 14,-112 37-8,0 0 14,0 0-20</inkml:trace>
    </iact:actionData>
  </iact:action>
  <iact:action type="add" startTime="35648">
    <iact:property name="dataType"/>
    <iact:actionData xml:id="d26">
      <inkml:trace xmlns:inkml="http://www.w3.org/2003/InkML" xml:id="stk26" contextRef="#ctx0" brushRef="#br0">19415 9888 0,'0'0'11,"0"0"0,0 0 5,0 0-16,0 0 21,0 0-20,0 0 14,96 106-5,-56-99 13,12-7-23,0-7 0,-9-23 12,9-13 13,-16 3-22,-16-3-3,-8-1 16,-12 4-11,-16 0 13,-8 10-13,-16 0 5,-4 0 7,-7 24-17,-17 6 17,4 16-2,-4 18-15,0 9 14,20 0-6,16 4-1,24 3 13,24 10-20,16-17 18,28 4-18,8-20 11,4-11 11,-4-32-22,-5-18 22,-7-26-22,-12-3 25,-8-4-25,-12 14 0,-16-4 17,0 17-12,-20 10 9,0 7 12,8 23-26,-8 0 1,12 0 12,4 63 1,16-19-13,12 9 15,16 20 1,12 14-16,-8 20 18,4 6-18,-8 3 15,-16 18-15,-4-1 11,-16 10 9,-12-13-21,-28-17 11,0-13 6,-20-13-16,-8-17 11,-16-20 1,-8-17-13,0-36 20,0-31-19,13-16 8,3-23 13,20-17-22,16 3 12,16-12 2,16-15 4,20-6-17,24-6 2,8 6 11,15 30-2,5 0 9,-76 90-21,0 0 3,0 0 22</inkml:trace>
    </iact:actionData>
  </iact:action>
  <iact:action type="add" startTime="36545">
    <iact:property name="dataType"/>
    <iact:actionData xml:id="d27">
      <inkml:trace xmlns:inkml="http://www.w3.org/2003/InkML" xml:id="stk27" contextRef="#ctx0" brushRef="#br0">20278 10217 0,'0'0'1,"0"0"20,0 0-21,120 7 8,-52-20 14,8-17-22,8-14 12,-13-9 5,-11-10-17,-20 6 20,-24 4-20,-16 10 15,-24 19-9,-4 14 4,-12 10 17,-15 4-27,-9 29 17,-8 24-17,4 9 15,4 17-15,24-3 21,12 0-21,40-10 14,28 14-7,52-8 11,20-3-18,23-13 21,37-30-20,-12-20 10,-8-16 0,-152 6 8,0 0-19,0 0 18</inkml:trace>
    </iact:actionData>
  </iact:action>
  <iact:action type="add" startTime="37094">
    <iact:property name="dataType"/>
    <iact:actionData xml:id="d28">
      <inkml:trace xmlns:inkml="http://www.w3.org/2003/InkML" xml:id="stk28" contextRef="#ctx0" brushRef="#br0">21908 10294 0,'0'0'1,"0"0"23,0 0-24,0 0 5,0 0 8,0 0 8,0 0-21,0 0 18</inkml:trace>
    </iact:actionData>
  </iact:action>
  <iact:action type="add" startTime="37686">
    <iact:property name="dataType"/>
    <iact:actionData xml:id="d29">
      <inkml:trace xmlns:inkml="http://www.w3.org/2003/InkML" xml:id="stk29" contextRef="#ctx0" brushRef="#br0">23323 9328 0,'0'0'18,"0"0"-18,0 0 15,0 0 5,0 0-20,108-83 10,-64 49 16,-4-12-26,8 3 0,-20-24 16,0-10-5,-16 4 7,-20-4-17,-8 8 4,-16 25 7,-4 11 1,-4 16-1,-12 11-7,0 12 9,8 8-8,-8 22 4,8 8 1,4 19 11,28 33-22,8 21 5,20 16 5,8 37 12,16-3-22,-8-1 25,4 14-24,-16 13 3,4-10 7,-12-9 1,-8-35 5,-4-12-17,-4-27 10,-8-33 3,-4-27 5,-20-40-17,-4 0 16,40 0-17,0 0 20,0 0-20</inkml:trace>
    </iact:actionData>
  </iact:action>
  <iact:action type="add" startTime="38175">
    <iact:property name="dataType"/>
    <iact:actionData xml:id="d30">
      <inkml:trace xmlns:inkml="http://www.w3.org/2003/InkML" xml:id="stk30" contextRef="#ctx0" brushRef="#br0">23071 10247 0,'0'0'2,"0"0"-2,0 0 9,0 0 11,108-66-20,-48 46 14,0-4 6,16-19-20,4-7 13,-80 50 1,0 0-14,0 0 13</inkml:trace>
    </iact:actionData>
  </iact:action>
  <iact:action type="add" startTime="38438">
    <iact:property name="dataType"/>
    <iact:actionData xml:id="d31">
      <inkml:trace xmlns:inkml="http://www.w3.org/2003/InkML" xml:id="stk31" contextRef="#ctx0" brushRef="#br0">24430 9165 0,'0'0'18,"0"0"-18,0 0 13,0 0 9,0 0-22,0 0 9,0 0 13,24 90-22,-12-50 7,-8 3 9,0 14-16,4 23 25,8 10-24,-4-1 11,0 5-6,4-8 4,-4-2-2,4-14 2,-4-4 3,-8-6-3,4 0 3,8-20 14,-4 3-27,0-9 0,4-18 15,-8 1-15,-8-10 12,0-4-1,0 4 6,-8-7-12,4 0 4,-8 0 9,4 0-18,4 0 21,4-54-21,4 31 12,4 0-1,8-14 7,0-10-18,20-19 22,8-21-21,7 4 12,1 0-13,8-1 14,4 31-4,-8 3 6,-4 17-15,-28 20 19,4 26-20,-12 13 28,8 14-24,-8 4-4,8 12 11,4 11 6,0 3-17,0-3 17,0 6-4,0-13-13,-4-17 13,0-3 3,-8-30-15,-16-10 19,0 0-20,0 0 17</inkml:trace>
    </iact:actionData>
  </iact:action>
  <iact:action type="add" startTime="40121">
    <iact:property name="dataType"/>
    <iact:actionData xml:id="d32">
      <inkml:trace xmlns:inkml="http://www.w3.org/2003/InkML" xml:id="stk32" contextRef="#ctx0" brushRef="#br0">24034 10414 0,'0'0'20,"0"0"-20,0 0 13,0 0 4,0 0-17,0 0 22,0 0-22,0 0 14,0 0 7,0 0-19,0 0 6,0 0 6,0 0-14,0 0 16,0 0-1,0 0-15,0 0 13,0 0 1,0 0-14,0 0 21,0 0-21,0 0 13,0 0 1,0 0 2,0 0-16,0 0 19,0 0-19</inkml:trace>
    </iact:actionData>
  </iact:action>
  <iact:action type="add" startTime="40794">
    <iact:property name="dataType"/>
    <iact:actionData xml:id="d33">
      <inkml:trace xmlns:inkml="http://www.w3.org/2003/InkML" xml:id="stk33" contextRef="#ctx0" brushRef="#br0">27447 9172 0,'0'0'17,"0"0"-17,0 0 21,0 0-21,0 0 11,0 0 10,0 0-20,0 0 10,0 0 9,0 0-19,0 0 12,0 0-12,0 0 25,0 0-26,0 0 16,88 66-16,-52-16 27,-4-10-26,-8 10-1,0 40 22,4 0-22,-16 16 11,4-2 4,-12-28-12,4 8 14,-4-18-5,4-6-11,-4-17 18,4-3-19,-4-16 16,0-11-12,-4-13 6,-4-60 2,4 60 6,0 0-15,0 0 15</inkml:trace>
    </iact:actionData>
  </iact:action>
  <iact:action type="add" startTime="41283">
    <iact:property name="dataType"/>
    <iact:actionData xml:id="d34">
      <inkml:trace xmlns:inkml="http://www.w3.org/2003/InkML" xml:id="stk34" contextRef="#ctx0" brushRef="#br0">27367 9088 0,'0'0'1,"0"0"17,0 0-18,0 0 8,0 0 14,0 0-22,92-76 11,-44 42 4,28-2 12,8 12-27,8-9 1,-9 23 11,21 17-8,-8-4 9,-12 34-6,-20 3 3,-32 13 4,-24 20-2,-24 7-8,-36 3 7,-24-3 5,4-16-4,-4 2-12,20-22 20,16-11-20,16-6 10,20-27 7,4 0-1,0 0-14,80-47 10,-12 27 5,12 3-17,16 11 11,-4 12 5,-8 21-16,-16 16 26,-16 1-26,-12 12 20,-28 1-20,-24 13 4,-28 3 5,-12 10 13,-16 11-22,-16-18 19,-8 1-18,-12-21 9,20-29 5,16-4-11,12-29 13,28-24-6,21-24-10,7 54 18,0 0-19,0 0 16</inkml:trace>
    </iact:actionData>
  </iact:action>
  <iact:action type="add" startTime="41924">
    <iact:property name="dataType"/>
    <iact:actionData xml:id="d35">
      <inkml:trace xmlns:inkml="http://www.w3.org/2003/InkML" xml:id="stk35" contextRef="#ctx0" brushRef="#br0">29057 9798 0,'0'0'17,"0"0"-17,0 0 12,0 0 6,0 0-18,0 0 11,0 0 11,0 0-22,0 0 10,0 0 11,-84-87-21,72 17 11,0-13 15,8-20-25,4-14-1,0 4 10,16 10 3,8 19-6,4 14 4,0 30 2,0 30 5,-16 10-18,12 0 12,-4 77 7,8 0-19,8-11 19,-8 17-19,0-16 10,-4-7 4,4 0-1,-12-17-13,0-3 22,4-33-22,-4-7 12,-4-30 3,0-7-15,0-16 21,-4-17-20,12-17 12,-4-12-2,12-8-7,8 10 19,0 4-23,4 23 14,-4 30-1,-8 10-13,-4 30 31,-4 40-30,16 33-1,-8 7 10,12 20 5,-5 10 1,1-10-16,12 10 15,-8-13-3,-12-1-11,4-12 14,4-18 16,-24-6-30,4-33 0,-4-7-1,-12-20 12,0 0 9,0 0-20,0 0 17</inkml:trace>
    </iact:actionData>
  </iact:action>
  <iact:action type="add" startTime="42703">
    <iact:property name="dataType"/>
    <iact:actionData xml:id="d36">
      <inkml:trace xmlns:inkml="http://www.w3.org/2003/InkML" xml:id="stk36" contextRef="#ctx0" brushRef="#br0">30388 8745 0,'0'0'1,"0"0"16,0 0-17,0 0 12,84 4 10,-44-8-22,0 8 9,16-8 12,12-2-21,8-8 16,-8 8-16,-13 2 10,-3-2 7,-24 6-14,-12 6 10,-16 4 6,0-3-19,0 6 14,-44 10-3,20 17 12,8 20-22,-8 0-1,8 7 14,-7-7-5,11-3 8,8-14-16,4 7 17,0-10-18,0-4 21,12-12-20,-12 9 6,12-16 10,-12-7-3,-12 3-14,-12-13 15,24 0-1,0 0-14,0 0 15</inkml:trace>
    </iact:actionData>
  </iact:action>
  <iact:action type="add" startTime="43152">
    <iact:property name="dataType"/>
    <iact:actionData xml:id="d37">
      <inkml:trace xmlns:inkml="http://www.w3.org/2003/InkML" xml:id="stk37" contextRef="#ctx0" brushRef="#br0">30456 9365 0,'0'0'18,"0"0"-18,0 0 20,32 96-20,-20-49 13,4-4 9,4-3-22,-4 3 12,12-6 9,-4-14-21,4-9 11,4-14 3,4 0-14,4-7 11,0-16 9,12 13-20,-13-14 13,9 4-10,16-9 18,-12-1-21,-8-24 11,-44 54 6,0 0-17,0 0 13</inkml:trace>
    </iact:actionData>
  </iact:action>
  <iact:action type="add" startTime="43524">
    <iact:property name="dataType"/>
    <iact:actionData xml:id="d38">
      <inkml:trace xmlns:inkml="http://www.w3.org/2003/InkML" xml:id="stk38" contextRef="#ctx0" brushRef="#br0">31523 9465 0,'0'0'5,"0"0"18,0 0-23,0 0 8,0 0 14,0 0-22,0 0 11,0 0 9,0 0-20,0 0 13</inkml:trace>
    </iact:actionData>
  </iact:action>
  <iact:action type="add" startTime="43696">
    <iact:property name="dataType"/>
    <iact:actionData xml:id="d39">
      <inkml:trace xmlns:inkml="http://www.w3.org/2003/InkML" xml:id="stk39" contextRef="#ctx0" brushRef="#br0">31870 9378 0,'0'0'0,"0"0"2,0 0 17,84 70-19,-44-37 2,-24-9 21,-4-1-23,-12-16 15,0-7-8,0 0 14,0 0-20,0 0 8</inkml:trace>
    </iact:actionData>
  </iact:action>
  <iact:action type="add" startTime="43856">
    <iact:property name="dataType"/>
    <iact:actionData xml:id="d40">
      <inkml:trace xmlns:inkml="http://www.w3.org/2003/InkML" xml:id="stk40" contextRef="#ctx0" brushRef="#br0">32170 9408 0,'0'0'1,"0"0"0,0 0 0,0 0 14,104 73 1,-56-43-16,0 4 13,-20-21 8,0 4-21,-4-17 18,-20-17-18,-4 17 12,0 0 7,0 0-18</inkml:trace>
    </iact:actionData>
  </iact:action>
  <iact:action type="add" startTime="44427">
    <iact:property name="dataType"/>
    <iact:actionData xml:id="d41">
      <inkml:trace xmlns:inkml="http://www.w3.org/2003/InkML" xml:id="stk41" contextRef="#ctx0" brushRef="#br0">32058 12023 0,'0'0'13,"0"0"-13,0 0 12,0 0 8,-100 100-20,56-67 10,-12 0 19,-11 10-27,-9-23-1,16 4 11,-4-8 5,8 14-16,16-10 12,-12 4 0,12-14-12,-4-4 10,-32 4 0,-8 0 10,-8 0-21,4 0 9,-4-6 15,-11 2-24,-21-16 10,-8-13 4,8-27-14,4-23 17,-12-17-2,-8-13-15,4 16 22,5-10-22,-21 1 11,-8-11 9,16 4-19,4 6 4,-36 11 7,0 6 0,5 23 2,-17 1-13,8 19 11,8 17 0,-20 7 10,17 19-22,15 31 16,-4-7-16,4 30 11,24 16 12,0-9-23,4 13 5,-3-3 6,11 6 18,16-3-29,12-10 1,-8-4 10,12-6 2,20-20 12,4-6-25,16-11 0,16-10 13,16 1-1,4-8 3,-8-2-15,12-8 19,0-2-18,-16-8 9,0 1 10,-16 6-19,-15-16 8,3 3 11,-12-3-20,-4-4 15,-20-13 0,-28 10-15,-16-7 13,4-6 12,-4 10-24,-28 3-1,-11 3 13,-13 17-1,-28 20 3,0 24-15,-27 9 12,-1 13 12,-24 18-24,-16 9 11,1 7-6,-1 10 7,28 6 2,-4-6-1,33-16-13,-1-14 23,4-4-23,20-9 12,8-14-8,1 7 9,-5-7 3,-8-13-16,20-6 13,-16-11 0,17-13 6,35 0-19,-8-7 9,-4-13 7,20 0-15,12 0 26,-4-10-27,1 0 14,11-3-13,4-7 12,-12 3-4,8 4 6,16-20-15,12 0 25,4-14-25,8-23 17,5-7-17,11-16 13,0 0 3,24 3-16,-16-33 12,28-17 1,-4 3 0,20-2-9,4-5 20,8-9-24,8 10 4,20 10 7,4-11 7,12 8-18,16 26 21,0 3-21,8-9 11,20-7 13,19 16-24,5 4 11,16-14 2,8-6-13,28-3 22,16 2-22,16-36 11,39 17 2,-3 10 8,40-10-20,0-7 2,31 17 9,1-14 1,36 4 7,-13 7-20,25 9 15,4-10-15,11 8 11,1 15 3,0 14 9,-25-9-23,13 9 3,-16 10 12,27 10-4,17 10-8,19 17 8,-19-7 1,12-4 10,15 21-22,9 16 14,-21-6-14,5 36 13,-36-9 6,-13 13-19,13 9 13,0 4 5,-21 30-17,17 10 8,-36 17 19,3 19-28,-19 28 0,-16 32 12,-33 7 0,-3-3-2,-40 27 13,0 19-20,-24 14-3,-5 23 14,-23 17-2,-28 3-8,-32 10 7,0-36 1,-8 19 13,0-16-25,-16-3 4,-12 13 6,-12-27 2,7 7 4,-19 6-16,-20-3 12,-20 14 5,-8-17-17,-20 13 16,-16-20 2,-11-13-18,3 6 11,-16-26 7,0-17-18,8-19 21,-12-8-21,-4 7 11,-28-33 10,-8-3-21,-16 3 15,4-17-15,-20-10 11,-35 7 0,3-10 11,-4-17-22,-12 4 12,20-17-9,8-13 9,-27 6 3,-5-6 5,-32-21-20,-60-6 3,284 0 9,0 0 5,0 0-17</inkml:trace>
    </iact:actionData>
  </iact:action>
  <iact:action type="add" startTime="47967">
    <iact:property name="dataType"/>
    <iact:actionData xml:id="d42">
      <inkml:trace xmlns:inkml="http://www.w3.org/2003/InkML" xml:id="stk42" contextRef="#ctx0" brushRef="#br0">26464 12046 0,'0'0'22,"0"0"-22,0 0 17,0 0-17,0 0 14,0 0-5,0 0 12,0 0-21,52 100 12,-48-44 7,8 18-18,-8 16 8,8-4 16,-4 1-25,-4 33 0,-4 3 13,-12 10 3,-4-10-16,-20-3 15,-20 14 2,-4 9-17,-32-23 27,0-10-27,-4 3 13,4-13-13,-40 3 22,-3-13-22,-5-7 11,-16 4 10,-28-7-21,-4 0 10,-36 13 12,-11-10-22,-17 4 9,-20-7 7,4 0-16,-15-4 17,-13 4-15,-4-3 9,-23-1 10,15-9-21,-28-7 12,37-30 7,-13-13-19,16-17 12,-16-27 7,21-3-19,-5 0 21,36-33-21,-23 10 11,-1-1-7,0-16 8,4-10-3,9 27 12,27-20-21,-8 9 11,20-2 9,-11 3-20,15 9 12,8-16 8,8-3-20,24-10 4,-11-10 6,7 26 3,12-16 7,-4-1-20,24 8 12,20 6 9,-11-10-21,-9 23 3,16-19 23,20 16-26,4 6 20,0 4-20,12 7 12,20 3-3,13-3-5,-5 0 14,0-4-13,20 7 6,8 10 1,0 13 3,24-3-15,0 10 21,20 7-21,8 3 12,-4 0 4,4 17-16,0 9 16,52-2-13,-36-4 11,0 16-4,-4 1 6,4 20-12,8 39 10,16 1-10,4 6 10,16 0-4,8 14 7,-8-17-17,-9-7 24,5 0-24,-20-33 11,-8-16 2,-12-8-13,-4-23 22,-8-9-22,-4-4 8,-16-57 6,-12 24 7,0-14-21,-12-9 10,-12-31 15,-15-46-24,-13 0-1,-4-11 12,-8-6-1,8-9 11,0 15-22,-4 18 11,4 13 2,16 29-13,4 18 20,24 16-20,12 23 12,24 14 8,8 6-19,20 4 7,16 6 12,32 4-20,20 13 17,16-10-2,8-4-14,24 8 9,32 2 8,7-6-18,9 10 21,16 4-21,0-18 12,36 1 0,-240-7 8,0 0-18,0 0-2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2AAB-D67F-12C7-C4B7-C18A39E69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423629-5A62-E9A4-5EB7-415AC21DB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BCC98-EAFD-F879-ED62-FB15F081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7B4F0-6EAB-E035-6BFD-AD57ACE2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76EB7-BFFC-C0DE-00EB-0A72BD5B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4CB-30CA-1919-3550-60598F0F5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E40F3-EAB3-61B7-B90B-B1702DA25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2AB2D-38D9-054F-493E-DE6533EA1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6BAB6-4422-3AC9-3BE1-E39C78B0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40D05-2471-8169-D8DE-EFE4EA86D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9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092B2-6F95-9F54-326F-E0D353D8C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5B710-BA16-FF82-BB4F-91F502741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661CE-8B3B-762C-41CF-301751C1F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F71C6-AE6B-D3EE-2733-B8492E76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6AEBC-8789-1976-2D9C-9479EEF6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9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88CA-BDF8-A20B-F7AE-ACC6CF78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0EB92-1AE2-8682-8EA8-130645044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3B152-4ABC-3E2F-BE82-9713E8B3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9C422-401F-864B-0199-E52004DF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7DF23-B786-C857-05EC-00CA681C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2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32F75-3A88-5B98-BDE9-5B962330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577BE-4F7C-D956-BEF0-703ED037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AE3D3-80A5-5000-ADAD-7C22850F5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B9CE9-8FB0-359B-9DEE-40DC2125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92588-18A3-A9FC-32F4-EEEE3B22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6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484C-107D-3708-6FA7-24C9F3079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82C7A-271F-3378-AE90-5B8744E9F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A0195-BDA7-1634-4A2B-7DEC9C83C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19C34-A3F8-20C7-5B95-11718280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7270F-0667-CD8E-86C3-71844AA5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0EC73-5863-CA04-935A-0A15427C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6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6C3F7-A9B9-C298-D90B-62FBFF95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2FE69-BAF8-67D7-9F40-9BEAFE3A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045DA-43C4-EEB1-20DC-5A4C81D32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9EEAC-10C2-C58C-966D-D1E1A2B79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71C656-5D7F-3FDE-DF1F-0F4A1451F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AA5665-F8BE-C9B7-E03B-2BE22AC7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259E2C-CEAC-DC47-1CFF-6FBFF395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9A986-DB38-6221-ADCC-95F83E2B4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04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2285-A521-7EFA-94E8-FAABC6F7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01F12-3323-7C71-FFB2-682C11478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EB0FC-FA19-0A19-9479-A247E5C9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21486-BE44-360E-813F-09D19841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2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7B61A-BF3D-6CE9-FE25-0872B668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3D6BC-4A4B-F63A-523F-5CDBEC85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83922-1538-7E8F-5C4E-51167EEA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7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2404-C106-E3BC-31C8-9A6873BC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9AA73-D5FE-F874-E743-1952B38E0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E825B-0B55-B03C-C9CF-276E96757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BE7BC-3AF3-02B6-8FD8-82A5CC589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1A264-1328-1A07-3639-7D63754D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1B5BE-5F16-EFF4-11E7-D072C071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0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E83FF-70C0-5677-0BED-08037961A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7DE79-322B-EC79-4B05-3DF4AAB01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1D6E8-AC9A-94FC-22AC-23CB3CC8D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89432-1B06-BEAF-1F53-92827C26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EDFAF-8F0C-81C4-A248-DA88ECB3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21658-D75F-3B97-DBCC-54A99A20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7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DB2C5E-B4D7-3D40-F25C-36162756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83B9B-9E95-50CF-6771-30087CDBE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819F4-72D5-469A-7E4B-979074480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53AFB-F701-4FE9-9C48-E7973B3CBB7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54C16-4E04-4C06-8F8B-24BE5EEDE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DB853-45C8-9951-28C1-0CFBA29DC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4C1C2-EF6F-4E24-9F2A-1EE930AE9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9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oslem.taheri2009@yahoo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microsoft.com/office/2011/relationships/inkAction" Target="../ink/inkAction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microsoft.com/office/2011/relationships/inkAction" Target="../ink/inkAction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microsoft.com/office/2011/relationships/inkAction" Target="../ink/inkAction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microsoft.com/office/2011/relationships/inkAction" Target="../ink/inkAction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F1D9-6E16-C87E-8188-4036142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6B7E8-C59B-3BFB-2D54-5A8A8FA0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Moslem Taheri Soodejani</a:t>
            </a: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in Epidemiology</a:t>
            </a: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address: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Moslem.taheri2009@yahoo.com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Healthcare Data Modeling, Departments of Biostatistics and Epidemiology, School of Public Health, Shahid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Sadoughi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Sciences, Yazd, Iran</a:t>
            </a:r>
          </a:p>
          <a:p>
            <a:pPr marL="0" indent="0" algn="ctr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83AF-8E36-59EF-F820-EC080F30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</p:spTree>
    <p:extLst>
      <p:ext uri="{BB962C8B-B14F-4D97-AF65-F5344CB8AC3E}">
        <p14:creationId xmlns:p14="http://schemas.microsoft.com/office/powerpoint/2010/main" val="94209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103CB-8FF9-26E8-5841-39DD87A7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2100B-C298-2E51-A9ED-D518F1673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researcher wants to examine if there is a relationship between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systolic blood pressure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adults.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C61FE-3F16-7D5A-0E4F-E04FB3353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32" y="3357659"/>
            <a:ext cx="4966136" cy="28193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55F9AE2-7F22-469A-47FE-6DE911A2F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2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1"/>
    </mc:Choice>
    <mc:Fallback>
      <p:transition spd="slow" advTm="2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BD79-E275-068D-F603-72A736B0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statistics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1B2E029-C0A7-4404-94D9-7E7961F88D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600642"/>
            <a:ext cx="1044758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Regression analysis: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Linear regression: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predicting a continuous outcome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Logistic regression: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predicting a binary outcome (e.g., disease presence)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65D8D0-B4EC-B57A-70CA-8CB6B6D24F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44080" y="2075040"/>
              <a:ext cx="8929440" cy="4564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65D8D0-B4EC-B57A-70CA-8CB6B6D24F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4720" y="2065680"/>
                <a:ext cx="8948160" cy="45828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3F05DF-19F0-7D75-42E4-011B1FEF4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0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62"/>
    </mc:Choice>
    <mc:Fallback>
      <p:transition spd="slow" advTm="5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EEB0-328D-A0A8-5A78-34C2BCF3A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Logistic Regression: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067BC-9C23-ED78-8420-4FF8188E7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healthcare researcher wants to predict the likelihood of having heart disease based 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cholesterol level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FC7A6-7EFA-A30D-D149-C3F2E4AA7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98" y="3332343"/>
            <a:ext cx="5768749" cy="330165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356776-2263-4AC9-6C01-84FA4769D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0"/>
    </mc:Choice>
    <mc:Fallback>
      <p:transition spd="slow" advTm="2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F12A-D2AE-0A97-9D20-5E22C02EC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E3F606-2592-4587-ECE3-897E83BDE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6" y="365124"/>
            <a:ext cx="10515600" cy="6330247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81675E-ED44-A201-F258-BDF59049D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7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9"/>
    </mc:Choice>
    <mc:Fallback>
      <p:transition spd="slow" advTm="1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F459-09AD-9B0A-BFC0-0575F223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2C62-2BF1-5E65-ED22-8EE29BDAE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statistical analyses for your research.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C92C19-A34C-4C31-0FEB-B2975724B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1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92"/>
    </mc:Choice>
    <mc:Fallback>
      <p:transition spd="slow" advTm="33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ADF5-9DD2-C05F-44B8-2C9F95C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D188-5914-EA87-DF6A-B3246E2B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76"/>
            <a:ext cx="10515600" cy="46181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(research question)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design (Epidemiological approach)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470F0-D7CA-3E3D-0F4B-BE7E797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Moslem Taheri Soodejani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C728F04-61E9-16C2-C9D2-50BD258E19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87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1"/>
    </mc:Choice>
    <mc:Fallback>
      <p:transition spd="slow" advTm="1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F494-1946-BE09-999F-F601FEE5D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8A3F7-B29E-E2CC-7A0D-F2100F6C8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interpret data accurately, determine relationships, test hypotheses, and draw valid conclusions.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E20A17-16FD-31D3-4B88-07AC64509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8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92"/>
    </mc:Choice>
    <mc:Fallback>
      <p:transition spd="slow" advTm="1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35E4-638C-0874-787A-B88B6758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</a:rPr>
              <a:t>Descriptive Statistics</a:t>
            </a:r>
            <a:br>
              <a:rPr lang="en-US" altLang="en-US" dirty="0"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FFB4D77-BD1D-C0FB-81E6-F229C493B0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943" y="2291005"/>
            <a:ext cx="102512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Summarize data using measures such as: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Mean, median, mode (central tendency)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deviation, range, interquartile range (dispersion)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Frequencies and percentages (categorical variables)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E09A0D-84EB-5802-52F2-5184D3795DC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8040" y="585720"/>
              <a:ext cx="11762280" cy="5828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BE09A0D-84EB-5802-52F2-5184D3795D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680" y="576360"/>
                <a:ext cx="11781000" cy="5846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67D304-D6B8-4611-43F7-B4C3A3B05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5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79"/>
    </mc:Choice>
    <mc:Fallback>
      <p:transition spd="slow" advTm="8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2B4D9-817F-4FE2-C97A-696382B79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Analytical Statistics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395B8D6-B0BE-10AD-8531-98378ACFC5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138978"/>
            <a:ext cx="10269612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Comparing groups: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t-test: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comparing means between two groups (e.g., treatment vs. control)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ANOVA: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comparing means among three or more groups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5A54D72-6CE9-0B7A-8C1F-776203D9EB0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4920" y="2240640"/>
              <a:ext cx="10624320" cy="4465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5A54D72-6CE9-0B7A-8C1F-776203D9EB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560" y="2231280"/>
                <a:ext cx="10643040" cy="4484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9BBB26-23BB-55BF-7CE9-D04E02E73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2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78"/>
    </mc:Choice>
    <mc:Fallback>
      <p:transition spd="slow" advTm="8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1EA39-6D00-8529-41E6-DFFAB03F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a t-test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18D2F-FBBF-2C15-3710-69F2ABEC5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researcher wants to determine if a new diet program leads to weight loss. They randomly assign 30 participants to two groups: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group: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participants follow the new diet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group: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participants follow their usual diet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collected: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weight loss (in kg) after 8 weeks:</a:t>
            </a:r>
          </a:p>
          <a:p>
            <a:pPr marL="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7ADCD-885A-C486-933B-A500D0F5C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93" y="4001294"/>
            <a:ext cx="6183898" cy="182177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74F0A6A-D1AE-3860-DB3E-16E02AA7E91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91320" y="65520"/>
              <a:ext cx="7822080" cy="61779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74F0A6A-D1AE-3860-DB3E-16E02AA7E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1960" y="56160"/>
                <a:ext cx="7840800" cy="61966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4FE54E9-4F22-401A-0357-83A1014EA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8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19"/>
    </mc:Choice>
    <mc:Fallback>
      <p:transition spd="slow" advTm="52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BD0CC-FCD4-7572-03CE-B7A76B3D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ANOVA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36CD7-5CF0-920C-3B69-2F022AA67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Scenario: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researcher wants to compare the effectiveness of three different teaching methods on student test scores. 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A: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students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B: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students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C: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students</a:t>
            </a:r>
          </a:p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scores (out of 100):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C3DC9-7A13-0A53-CD8D-93C877B35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19" y="4087435"/>
            <a:ext cx="5084752" cy="22244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FFBDE86-3ED9-5C4E-2DD8-92AB62A9BD5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77200" y="334080"/>
              <a:ext cx="5182200" cy="2320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FFBDE86-3ED9-5C4E-2DD8-92AB62A9B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67840" y="324720"/>
                <a:ext cx="5200920" cy="23392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A9DFC10-526F-D67F-7217-57814BEBF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6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94"/>
    </mc:Choice>
    <mc:Fallback>
      <p:transition spd="slow" advTm="4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E2077-2EB9-17C5-3D81-53C66E5D0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statistics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D454A78-EA32-173C-D2D6-76F967DA54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26172" y="1981384"/>
            <a:ext cx="10436871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Associations: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Chi-square test: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relationships between categorical variables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Correlation coefficient (Pearson or Spearman):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assessing strength of association between two continuous variables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489F6C3-36C8-0326-6D3F-7BE3352F90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6800" y="2714040"/>
              <a:ext cx="10555560" cy="3682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489F6C3-36C8-0326-6D3F-7BE3352F90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440" y="2704680"/>
                <a:ext cx="10574280" cy="3701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C6CFB8-6D9B-015F-1A10-B13C9E6F7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1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91"/>
    </mc:Choice>
    <mc:Fallback>
      <p:transition spd="slow" advTm="42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5A857-42A5-CF11-ABA0-659ABD5F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Chi-square test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31FDA-0F46-BA7E-CD4E-80CAEE806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Scenario: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health researcher wants to investigate whether there is an association between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habits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(Exercise Regularly or Not) 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diabetes status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(Diabetic or Not).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22E97-E777-AA6F-27CA-A3482949E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61" y="3051298"/>
            <a:ext cx="7711159" cy="32144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9BA80F7-3F4F-6EC7-2B5F-4BB80207A9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45040" y="3289680"/>
              <a:ext cx="3373920" cy="3236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9BA80F7-3F4F-6EC7-2B5F-4BB80207A9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5680" y="3280320"/>
                <a:ext cx="3392640" cy="3255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FA7646-8CB5-71C9-A725-B5BEB8F91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7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48"/>
    </mc:Choice>
    <mc:Fallback>
      <p:transition spd="slow" advTm="4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437</Words>
  <Application>Microsoft Office PowerPoint</Application>
  <PresentationFormat>Widescreen</PresentationFormat>
  <Paragraphs>98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Research Methods Course</vt:lpstr>
      <vt:lpstr>Table of contents</vt:lpstr>
      <vt:lpstr>Statistical analysis </vt:lpstr>
      <vt:lpstr>Descriptive Statistics </vt:lpstr>
      <vt:lpstr>Analytical Statistics </vt:lpstr>
      <vt:lpstr>Example of a t-test </vt:lpstr>
      <vt:lpstr>Example of ANOVA</vt:lpstr>
      <vt:lpstr>Analytical statistics</vt:lpstr>
      <vt:lpstr>Example of Chi-square test</vt:lpstr>
      <vt:lpstr>PowerPoint Presentation</vt:lpstr>
      <vt:lpstr>Analytical statistics</vt:lpstr>
      <vt:lpstr>Example of Logistic Regression: 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Moslem Taheri Soodejani</dc:creator>
  <cp:lastModifiedBy>Moslem Taheri Soodejani</cp:lastModifiedBy>
  <cp:revision>2</cp:revision>
  <dcterms:created xsi:type="dcterms:W3CDTF">2025-07-06T13:39:46Z</dcterms:created>
  <dcterms:modified xsi:type="dcterms:W3CDTF">2025-07-10T15:24:23Z</dcterms:modified>
</cp:coreProperties>
</file>