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ink/inkAction1.xml" ContentType="application/vnd.ms-office.inkAction+xml"/>
  <Override PartName="/ppt/ink/inkAction2.xml" ContentType="application/vnd.ms-office.inkAction+xml"/>
  <Override PartName="/ppt/ink/inkAction3.xml" ContentType="application/vnd.ms-office.inkAction+xml"/>
  <Override PartName="/ppt/ink/inkAction4.xml" ContentType="application/vnd.ms-office.inkAction+xml"/>
  <Override PartName="/ppt/ink/inkAction5.xml" ContentType="application/vnd.ms-office.inkAction+xml"/>
  <Override PartName="/ppt/ink/inkAction6.xml" ContentType="application/vnd.ms-office.inkAction+xml"/>
  <Override PartName="/ppt/ink/inkAction7.xml" ContentType="application/vnd.ms-office.inkAction+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9" r:id="rId2"/>
    <p:sldId id="268" r:id="rId3"/>
    <p:sldId id="257" r:id="rId4"/>
    <p:sldId id="258" r:id="rId5"/>
    <p:sldId id="259" r:id="rId6"/>
    <p:sldId id="260" r:id="rId7"/>
    <p:sldId id="261" r:id="rId8"/>
    <p:sldId id="262" r:id="rId9"/>
    <p:sldId id="263" r:id="rId10"/>
    <p:sldId id="264" r:id="rId11"/>
    <p:sldId id="265" r:id="rId12"/>
    <p:sldId id="266"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284" y="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slem Taheri Soodejani" userId="5d723ae12d8c4b89" providerId="LiveId" clId="{CD48AD5B-291C-4D4F-B44D-BED0850664BA}"/>
    <pc:docChg chg="undo custSel addSld delSld modSld sldOrd">
      <pc:chgData name="Moslem Taheri Soodejani" userId="5d723ae12d8c4b89" providerId="LiveId" clId="{CD48AD5B-291C-4D4F-B44D-BED0850664BA}" dt="2025-07-08T11:30:19.864" v="419"/>
      <pc:docMkLst>
        <pc:docMk/>
      </pc:docMkLst>
      <pc:sldChg chg="modSp new del mod">
        <pc:chgData name="Moslem Taheri Soodejani" userId="5d723ae12d8c4b89" providerId="LiveId" clId="{CD48AD5B-291C-4D4F-B44D-BED0850664BA}" dt="2025-07-06T07:16:38.184" v="29" actId="47"/>
        <pc:sldMkLst>
          <pc:docMk/>
          <pc:sldMk cId="322927684" sldId="256"/>
        </pc:sldMkLst>
      </pc:sldChg>
      <pc:sldChg chg="addSp delSp modSp new mod modTransition modAnim">
        <pc:chgData name="Moslem Taheri Soodejani" userId="5d723ae12d8c4b89" providerId="LiveId" clId="{CD48AD5B-291C-4D4F-B44D-BED0850664BA}" dt="2025-07-08T10:20:37.723" v="321"/>
        <pc:sldMkLst>
          <pc:docMk/>
          <pc:sldMk cId="791831744" sldId="257"/>
        </pc:sldMkLst>
        <pc:spChg chg="mod">
          <ac:chgData name="Moslem Taheri Soodejani" userId="5d723ae12d8c4b89" providerId="LiveId" clId="{CD48AD5B-291C-4D4F-B44D-BED0850664BA}" dt="2025-07-06T07:20:47.844" v="52" actId="207"/>
          <ac:spMkLst>
            <pc:docMk/>
            <pc:sldMk cId="791831744" sldId="257"/>
            <ac:spMk id="2" creationId="{73129374-D08F-1DD7-AFFC-4E6528E52399}"/>
          </ac:spMkLst>
        </pc:spChg>
        <pc:spChg chg="mod">
          <ac:chgData name="Moslem Taheri Soodejani" userId="5d723ae12d8c4b89" providerId="LiveId" clId="{CD48AD5B-291C-4D4F-B44D-BED0850664BA}" dt="2025-07-06T07:20:50.742" v="53" actId="5793"/>
          <ac:spMkLst>
            <pc:docMk/>
            <pc:sldMk cId="791831744" sldId="257"/>
            <ac:spMk id="3" creationId="{B0282E60-72CB-A095-C808-EBFB8513EFCF}"/>
          </ac:spMkLst>
        </pc:spChg>
        <pc:picChg chg="add del mod">
          <ac:chgData name="Moslem Taheri Soodejani" userId="5d723ae12d8c4b89" providerId="LiveId" clId="{CD48AD5B-291C-4D4F-B44D-BED0850664BA}" dt="2025-07-08T09:51:20.428" v="304"/>
          <ac:picMkLst>
            <pc:docMk/>
            <pc:sldMk cId="791831744" sldId="257"/>
            <ac:picMk id="4" creationId="{8CCA8D60-2E66-86F7-9E05-DFF53FB108D7}"/>
          </ac:picMkLst>
        </pc:picChg>
        <pc:picChg chg="add del mod">
          <ac:chgData name="Moslem Taheri Soodejani" userId="5d723ae12d8c4b89" providerId="LiveId" clId="{CD48AD5B-291C-4D4F-B44D-BED0850664BA}" dt="2025-07-08T09:51:36.456" v="306"/>
          <ac:picMkLst>
            <pc:docMk/>
            <pc:sldMk cId="791831744" sldId="257"/>
            <ac:picMk id="5" creationId="{DAF7787D-474E-91DC-8FCB-017770913044}"/>
          </ac:picMkLst>
        </pc:picChg>
        <pc:picChg chg="add del mod">
          <ac:chgData name="Moslem Taheri Soodejani" userId="5d723ae12d8c4b89" providerId="LiveId" clId="{CD48AD5B-291C-4D4F-B44D-BED0850664BA}" dt="2025-07-08T09:51:49.398" v="308"/>
          <ac:picMkLst>
            <pc:docMk/>
            <pc:sldMk cId="791831744" sldId="257"/>
            <ac:picMk id="6" creationId="{CFF08ADD-1FA4-8315-CC6C-601F8380FC5D}"/>
          </ac:picMkLst>
        </pc:picChg>
        <pc:picChg chg="add del mod">
          <ac:chgData name="Moslem Taheri Soodejani" userId="5d723ae12d8c4b89" providerId="LiveId" clId="{CD48AD5B-291C-4D4F-B44D-BED0850664BA}" dt="2025-07-08T09:52:14.951" v="310"/>
          <ac:picMkLst>
            <pc:docMk/>
            <pc:sldMk cId="791831744" sldId="257"/>
            <ac:picMk id="7" creationId="{F24EF8A6-EDB8-6DD3-A35C-98B357965422}"/>
          </ac:picMkLst>
        </pc:picChg>
        <pc:picChg chg="add del mod">
          <ac:chgData name="Moslem Taheri Soodejani" userId="5d723ae12d8c4b89" providerId="LiveId" clId="{CD48AD5B-291C-4D4F-B44D-BED0850664BA}" dt="2025-07-08T10:09:16.595" v="312"/>
          <ac:picMkLst>
            <pc:docMk/>
            <pc:sldMk cId="791831744" sldId="257"/>
            <ac:picMk id="9" creationId="{2E27FE60-0CD9-C287-77C5-4A5C7D1830C7}"/>
          </ac:picMkLst>
        </pc:picChg>
        <pc:picChg chg="add del mod">
          <ac:chgData name="Moslem Taheri Soodejani" userId="5d723ae12d8c4b89" providerId="LiveId" clId="{CD48AD5B-291C-4D4F-B44D-BED0850664BA}" dt="2025-07-08T10:10:03.758" v="314"/>
          <ac:picMkLst>
            <pc:docMk/>
            <pc:sldMk cId="791831744" sldId="257"/>
            <ac:picMk id="11" creationId="{A7EB74E7-2AB1-D4E7-F5A8-0B3D7007A0C4}"/>
          </ac:picMkLst>
        </pc:picChg>
        <pc:picChg chg="add del mod">
          <ac:chgData name="Moslem Taheri Soodejani" userId="5d723ae12d8c4b89" providerId="LiveId" clId="{CD48AD5B-291C-4D4F-B44D-BED0850664BA}" dt="2025-07-08T10:11:23.855" v="316"/>
          <ac:picMkLst>
            <pc:docMk/>
            <pc:sldMk cId="791831744" sldId="257"/>
            <ac:picMk id="13" creationId="{7359572C-7D9A-8AEA-9745-900FBDD8CF68}"/>
          </ac:picMkLst>
        </pc:picChg>
        <pc:picChg chg="add del mod">
          <ac:chgData name="Moslem Taheri Soodejani" userId="5d723ae12d8c4b89" providerId="LiveId" clId="{CD48AD5B-291C-4D4F-B44D-BED0850664BA}" dt="2025-07-08T10:12:05.220" v="318"/>
          <ac:picMkLst>
            <pc:docMk/>
            <pc:sldMk cId="791831744" sldId="257"/>
            <ac:picMk id="15" creationId="{84378D5E-2970-D597-B6AF-524342D668E6}"/>
          </ac:picMkLst>
        </pc:picChg>
        <pc:picChg chg="add del mod">
          <ac:chgData name="Moslem Taheri Soodejani" userId="5d723ae12d8c4b89" providerId="LiveId" clId="{CD48AD5B-291C-4D4F-B44D-BED0850664BA}" dt="2025-07-08T10:18:11.812" v="320"/>
          <ac:picMkLst>
            <pc:docMk/>
            <pc:sldMk cId="791831744" sldId="257"/>
            <ac:picMk id="17" creationId="{CE9D276C-0EFF-401B-DCCE-11E35A124DF8}"/>
          </ac:picMkLst>
        </pc:picChg>
        <pc:picChg chg="add mod">
          <ac:chgData name="Moslem Taheri Soodejani" userId="5d723ae12d8c4b89" providerId="LiveId" clId="{CD48AD5B-291C-4D4F-B44D-BED0850664BA}" dt="2025-07-08T10:20:37.723" v="321"/>
          <ac:picMkLst>
            <pc:docMk/>
            <pc:sldMk cId="791831744" sldId="257"/>
            <ac:picMk id="19" creationId="{2DFC046B-4A39-241D-FD93-03A44BCF953B}"/>
          </ac:picMkLst>
        </pc:picChg>
        <pc:inkChg chg="add del">
          <ac:chgData name="Moslem Taheri Soodejani" userId="5d723ae12d8c4b89" providerId="LiveId" clId="{CD48AD5B-291C-4D4F-B44D-BED0850664BA}" dt="2025-07-08T10:09:16.595" v="312"/>
          <ac:inkMkLst>
            <pc:docMk/>
            <pc:sldMk cId="791831744" sldId="257"/>
            <ac:inkMk id="8" creationId="{BADAC0BF-2B63-3820-BEEE-5636D5607C07}"/>
          </ac:inkMkLst>
        </pc:inkChg>
        <pc:inkChg chg="add del">
          <ac:chgData name="Moslem Taheri Soodejani" userId="5d723ae12d8c4b89" providerId="LiveId" clId="{CD48AD5B-291C-4D4F-B44D-BED0850664BA}" dt="2025-07-08T10:10:03.758" v="314"/>
          <ac:inkMkLst>
            <pc:docMk/>
            <pc:sldMk cId="791831744" sldId="257"/>
            <ac:inkMk id="10" creationId="{971C576E-BC1C-49ED-3C43-93D38A20FEF4}"/>
          </ac:inkMkLst>
        </pc:inkChg>
        <pc:inkChg chg="add del">
          <ac:chgData name="Moslem Taheri Soodejani" userId="5d723ae12d8c4b89" providerId="LiveId" clId="{CD48AD5B-291C-4D4F-B44D-BED0850664BA}" dt="2025-07-08T10:11:23.855" v="316"/>
          <ac:inkMkLst>
            <pc:docMk/>
            <pc:sldMk cId="791831744" sldId="257"/>
            <ac:inkMk id="12" creationId="{505E4666-1074-AE58-36FD-08B1B1289989}"/>
          </ac:inkMkLst>
        </pc:inkChg>
        <pc:inkChg chg="add del">
          <ac:chgData name="Moslem Taheri Soodejani" userId="5d723ae12d8c4b89" providerId="LiveId" clId="{CD48AD5B-291C-4D4F-B44D-BED0850664BA}" dt="2025-07-08T10:12:05.220" v="318"/>
          <ac:inkMkLst>
            <pc:docMk/>
            <pc:sldMk cId="791831744" sldId="257"/>
            <ac:inkMk id="14" creationId="{26D4EA82-A1BB-B52C-D6FE-C9496DFB24C4}"/>
          </ac:inkMkLst>
        </pc:inkChg>
        <pc:inkChg chg="add del">
          <ac:chgData name="Moslem Taheri Soodejani" userId="5d723ae12d8c4b89" providerId="LiveId" clId="{CD48AD5B-291C-4D4F-B44D-BED0850664BA}" dt="2025-07-08T10:18:11.812" v="320"/>
          <ac:inkMkLst>
            <pc:docMk/>
            <pc:sldMk cId="791831744" sldId="257"/>
            <ac:inkMk id="16" creationId="{759B14E4-7C02-C9A2-5622-6BF437DF6DC6}"/>
          </ac:inkMkLst>
        </pc:inkChg>
        <pc:inkChg chg="add">
          <ac:chgData name="Moslem Taheri Soodejani" userId="5d723ae12d8c4b89" providerId="LiveId" clId="{CD48AD5B-291C-4D4F-B44D-BED0850664BA}" dt="2025-07-08T10:20:37.723" v="321"/>
          <ac:inkMkLst>
            <pc:docMk/>
            <pc:sldMk cId="791831744" sldId="257"/>
            <ac:inkMk id="18" creationId="{10B67AFE-CAD5-B27A-902A-01B2C43F5814}"/>
          </ac:inkMkLst>
        </pc:inkChg>
      </pc:sldChg>
      <pc:sldChg chg="addSp delSp modSp new mod modTransition modAnim">
        <pc:chgData name="Moslem Taheri Soodejani" userId="5d723ae12d8c4b89" providerId="LiveId" clId="{CD48AD5B-291C-4D4F-B44D-BED0850664BA}" dt="2025-07-08T10:28:23.919" v="332"/>
        <pc:sldMkLst>
          <pc:docMk/>
          <pc:sldMk cId="2130779093" sldId="258"/>
        </pc:sldMkLst>
        <pc:spChg chg="mod">
          <ac:chgData name="Moslem Taheri Soodejani" userId="5d723ae12d8c4b89" providerId="LiveId" clId="{CD48AD5B-291C-4D4F-B44D-BED0850664BA}" dt="2025-07-06T07:32:56.713" v="122" actId="2711"/>
          <ac:spMkLst>
            <pc:docMk/>
            <pc:sldMk cId="2130779093" sldId="258"/>
            <ac:spMk id="2" creationId="{D7C54692-52C3-8222-5F4B-ABA9477F3E02}"/>
          </ac:spMkLst>
        </pc:spChg>
        <pc:spChg chg="mod">
          <ac:chgData name="Moslem Taheri Soodejani" userId="5d723ae12d8c4b89" providerId="LiveId" clId="{CD48AD5B-291C-4D4F-B44D-BED0850664BA}" dt="2025-07-06T07:32:49.605" v="121" actId="2711"/>
          <ac:spMkLst>
            <pc:docMk/>
            <pc:sldMk cId="2130779093" sldId="258"/>
            <ac:spMk id="3" creationId="{01E5848C-9FCF-DB51-9987-8D6F0F728383}"/>
          </ac:spMkLst>
        </pc:spChg>
        <pc:picChg chg="add del mod">
          <ac:chgData name="Moslem Taheri Soodejani" userId="5d723ae12d8c4b89" providerId="LiveId" clId="{CD48AD5B-291C-4D4F-B44D-BED0850664BA}" dt="2025-07-08T10:23:19.334" v="323"/>
          <ac:picMkLst>
            <pc:docMk/>
            <pc:sldMk cId="2130779093" sldId="258"/>
            <ac:picMk id="4" creationId="{73BBDD2F-D8F8-FF1C-616B-DD143BBD3DF6}"/>
          </ac:picMkLst>
        </pc:picChg>
        <pc:picChg chg="add del mod">
          <ac:chgData name="Moslem Taheri Soodejani" userId="5d723ae12d8c4b89" providerId="LiveId" clId="{CD48AD5B-291C-4D4F-B44D-BED0850664BA}" dt="2025-07-08T10:23:51.136" v="325"/>
          <ac:picMkLst>
            <pc:docMk/>
            <pc:sldMk cId="2130779093" sldId="258"/>
            <ac:picMk id="5" creationId="{A1010DB3-EEE7-EDC7-3415-D43E452FC56C}"/>
          </ac:picMkLst>
        </pc:picChg>
        <pc:picChg chg="add del mod">
          <ac:chgData name="Moslem Taheri Soodejani" userId="5d723ae12d8c4b89" providerId="LiveId" clId="{CD48AD5B-291C-4D4F-B44D-BED0850664BA}" dt="2025-07-08T10:24:52.658" v="327"/>
          <ac:picMkLst>
            <pc:docMk/>
            <pc:sldMk cId="2130779093" sldId="258"/>
            <ac:picMk id="6" creationId="{88F43D87-281A-F740-99F5-08C340762EA7}"/>
          </ac:picMkLst>
        </pc:picChg>
        <pc:picChg chg="add del mod">
          <ac:chgData name="Moslem Taheri Soodejani" userId="5d723ae12d8c4b89" providerId="LiveId" clId="{CD48AD5B-291C-4D4F-B44D-BED0850664BA}" dt="2025-07-08T10:27:03.310" v="329"/>
          <ac:picMkLst>
            <pc:docMk/>
            <pc:sldMk cId="2130779093" sldId="258"/>
            <ac:picMk id="7" creationId="{B9FEE132-6571-A225-72D1-7DE7A437EC34}"/>
          </ac:picMkLst>
        </pc:picChg>
        <pc:picChg chg="add del mod">
          <ac:chgData name="Moslem Taheri Soodejani" userId="5d723ae12d8c4b89" providerId="LiveId" clId="{CD48AD5B-291C-4D4F-B44D-BED0850664BA}" dt="2025-07-08T10:27:15.037" v="331"/>
          <ac:picMkLst>
            <pc:docMk/>
            <pc:sldMk cId="2130779093" sldId="258"/>
            <ac:picMk id="8" creationId="{D72E460F-ACD5-7E4A-4092-FE94B15852A9}"/>
          </ac:picMkLst>
        </pc:picChg>
        <pc:picChg chg="add mod">
          <ac:chgData name="Moslem Taheri Soodejani" userId="5d723ae12d8c4b89" providerId="LiveId" clId="{CD48AD5B-291C-4D4F-B44D-BED0850664BA}" dt="2025-07-08T10:28:23.919" v="332"/>
          <ac:picMkLst>
            <pc:docMk/>
            <pc:sldMk cId="2130779093" sldId="258"/>
            <ac:picMk id="9" creationId="{435FF9C8-6C13-86E7-A91A-19D7BECC5173}"/>
          </ac:picMkLst>
        </pc:picChg>
      </pc:sldChg>
      <pc:sldChg chg="addSp delSp modSp new mod modTransition modAnim">
        <pc:chgData name="Moslem Taheri Soodejani" userId="5d723ae12d8c4b89" providerId="LiveId" clId="{CD48AD5B-291C-4D4F-B44D-BED0850664BA}" dt="2025-07-08T10:34:48.389" v="339"/>
        <pc:sldMkLst>
          <pc:docMk/>
          <pc:sldMk cId="4085290973" sldId="259"/>
        </pc:sldMkLst>
        <pc:spChg chg="mod">
          <ac:chgData name="Moslem Taheri Soodejani" userId="5d723ae12d8c4b89" providerId="LiveId" clId="{CD48AD5B-291C-4D4F-B44D-BED0850664BA}" dt="2025-07-06T07:32:33.883" v="119" actId="2711"/>
          <ac:spMkLst>
            <pc:docMk/>
            <pc:sldMk cId="4085290973" sldId="259"/>
            <ac:spMk id="2" creationId="{C40A5B9D-D026-DE80-93CF-0C39E39AF25B}"/>
          </ac:spMkLst>
        </pc:spChg>
        <pc:spChg chg="mod">
          <ac:chgData name="Moslem Taheri Soodejani" userId="5d723ae12d8c4b89" providerId="LiveId" clId="{CD48AD5B-291C-4D4F-B44D-BED0850664BA}" dt="2025-07-06T07:32:39.743" v="120" actId="13900"/>
          <ac:spMkLst>
            <pc:docMk/>
            <pc:sldMk cId="4085290973" sldId="259"/>
            <ac:spMk id="3" creationId="{5593679C-22FF-56F8-5DCC-406D93F43E14}"/>
          </ac:spMkLst>
        </pc:spChg>
        <pc:picChg chg="add del mod">
          <ac:chgData name="Moslem Taheri Soodejani" userId="5d723ae12d8c4b89" providerId="LiveId" clId="{CD48AD5B-291C-4D4F-B44D-BED0850664BA}" dt="2025-07-08T10:30:28.275" v="334"/>
          <ac:picMkLst>
            <pc:docMk/>
            <pc:sldMk cId="4085290973" sldId="259"/>
            <ac:picMk id="5" creationId="{EBE4DAF7-8ADB-DFF0-F012-FC0028BE3CD7}"/>
          </ac:picMkLst>
        </pc:picChg>
        <pc:picChg chg="add del mod">
          <ac:chgData name="Moslem Taheri Soodejani" userId="5d723ae12d8c4b89" providerId="LiveId" clId="{CD48AD5B-291C-4D4F-B44D-BED0850664BA}" dt="2025-07-08T10:32:12.510" v="336"/>
          <ac:picMkLst>
            <pc:docMk/>
            <pc:sldMk cId="4085290973" sldId="259"/>
            <ac:picMk id="7" creationId="{69E447C7-2ED1-631D-71B9-D9C090D274C3}"/>
          </ac:picMkLst>
        </pc:picChg>
        <pc:picChg chg="add del mod">
          <ac:chgData name="Moslem Taheri Soodejani" userId="5d723ae12d8c4b89" providerId="LiveId" clId="{CD48AD5B-291C-4D4F-B44D-BED0850664BA}" dt="2025-07-08T10:33:30.563" v="338"/>
          <ac:picMkLst>
            <pc:docMk/>
            <pc:sldMk cId="4085290973" sldId="259"/>
            <ac:picMk id="9" creationId="{B276DEFA-E99A-0447-C91A-53081153A485}"/>
          </ac:picMkLst>
        </pc:picChg>
        <pc:picChg chg="add mod">
          <ac:chgData name="Moslem Taheri Soodejani" userId="5d723ae12d8c4b89" providerId="LiveId" clId="{CD48AD5B-291C-4D4F-B44D-BED0850664BA}" dt="2025-07-08T10:34:48.389" v="339"/>
          <ac:picMkLst>
            <pc:docMk/>
            <pc:sldMk cId="4085290973" sldId="259"/>
            <ac:picMk id="11" creationId="{BF3A4AA4-1487-B53B-B365-E8E703A9F459}"/>
          </ac:picMkLst>
        </pc:picChg>
        <pc:inkChg chg="add del">
          <ac:chgData name="Moslem Taheri Soodejani" userId="5d723ae12d8c4b89" providerId="LiveId" clId="{CD48AD5B-291C-4D4F-B44D-BED0850664BA}" dt="2025-07-08T10:30:28.275" v="334"/>
          <ac:inkMkLst>
            <pc:docMk/>
            <pc:sldMk cId="4085290973" sldId="259"/>
            <ac:inkMk id="4" creationId="{187081CD-B2CD-F423-2CA5-6880A9176B20}"/>
          </ac:inkMkLst>
        </pc:inkChg>
        <pc:inkChg chg="add del">
          <ac:chgData name="Moslem Taheri Soodejani" userId="5d723ae12d8c4b89" providerId="LiveId" clId="{CD48AD5B-291C-4D4F-B44D-BED0850664BA}" dt="2025-07-08T10:32:12.510" v="336"/>
          <ac:inkMkLst>
            <pc:docMk/>
            <pc:sldMk cId="4085290973" sldId="259"/>
            <ac:inkMk id="6" creationId="{2377ECF9-50F7-1A11-15BF-7439B5E75F18}"/>
          </ac:inkMkLst>
        </pc:inkChg>
        <pc:inkChg chg="add del">
          <ac:chgData name="Moslem Taheri Soodejani" userId="5d723ae12d8c4b89" providerId="LiveId" clId="{CD48AD5B-291C-4D4F-B44D-BED0850664BA}" dt="2025-07-08T10:33:30.563" v="338"/>
          <ac:inkMkLst>
            <pc:docMk/>
            <pc:sldMk cId="4085290973" sldId="259"/>
            <ac:inkMk id="8" creationId="{B294E0DD-6470-12E6-7384-DD6313CBE8F3}"/>
          </ac:inkMkLst>
        </pc:inkChg>
        <pc:inkChg chg="add">
          <ac:chgData name="Moslem Taheri Soodejani" userId="5d723ae12d8c4b89" providerId="LiveId" clId="{CD48AD5B-291C-4D4F-B44D-BED0850664BA}" dt="2025-07-08T10:34:48.389" v="339"/>
          <ac:inkMkLst>
            <pc:docMk/>
            <pc:sldMk cId="4085290973" sldId="259"/>
            <ac:inkMk id="10" creationId="{8B552DB0-E9EC-00CC-7586-67FE8F5BA976}"/>
          </ac:inkMkLst>
        </pc:inkChg>
      </pc:sldChg>
      <pc:sldChg chg="addSp delSp modSp new mod modTransition modAnim">
        <pc:chgData name="Moslem Taheri Soodejani" userId="5d723ae12d8c4b89" providerId="LiveId" clId="{CD48AD5B-291C-4D4F-B44D-BED0850664BA}" dt="2025-07-08T11:06:05.935" v="361"/>
        <pc:sldMkLst>
          <pc:docMk/>
          <pc:sldMk cId="3196522773" sldId="260"/>
        </pc:sldMkLst>
        <pc:spChg chg="mod">
          <ac:chgData name="Moslem Taheri Soodejani" userId="5d723ae12d8c4b89" providerId="LiveId" clId="{CD48AD5B-291C-4D4F-B44D-BED0850664BA}" dt="2025-07-06T07:32:16.533" v="117" actId="2711"/>
          <ac:spMkLst>
            <pc:docMk/>
            <pc:sldMk cId="3196522773" sldId="260"/>
            <ac:spMk id="2" creationId="{4DB15F16-FF20-8602-AE49-DD167B5B5DE0}"/>
          </ac:spMkLst>
        </pc:spChg>
        <pc:spChg chg="mod">
          <ac:chgData name="Moslem Taheri Soodejani" userId="5d723ae12d8c4b89" providerId="LiveId" clId="{CD48AD5B-291C-4D4F-B44D-BED0850664BA}" dt="2025-07-06T07:32:09.335" v="116" actId="13900"/>
          <ac:spMkLst>
            <pc:docMk/>
            <pc:sldMk cId="3196522773" sldId="260"/>
            <ac:spMk id="3" creationId="{99755A07-DD3A-4D48-85D4-1235039DF152}"/>
          </ac:spMkLst>
        </pc:spChg>
        <pc:picChg chg="add del mod">
          <ac:chgData name="Moslem Taheri Soodejani" userId="5d723ae12d8c4b89" providerId="LiveId" clId="{CD48AD5B-291C-4D4F-B44D-BED0850664BA}" dt="2025-07-08T10:35:30.394" v="341"/>
          <ac:picMkLst>
            <pc:docMk/>
            <pc:sldMk cId="3196522773" sldId="260"/>
            <ac:picMk id="5" creationId="{662B3464-3480-3106-3255-11672D547C10}"/>
          </ac:picMkLst>
        </pc:picChg>
        <pc:picChg chg="add del mod">
          <ac:chgData name="Moslem Taheri Soodejani" userId="5d723ae12d8c4b89" providerId="LiveId" clId="{CD48AD5B-291C-4D4F-B44D-BED0850664BA}" dt="2025-07-08T10:36:05.587" v="343"/>
          <ac:picMkLst>
            <pc:docMk/>
            <pc:sldMk cId="3196522773" sldId="260"/>
            <ac:picMk id="7" creationId="{58DE07B0-D4CD-8B23-5C93-DE0D7CCBDDAB}"/>
          </ac:picMkLst>
        </pc:picChg>
        <pc:picChg chg="add del mod">
          <ac:chgData name="Moslem Taheri Soodejani" userId="5d723ae12d8c4b89" providerId="LiveId" clId="{CD48AD5B-291C-4D4F-B44D-BED0850664BA}" dt="2025-07-08T10:36:56.183" v="345"/>
          <ac:picMkLst>
            <pc:docMk/>
            <pc:sldMk cId="3196522773" sldId="260"/>
            <ac:picMk id="9" creationId="{F4BCF21D-6CB4-D220-6A6F-588173CB9F9C}"/>
          </ac:picMkLst>
        </pc:picChg>
        <pc:picChg chg="add del mod">
          <ac:chgData name="Moslem Taheri Soodejani" userId="5d723ae12d8c4b89" providerId="LiveId" clId="{CD48AD5B-291C-4D4F-B44D-BED0850664BA}" dt="2025-07-08T10:37:37.122" v="347"/>
          <ac:picMkLst>
            <pc:docMk/>
            <pc:sldMk cId="3196522773" sldId="260"/>
            <ac:picMk id="11" creationId="{0F2515F0-D10F-6A06-060B-8E3E2AC6E32B}"/>
          </ac:picMkLst>
        </pc:picChg>
        <pc:picChg chg="add del mod">
          <ac:chgData name="Moslem Taheri Soodejani" userId="5d723ae12d8c4b89" providerId="LiveId" clId="{CD48AD5B-291C-4D4F-B44D-BED0850664BA}" dt="2025-07-08T10:37:39.621" v="348"/>
          <ac:picMkLst>
            <pc:docMk/>
            <pc:sldMk cId="3196522773" sldId="260"/>
            <ac:picMk id="12" creationId="{AE5A1424-DBCF-7D74-9BE3-57E220F50C5A}"/>
          </ac:picMkLst>
        </pc:picChg>
        <pc:picChg chg="add del mod">
          <ac:chgData name="Moslem Taheri Soodejani" userId="5d723ae12d8c4b89" providerId="LiveId" clId="{CD48AD5B-291C-4D4F-B44D-BED0850664BA}" dt="2025-07-08T10:38:26.548" v="350"/>
          <ac:picMkLst>
            <pc:docMk/>
            <pc:sldMk cId="3196522773" sldId="260"/>
            <ac:picMk id="14" creationId="{B6002EBD-EEE9-CFD9-4A0C-5C965A42B2E0}"/>
          </ac:picMkLst>
        </pc:picChg>
        <pc:picChg chg="add del mod">
          <ac:chgData name="Moslem Taheri Soodejani" userId="5d723ae12d8c4b89" providerId="LiveId" clId="{CD48AD5B-291C-4D4F-B44D-BED0850664BA}" dt="2025-07-08T10:39:16.641" v="352"/>
          <ac:picMkLst>
            <pc:docMk/>
            <pc:sldMk cId="3196522773" sldId="260"/>
            <ac:picMk id="16" creationId="{0A5A19D4-546F-D99B-4910-04CC1942D337}"/>
          </ac:picMkLst>
        </pc:picChg>
        <pc:picChg chg="add del mod">
          <ac:chgData name="Moslem Taheri Soodejani" userId="5d723ae12d8c4b89" providerId="LiveId" clId="{CD48AD5B-291C-4D4F-B44D-BED0850664BA}" dt="2025-07-08T10:40:05.513" v="354"/>
          <ac:picMkLst>
            <pc:docMk/>
            <pc:sldMk cId="3196522773" sldId="260"/>
            <ac:picMk id="18" creationId="{8ADE7FCA-59BF-FAE7-E0BC-644B32F968A4}"/>
          </ac:picMkLst>
        </pc:picChg>
        <pc:picChg chg="add del mod">
          <ac:chgData name="Moslem Taheri Soodejani" userId="5d723ae12d8c4b89" providerId="LiveId" clId="{CD48AD5B-291C-4D4F-B44D-BED0850664BA}" dt="2025-07-08T11:02:21.599" v="356"/>
          <ac:picMkLst>
            <pc:docMk/>
            <pc:sldMk cId="3196522773" sldId="260"/>
            <ac:picMk id="19" creationId="{B3941CB2-5B6F-AF73-D30A-F9DCDCB8250E}"/>
          </ac:picMkLst>
        </pc:picChg>
        <pc:picChg chg="add del mod">
          <ac:chgData name="Moslem Taheri Soodejani" userId="5d723ae12d8c4b89" providerId="LiveId" clId="{CD48AD5B-291C-4D4F-B44D-BED0850664BA}" dt="2025-07-08T11:03:55.538" v="358"/>
          <ac:picMkLst>
            <pc:docMk/>
            <pc:sldMk cId="3196522773" sldId="260"/>
            <ac:picMk id="21" creationId="{032130AB-B3D3-6AA4-854B-AD6745AF529B}"/>
          </ac:picMkLst>
        </pc:picChg>
        <pc:picChg chg="add del mod">
          <ac:chgData name="Moslem Taheri Soodejani" userId="5d723ae12d8c4b89" providerId="LiveId" clId="{CD48AD5B-291C-4D4F-B44D-BED0850664BA}" dt="2025-07-08T11:04:56.183" v="360"/>
          <ac:picMkLst>
            <pc:docMk/>
            <pc:sldMk cId="3196522773" sldId="260"/>
            <ac:picMk id="23" creationId="{C5B7FB96-E20B-1F84-A726-744A77225F56}"/>
          </ac:picMkLst>
        </pc:picChg>
        <pc:picChg chg="add mod">
          <ac:chgData name="Moslem Taheri Soodejani" userId="5d723ae12d8c4b89" providerId="LiveId" clId="{CD48AD5B-291C-4D4F-B44D-BED0850664BA}" dt="2025-07-08T11:06:05.935" v="361"/>
          <ac:picMkLst>
            <pc:docMk/>
            <pc:sldMk cId="3196522773" sldId="260"/>
            <ac:picMk id="25" creationId="{9DAC5984-2B34-AB7F-A73B-35EDDBCC118C}"/>
          </ac:picMkLst>
        </pc:picChg>
        <pc:inkChg chg="add del">
          <ac:chgData name="Moslem Taheri Soodejani" userId="5d723ae12d8c4b89" providerId="LiveId" clId="{CD48AD5B-291C-4D4F-B44D-BED0850664BA}" dt="2025-07-08T10:35:30.394" v="341"/>
          <ac:inkMkLst>
            <pc:docMk/>
            <pc:sldMk cId="3196522773" sldId="260"/>
            <ac:inkMk id="4" creationId="{305A2727-D9D4-8A18-7F14-BDD66B5FCE58}"/>
          </ac:inkMkLst>
        </pc:inkChg>
        <pc:inkChg chg="add del">
          <ac:chgData name="Moslem Taheri Soodejani" userId="5d723ae12d8c4b89" providerId="LiveId" clId="{CD48AD5B-291C-4D4F-B44D-BED0850664BA}" dt="2025-07-08T10:36:05.587" v="343"/>
          <ac:inkMkLst>
            <pc:docMk/>
            <pc:sldMk cId="3196522773" sldId="260"/>
            <ac:inkMk id="6" creationId="{E4F8EC39-3478-07CF-F94B-9546C3553FBA}"/>
          </ac:inkMkLst>
        </pc:inkChg>
        <pc:inkChg chg="add del">
          <ac:chgData name="Moslem Taheri Soodejani" userId="5d723ae12d8c4b89" providerId="LiveId" clId="{CD48AD5B-291C-4D4F-B44D-BED0850664BA}" dt="2025-07-08T10:36:56.183" v="345"/>
          <ac:inkMkLst>
            <pc:docMk/>
            <pc:sldMk cId="3196522773" sldId="260"/>
            <ac:inkMk id="8" creationId="{7AFBA533-9183-0132-1346-522A52CF941A}"/>
          </ac:inkMkLst>
        </pc:inkChg>
        <pc:inkChg chg="add del">
          <ac:chgData name="Moslem Taheri Soodejani" userId="5d723ae12d8c4b89" providerId="LiveId" clId="{CD48AD5B-291C-4D4F-B44D-BED0850664BA}" dt="2025-07-08T10:37:37.122" v="347"/>
          <ac:inkMkLst>
            <pc:docMk/>
            <pc:sldMk cId="3196522773" sldId="260"/>
            <ac:inkMk id="10" creationId="{660787DD-D9B7-2555-A077-15B39B714E2E}"/>
          </ac:inkMkLst>
        </pc:inkChg>
        <pc:inkChg chg="add del">
          <ac:chgData name="Moslem Taheri Soodejani" userId="5d723ae12d8c4b89" providerId="LiveId" clId="{CD48AD5B-291C-4D4F-B44D-BED0850664BA}" dt="2025-07-08T10:38:26.548" v="350"/>
          <ac:inkMkLst>
            <pc:docMk/>
            <pc:sldMk cId="3196522773" sldId="260"/>
            <ac:inkMk id="13" creationId="{11B13627-F186-2E03-2103-3B27D9A6C47F}"/>
          </ac:inkMkLst>
        </pc:inkChg>
        <pc:inkChg chg="add del">
          <ac:chgData name="Moslem Taheri Soodejani" userId="5d723ae12d8c4b89" providerId="LiveId" clId="{CD48AD5B-291C-4D4F-B44D-BED0850664BA}" dt="2025-07-08T10:39:16.641" v="352"/>
          <ac:inkMkLst>
            <pc:docMk/>
            <pc:sldMk cId="3196522773" sldId="260"/>
            <ac:inkMk id="15" creationId="{F4269583-2582-739B-1F6C-8B233D494BF6}"/>
          </ac:inkMkLst>
        </pc:inkChg>
        <pc:inkChg chg="add del">
          <ac:chgData name="Moslem Taheri Soodejani" userId="5d723ae12d8c4b89" providerId="LiveId" clId="{CD48AD5B-291C-4D4F-B44D-BED0850664BA}" dt="2025-07-08T10:40:05.513" v="354"/>
          <ac:inkMkLst>
            <pc:docMk/>
            <pc:sldMk cId="3196522773" sldId="260"/>
            <ac:inkMk id="17" creationId="{72A4C592-D858-E5B9-7055-591884178BDA}"/>
          </ac:inkMkLst>
        </pc:inkChg>
        <pc:inkChg chg="add del">
          <ac:chgData name="Moslem Taheri Soodejani" userId="5d723ae12d8c4b89" providerId="LiveId" clId="{CD48AD5B-291C-4D4F-B44D-BED0850664BA}" dt="2025-07-08T11:03:55.538" v="358"/>
          <ac:inkMkLst>
            <pc:docMk/>
            <pc:sldMk cId="3196522773" sldId="260"/>
            <ac:inkMk id="20" creationId="{F61C6653-E625-7EB7-09E5-264869765924}"/>
          </ac:inkMkLst>
        </pc:inkChg>
        <pc:inkChg chg="add del">
          <ac:chgData name="Moslem Taheri Soodejani" userId="5d723ae12d8c4b89" providerId="LiveId" clId="{CD48AD5B-291C-4D4F-B44D-BED0850664BA}" dt="2025-07-08T11:04:56.183" v="360"/>
          <ac:inkMkLst>
            <pc:docMk/>
            <pc:sldMk cId="3196522773" sldId="260"/>
            <ac:inkMk id="22" creationId="{AF874535-E25C-3B66-A71D-AEECF47BA0CD}"/>
          </ac:inkMkLst>
        </pc:inkChg>
        <pc:inkChg chg="add">
          <ac:chgData name="Moslem Taheri Soodejani" userId="5d723ae12d8c4b89" providerId="LiveId" clId="{CD48AD5B-291C-4D4F-B44D-BED0850664BA}" dt="2025-07-08T11:06:05.935" v="361"/>
          <ac:inkMkLst>
            <pc:docMk/>
            <pc:sldMk cId="3196522773" sldId="260"/>
            <ac:inkMk id="24" creationId="{6756A899-0B0D-EB14-BA16-E61C8FBB9949}"/>
          </ac:inkMkLst>
        </pc:inkChg>
      </pc:sldChg>
      <pc:sldChg chg="addSp delSp modSp new mod modTransition modAnim">
        <pc:chgData name="Moslem Taheri Soodejani" userId="5d723ae12d8c4b89" providerId="LiveId" clId="{CD48AD5B-291C-4D4F-B44D-BED0850664BA}" dt="2025-07-08T11:08:18.285" v="364"/>
        <pc:sldMkLst>
          <pc:docMk/>
          <pc:sldMk cId="3444413833" sldId="261"/>
        </pc:sldMkLst>
        <pc:spChg chg="mod">
          <ac:chgData name="Moslem Taheri Soodejani" userId="5d723ae12d8c4b89" providerId="LiveId" clId="{CD48AD5B-291C-4D4F-B44D-BED0850664BA}" dt="2025-07-06T07:31:40.792" v="111" actId="2711"/>
          <ac:spMkLst>
            <pc:docMk/>
            <pc:sldMk cId="3444413833" sldId="261"/>
            <ac:spMk id="2" creationId="{B6E0E050-47EA-D16E-EB47-76FE10386897}"/>
          </ac:spMkLst>
        </pc:spChg>
        <pc:spChg chg="mod">
          <ac:chgData name="Moslem Taheri Soodejani" userId="5d723ae12d8c4b89" providerId="LiveId" clId="{CD48AD5B-291C-4D4F-B44D-BED0850664BA}" dt="2025-07-06T07:31:50.351" v="113" actId="13900"/>
          <ac:spMkLst>
            <pc:docMk/>
            <pc:sldMk cId="3444413833" sldId="261"/>
            <ac:spMk id="3" creationId="{E01B5361-B051-BD62-1CBF-173634A6588D}"/>
          </ac:spMkLst>
        </pc:spChg>
        <pc:picChg chg="add del mod">
          <ac:chgData name="Moslem Taheri Soodejani" userId="5d723ae12d8c4b89" providerId="LiveId" clId="{CD48AD5B-291C-4D4F-B44D-BED0850664BA}" dt="2025-07-08T11:07:06.469" v="363"/>
          <ac:picMkLst>
            <pc:docMk/>
            <pc:sldMk cId="3444413833" sldId="261"/>
            <ac:picMk id="5" creationId="{420712FB-90D1-3450-EECA-36C5FBB990AD}"/>
          </ac:picMkLst>
        </pc:picChg>
        <pc:picChg chg="add mod">
          <ac:chgData name="Moslem Taheri Soodejani" userId="5d723ae12d8c4b89" providerId="LiveId" clId="{CD48AD5B-291C-4D4F-B44D-BED0850664BA}" dt="2025-07-08T11:08:18.285" v="364"/>
          <ac:picMkLst>
            <pc:docMk/>
            <pc:sldMk cId="3444413833" sldId="261"/>
            <ac:picMk id="7" creationId="{7CC465BF-BF6B-2092-9670-90FAD46E9872}"/>
          </ac:picMkLst>
        </pc:picChg>
        <pc:inkChg chg="add del">
          <ac:chgData name="Moslem Taheri Soodejani" userId="5d723ae12d8c4b89" providerId="LiveId" clId="{CD48AD5B-291C-4D4F-B44D-BED0850664BA}" dt="2025-07-08T11:07:06.469" v="363"/>
          <ac:inkMkLst>
            <pc:docMk/>
            <pc:sldMk cId="3444413833" sldId="261"/>
            <ac:inkMk id="4" creationId="{784473D9-B971-AF26-538F-BD743A323FAC}"/>
          </ac:inkMkLst>
        </pc:inkChg>
        <pc:inkChg chg="add">
          <ac:chgData name="Moslem Taheri Soodejani" userId="5d723ae12d8c4b89" providerId="LiveId" clId="{CD48AD5B-291C-4D4F-B44D-BED0850664BA}" dt="2025-07-08T11:08:18.285" v="364"/>
          <ac:inkMkLst>
            <pc:docMk/>
            <pc:sldMk cId="3444413833" sldId="261"/>
            <ac:inkMk id="6" creationId="{777E4A81-402B-0A13-2C2B-D0E479A80F3F}"/>
          </ac:inkMkLst>
        </pc:inkChg>
      </pc:sldChg>
      <pc:sldChg chg="addSp delSp modSp new mod modTransition modAnim">
        <pc:chgData name="Moslem Taheri Soodejani" userId="5d723ae12d8c4b89" providerId="LiveId" clId="{CD48AD5B-291C-4D4F-B44D-BED0850664BA}" dt="2025-07-08T11:14:20.772" v="375"/>
        <pc:sldMkLst>
          <pc:docMk/>
          <pc:sldMk cId="2031515431" sldId="262"/>
        </pc:sldMkLst>
        <pc:spChg chg="mod">
          <ac:chgData name="Moslem Taheri Soodejani" userId="5d723ae12d8c4b89" providerId="LiveId" clId="{CD48AD5B-291C-4D4F-B44D-BED0850664BA}" dt="2025-07-06T07:31:31.208" v="110" actId="2711"/>
          <ac:spMkLst>
            <pc:docMk/>
            <pc:sldMk cId="2031515431" sldId="262"/>
            <ac:spMk id="2" creationId="{1263D34E-1A34-7999-B9AB-B7FF7930DA2E}"/>
          </ac:spMkLst>
        </pc:spChg>
        <pc:spChg chg="mod">
          <ac:chgData name="Moslem Taheri Soodejani" userId="5d723ae12d8c4b89" providerId="LiveId" clId="{CD48AD5B-291C-4D4F-B44D-BED0850664BA}" dt="2025-07-06T07:31:57.464" v="114" actId="13900"/>
          <ac:spMkLst>
            <pc:docMk/>
            <pc:sldMk cId="2031515431" sldId="262"/>
            <ac:spMk id="3" creationId="{2B472601-0F6E-459A-D9D3-5E99A5E15828}"/>
          </ac:spMkLst>
        </pc:spChg>
        <pc:picChg chg="add del mod">
          <ac:chgData name="Moslem Taheri Soodejani" userId="5d723ae12d8c4b89" providerId="LiveId" clId="{CD48AD5B-291C-4D4F-B44D-BED0850664BA}" dt="2025-07-08T11:08:54.006" v="366"/>
          <ac:picMkLst>
            <pc:docMk/>
            <pc:sldMk cId="2031515431" sldId="262"/>
            <ac:picMk id="5" creationId="{9FF7B736-2C4F-D0F5-42BF-6C2B117AF798}"/>
          </ac:picMkLst>
        </pc:picChg>
        <pc:picChg chg="add del mod">
          <ac:chgData name="Moslem Taheri Soodejani" userId="5d723ae12d8c4b89" providerId="LiveId" clId="{CD48AD5B-291C-4D4F-B44D-BED0850664BA}" dt="2025-07-08T11:10:20.879" v="368"/>
          <ac:picMkLst>
            <pc:docMk/>
            <pc:sldMk cId="2031515431" sldId="262"/>
            <ac:picMk id="7" creationId="{C8C6D3AF-AC60-18ED-F1E7-8F15022CFC54}"/>
          </ac:picMkLst>
        </pc:picChg>
        <pc:picChg chg="add del mod">
          <ac:chgData name="Moslem Taheri Soodejani" userId="5d723ae12d8c4b89" providerId="LiveId" clId="{CD48AD5B-291C-4D4F-B44D-BED0850664BA}" dt="2025-07-08T11:12:10.995" v="370"/>
          <ac:picMkLst>
            <pc:docMk/>
            <pc:sldMk cId="2031515431" sldId="262"/>
            <ac:picMk id="9" creationId="{531FB7DE-1B08-9325-67DB-88D5CEF3C8DC}"/>
          </ac:picMkLst>
        </pc:picChg>
        <pc:picChg chg="add del mod">
          <ac:chgData name="Moslem Taheri Soodejani" userId="5d723ae12d8c4b89" providerId="LiveId" clId="{CD48AD5B-291C-4D4F-B44D-BED0850664BA}" dt="2025-07-08T11:12:40.738" v="372"/>
          <ac:picMkLst>
            <pc:docMk/>
            <pc:sldMk cId="2031515431" sldId="262"/>
            <ac:picMk id="11" creationId="{017E81AC-259E-2E63-3364-7327E4FDC75B}"/>
          </ac:picMkLst>
        </pc:picChg>
        <pc:picChg chg="add del mod">
          <ac:chgData name="Moslem Taheri Soodejani" userId="5d723ae12d8c4b89" providerId="LiveId" clId="{CD48AD5B-291C-4D4F-B44D-BED0850664BA}" dt="2025-07-08T11:13:23.794" v="374"/>
          <ac:picMkLst>
            <pc:docMk/>
            <pc:sldMk cId="2031515431" sldId="262"/>
            <ac:picMk id="13" creationId="{04D5596F-A5F1-8D98-0D29-9D5662F1364D}"/>
          </ac:picMkLst>
        </pc:picChg>
        <pc:picChg chg="add mod">
          <ac:chgData name="Moslem Taheri Soodejani" userId="5d723ae12d8c4b89" providerId="LiveId" clId="{CD48AD5B-291C-4D4F-B44D-BED0850664BA}" dt="2025-07-08T11:14:20.772" v="375"/>
          <ac:picMkLst>
            <pc:docMk/>
            <pc:sldMk cId="2031515431" sldId="262"/>
            <ac:picMk id="15" creationId="{F34F1D2D-9C9B-687B-D4DF-51406BB019AB}"/>
          </ac:picMkLst>
        </pc:picChg>
        <pc:inkChg chg="add del">
          <ac:chgData name="Moslem Taheri Soodejani" userId="5d723ae12d8c4b89" providerId="LiveId" clId="{CD48AD5B-291C-4D4F-B44D-BED0850664BA}" dt="2025-07-08T11:08:54.006" v="366"/>
          <ac:inkMkLst>
            <pc:docMk/>
            <pc:sldMk cId="2031515431" sldId="262"/>
            <ac:inkMk id="4" creationId="{F337335E-7A89-665C-52B9-AB969D7646C9}"/>
          </ac:inkMkLst>
        </pc:inkChg>
        <pc:inkChg chg="add del">
          <ac:chgData name="Moslem Taheri Soodejani" userId="5d723ae12d8c4b89" providerId="LiveId" clId="{CD48AD5B-291C-4D4F-B44D-BED0850664BA}" dt="2025-07-08T11:10:20.879" v="368"/>
          <ac:inkMkLst>
            <pc:docMk/>
            <pc:sldMk cId="2031515431" sldId="262"/>
            <ac:inkMk id="6" creationId="{EFF5E9C3-0EC7-3ADA-9C59-659F49336FE1}"/>
          </ac:inkMkLst>
        </pc:inkChg>
        <pc:inkChg chg="add del">
          <ac:chgData name="Moslem Taheri Soodejani" userId="5d723ae12d8c4b89" providerId="LiveId" clId="{CD48AD5B-291C-4D4F-B44D-BED0850664BA}" dt="2025-07-08T11:12:10.995" v="370"/>
          <ac:inkMkLst>
            <pc:docMk/>
            <pc:sldMk cId="2031515431" sldId="262"/>
            <ac:inkMk id="8" creationId="{56E9E007-A40E-AF18-E710-1226BF76F9C5}"/>
          </ac:inkMkLst>
        </pc:inkChg>
        <pc:inkChg chg="add del">
          <ac:chgData name="Moslem Taheri Soodejani" userId="5d723ae12d8c4b89" providerId="LiveId" clId="{CD48AD5B-291C-4D4F-B44D-BED0850664BA}" dt="2025-07-08T11:12:40.738" v="372"/>
          <ac:inkMkLst>
            <pc:docMk/>
            <pc:sldMk cId="2031515431" sldId="262"/>
            <ac:inkMk id="10" creationId="{E691E9E0-579A-803B-EF6E-C2AA8F5EC43F}"/>
          </ac:inkMkLst>
        </pc:inkChg>
        <pc:inkChg chg="add del">
          <ac:chgData name="Moslem Taheri Soodejani" userId="5d723ae12d8c4b89" providerId="LiveId" clId="{CD48AD5B-291C-4D4F-B44D-BED0850664BA}" dt="2025-07-08T11:13:23.794" v="374"/>
          <ac:inkMkLst>
            <pc:docMk/>
            <pc:sldMk cId="2031515431" sldId="262"/>
            <ac:inkMk id="12" creationId="{B9C129A2-6E76-A8B6-5631-43F82FA02D44}"/>
          </ac:inkMkLst>
        </pc:inkChg>
        <pc:inkChg chg="add">
          <ac:chgData name="Moslem Taheri Soodejani" userId="5d723ae12d8c4b89" providerId="LiveId" clId="{CD48AD5B-291C-4D4F-B44D-BED0850664BA}" dt="2025-07-08T11:14:20.772" v="375"/>
          <ac:inkMkLst>
            <pc:docMk/>
            <pc:sldMk cId="2031515431" sldId="262"/>
            <ac:inkMk id="14" creationId="{F4661686-4E7F-3CB3-ACA1-2644688B128C}"/>
          </ac:inkMkLst>
        </pc:inkChg>
      </pc:sldChg>
      <pc:sldChg chg="addSp delSp modSp new mod modTransition modAnim">
        <pc:chgData name="Moslem Taheri Soodejani" userId="5d723ae12d8c4b89" providerId="LiveId" clId="{CD48AD5B-291C-4D4F-B44D-BED0850664BA}" dt="2025-07-08T11:18:06.805" v="386"/>
        <pc:sldMkLst>
          <pc:docMk/>
          <pc:sldMk cId="1869098846" sldId="263"/>
        </pc:sldMkLst>
        <pc:spChg chg="mod">
          <ac:chgData name="Moslem Taheri Soodejani" userId="5d723ae12d8c4b89" providerId="LiveId" clId="{CD48AD5B-291C-4D4F-B44D-BED0850664BA}" dt="2025-07-06T07:31:17.534" v="108" actId="2711"/>
          <ac:spMkLst>
            <pc:docMk/>
            <pc:sldMk cId="1869098846" sldId="263"/>
            <ac:spMk id="2" creationId="{22AA6B8A-F070-DC03-E5F8-071D7820A739}"/>
          </ac:spMkLst>
        </pc:spChg>
        <pc:spChg chg="mod">
          <ac:chgData name="Moslem Taheri Soodejani" userId="5d723ae12d8c4b89" providerId="LiveId" clId="{CD48AD5B-291C-4D4F-B44D-BED0850664BA}" dt="2025-07-06T07:30:55.115" v="105" actId="2711"/>
          <ac:spMkLst>
            <pc:docMk/>
            <pc:sldMk cId="1869098846" sldId="263"/>
            <ac:spMk id="3" creationId="{F7229CF9-0931-FD59-2D6C-4A55093EFDCD}"/>
          </ac:spMkLst>
        </pc:spChg>
        <pc:picChg chg="add del mod">
          <ac:chgData name="Moslem Taheri Soodejani" userId="5d723ae12d8c4b89" providerId="LiveId" clId="{CD48AD5B-291C-4D4F-B44D-BED0850664BA}" dt="2025-07-08T11:14:36.869" v="377"/>
          <ac:picMkLst>
            <pc:docMk/>
            <pc:sldMk cId="1869098846" sldId="263"/>
            <ac:picMk id="4" creationId="{A8D52C0B-03BB-5BEC-8EDD-B82F32BDECDE}"/>
          </ac:picMkLst>
        </pc:picChg>
        <pc:picChg chg="add del mod">
          <ac:chgData name="Moslem Taheri Soodejani" userId="5d723ae12d8c4b89" providerId="LiveId" clId="{CD48AD5B-291C-4D4F-B44D-BED0850664BA}" dt="2025-07-08T11:14:45.005" v="379"/>
          <ac:picMkLst>
            <pc:docMk/>
            <pc:sldMk cId="1869098846" sldId="263"/>
            <ac:picMk id="5" creationId="{9E59214F-5CF6-0B0A-C001-76A0248F0D56}"/>
          </ac:picMkLst>
        </pc:picChg>
        <pc:picChg chg="add del mod">
          <ac:chgData name="Moslem Taheri Soodejani" userId="5d723ae12d8c4b89" providerId="LiveId" clId="{CD48AD5B-291C-4D4F-B44D-BED0850664BA}" dt="2025-07-08T11:15:01.035" v="381"/>
          <ac:picMkLst>
            <pc:docMk/>
            <pc:sldMk cId="1869098846" sldId="263"/>
            <ac:picMk id="7" creationId="{BEC2DE66-69DA-4AA2-546B-12AE3532A02A}"/>
          </ac:picMkLst>
        </pc:picChg>
        <pc:picChg chg="add del mod">
          <ac:chgData name="Moslem Taheri Soodejani" userId="5d723ae12d8c4b89" providerId="LiveId" clId="{CD48AD5B-291C-4D4F-B44D-BED0850664BA}" dt="2025-07-08T11:15:31.206" v="383"/>
          <ac:picMkLst>
            <pc:docMk/>
            <pc:sldMk cId="1869098846" sldId="263"/>
            <ac:picMk id="8" creationId="{BA5029C5-E000-C06C-C61C-814264F8B76D}"/>
          </ac:picMkLst>
        </pc:picChg>
        <pc:picChg chg="add del mod">
          <ac:chgData name="Moslem Taheri Soodejani" userId="5d723ae12d8c4b89" providerId="LiveId" clId="{CD48AD5B-291C-4D4F-B44D-BED0850664BA}" dt="2025-07-08T11:16:11.466" v="385"/>
          <ac:picMkLst>
            <pc:docMk/>
            <pc:sldMk cId="1869098846" sldId="263"/>
            <ac:picMk id="9" creationId="{AC4FBCC4-3F7E-A243-FC37-F101BBA519D7}"/>
          </ac:picMkLst>
        </pc:picChg>
        <pc:picChg chg="add mod">
          <ac:chgData name="Moslem Taheri Soodejani" userId="5d723ae12d8c4b89" providerId="LiveId" clId="{CD48AD5B-291C-4D4F-B44D-BED0850664BA}" dt="2025-07-08T11:18:06.805" v="386"/>
          <ac:picMkLst>
            <pc:docMk/>
            <pc:sldMk cId="1869098846" sldId="263"/>
            <ac:picMk id="11" creationId="{762260FD-EE5A-7990-04E0-99D0343EB45B}"/>
          </ac:picMkLst>
        </pc:picChg>
        <pc:inkChg chg="add del">
          <ac:chgData name="Moslem Taheri Soodejani" userId="5d723ae12d8c4b89" providerId="LiveId" clId="{CD48AD5B-291C-4D4F-B44D-BED0850664BA}" dt="2025-07-08T11:15:01.035" v="381"/>
          <ac:inkMkLst>
            <pc:docMk/>
            <pc:sldMk cId="1869098846" sldId="263"/>
            <ac:inkMk id="6" creationId="{11DEB821-2C6D-C5E6-0647-4451EE4A84CA}"/>
          </ac:inkMkLst>
        </pc:inkChg>
        <pc:inkChg chg="add">
          <ac:chgData name="Moslem Taheri Soodejani" userId="5d723ae12d8c4b89" providerId="LiveId" clId="{CD48AD5B-291C-4D4F-B44D-BED0850664BA}" dt="2025-07-08T11:18:06.805" v="386"/>
          <ac:inkMkLst>
            <pc:docMk/>
            <pc:sldMk cId="1869098846" sldId="263"/>
            <ac:inkMk id="10" creationId="{9135CE32-DC12-8400-BA20-2D75DD5D6E14}"/>
          </ac:inkMkLst>
        </pc:inkChg>
      </pc:sldChg>
      <pc:sldChg chg="addSp delSp modSp new mod modTransition modAnim">
        <pc:chgData name="Moslem Taheri Soodejani" userId="5d723ae12d8c4b89" providerId="LiveId" clId="{CD48AD5B-291C-4D4F-B44D-BED0850664BA}" dt="2025-07-08T11:20:25.561" v="397"/>
        <pc:sldMkLst>
          <pc:docMk/>
          <pc:sldMk cId="2184752106" sldId="264"/>
        </pc:sldMkLst>
        <pc:spChg chg="mod">
          <ac:chgData name="Moslem Taheri Soodejani" userId="5d723ae12d8c4b89" providerId="LiveId" clId="{CD48AD5B-291C-4D4F-B44D-BED0850664BA}" dt="2025-07-06T07:25:36.709" v="93"/>
          <ac:spMkLst>
            <pc:docMk/>
            <pc:sldMk cId="2184752106" sldId="264"/>
            <ac:spMk id="2" creationId="{7B4E2C6D-B2EE-B866-82B4-FDE889C619CD}"/>
          </ac:spMkLst>
        </pc:spChg>
        <pc:spChg chg="mod">
          <ac:chgData name="Moslem Taheri Soodejani" userId="5d723ae12d8c4b89" providerId="LiveId" clId="{CD48AD5B-291C-4D4F-B44D-BED0850664BA}" dt="2025-07-06T07:30:34.792" v="104" actId="20577"/>
          <ac:spMkLst>
            <pc:docMk/>
            <pc:sldMk cId="2184752106" sldId="264"/>
            <ac:spMk id="3" creationId="{1DA532B5-37AA-5237-33B0-418C6B3731C6}"/>
          </ac:spMkLst>
        </pc:spChg>
        <pc:picChg chg="add del mod">
          <ac:chgData name="Moslem Taheri Soodejani" userId="5d723ae12d8c4b89" providerId="LiveId" clId="{CD48AD5B-291C-4D4F-B44D-BED0850664BA}" dt="2025-07-08T11:18:42.086" v="388"/>
          <ac:picMkLst>
            <pc:docMk/>
            <pc:sldMk cId="2184752106" sldId="264"/>
            <ac:picMk id="5" creationId="{7A13C502-89B0-7978-D907-5890CC683D52}"/>
          </ac:picMkLst>
        </pc:picChg>
        <pc:picChg chg="add del mod">
          <ac:chgData name="Moslem Taheri Soodejani" userId="5d723ae12d8c4b89" providerId="LiveId" clId="{CD48AD5B-291C-4D4F-B44D-BED0850664BA}" dt="2025-07-08T11:19:02.346" v="390"/>
          <ac:picMkLst>
            <pc:docMk/>
            <pc:sldMk cId="2184752106" sldId="264"/>
            <ac:picMk id="6" creationId="{E197B3B8-A6B2-B173-AA80-A3AA4FFAABB8}"/>
          </ac:picMkLst>
        </pc:picChg>
        <pc:picChg chg="add del mod">
          <ac:chgData name="Moslem Taheri Soodejani" userId="5d723ae12d8c4b89" providerId="LiveId" clId="{CD48AD5B-291C-4D4F-B44D-BED0850664BA}" dt="2025-07-08T11:19:25.217" v="392"/>
          <ac:picMkLst>
            <pc:docMk/>
            <pc:sldMk cId="2184752106" sldId="264"/>
            <ac:picMk id="8" creationId="{E1C3BDF1-09D7-FC30-CD75-FF477AA21E0E}"/>
          </ac:picMkLst>
        </pc:picChg>
        <pc:picChg chg="add del mod">
          <ac:chgData name="Moslem Taheri Soodejani" userId="5d723ae12d8c4b89" providerId="LiveId" clId="{CD48AD5B-291C-4D4F-B44D-BED0850664BA}" dt="2025-07-08T11:19:42.071" v="394"/>
          <ac:picMkLst>
            <pc:docMk/>
            <pc:sldMk cId="2184752106" sldId="264"/>
            <ac:picMk id="9" creationId="{55FE21AC-A6A3-F970-405C-D07880078066}"/>
          </ac:picMkLst>
        </pc:picChg>
        <pc:picChg chg="add del mod">
          <ac:chgData name="Moslem Taheri Soodejani" userId="5d723ae12d8c4b89" providerId="LiveId" clId="{CD48AD5B-291C-4D4F-B44D-BED0850664BA}" dt="2025-07-08T11:20:01.687" v="396"/>
          <ac:picMkLst>
            <pc:docMk/>
            <pc:sldMk cId="2184752106" sldId="264"/>
            <ac:picMk id="11" creationId="{677802C5-708A-3F16-6266-0507B0377FA5}"/>
          </ac:picMkLst>
        </pc:picChg>
        <pc:picChg chg="add mod">
          <ac:chgData name="Moslem Taheri Soodejani" userId="5d723ae12d8c4b89" providerId="LiveId" clId="{CD48AD5B-291C-4D4F-B44D-BED0850664BA}" dt="2025-07-08T11:20:25.561" v="397"/>
          <ac:picMkLst>
            <pc:docMk/>
            <pc:sldMk cId="2184752106" sldId="264"/>
            <ac:picMk id="13" creationId="{86F96A4D-57A6-483A-1DAB-1E2564B38ED8}"/>
          </ac:picMkLst>
        </pc:picChg>
        <pc:inkChg chg="add del">
          <ac:chgData name="Moslem Taheri Soodejani" userId="5d723ae12d8c4b89" providerId="LiveId" clId="{CD48AD5B-291C-4D4F-B44D-BED0850664BA}" dt="2025-07-08T11:18:42.086" v="388"/>
          <ac:inkMkLst>
            <pc:docMk/>
            <pc:sldMk cId="2184752106" sldId="264"/>
            <ac:inkMk id="4" creationId="{FCFEB99E-5334-93C5-1F96-F218B117AFF7}"/>
          </ac:inkMkLst>
        </pc:inkChg>
        <pc:inkChg chg="add del">
          <ac:chgData name="Moslem Taheri Soodejani" userId="5d723ae12d8c4b89" providerId="LiveId" clId="{CD48AD5B-291C-4D4F-B44D-BED0850664BA}" dt="2025-07-08T11:19:25.217" v="392"/>
          <ac:inkMkLst>
            <pc:docMk/>
            <pc:sldMk cId="2184752106" sldId="264"/>
            <ac:inkMk id="7" creationId="{8AF6303B-4A52-2A89-2CDA-F0A722560467}"/>
          </ac:inkMkLst>
        </pc:inkChg>
        <pc:inkChg chg="add del">
          <ac:chgData name="Moslem Taheri Soodejani" userId="5d723ae12d8c4b89" providerId="LiveId" clId="{CD48AD5B-291C-4D4F-B44D-BED0850664BA}" dt="2025-07-08T11:20:01.687" v="396"/>
          <ac:inkMkLst>
            <pc:docMk/>
            <pc:sldMk cId="2184752106" sldId="264"/>
            <ac:inkMk id="10" creationId="{E1E6EBD8-CA88-DDB4-9509-B7EA87D4299A}"/>
          </ac:inkMkLst>
        </pc:inkChg>
        <pc:inkChg chg="add">
          <ac:chgData name="Moslem Taheri Soodejani" userId="5d723ae12d8c4b89" providerId="LiveId" clId="{CD48AD5B-291C-4D4F-B44D-BED0850664BA}" dt="2025-07-08T11:20:25.561" v="397"/>
          <ac:inkMkLst>
            <pc:docMk/>
            <pc:sldMk cId="2184752106" sldId="264"/>
            <ac:inkMk id="12" creationId="{7304A0BA-A6E0-D944-1DB8-87C0F8CC43CE}"/>
          </ac:inkMkLst>
        </pc:inkChg>
      </pc:sldChg>
      <pc:sldChg chg="addSp delSp modSp new mod modTransition modAnim">
        <pc:chgData name="Moslem Taheri Soodejani" userId="5d723ae12d8c4b89" providerId="LiveId" clId="{CD48AD5B-291C-4D4F-B44D-BED0850664BA}" dt="2025-07-08T11:25:57.649" v="406"/>
        <pc:sldMkLst>
          <pc:docMk/>
          <pc:sldMk cId="2006530075" sldId="265"/>
        </pc:sldMkLst>
        <pc:spChg chg="mod">
          <ac:chgData name="Moslem Taheri Soodejani" userId="5d723ae12d8c4b89" providerId="LiveId" clId="{CD48AD5B-291C-4D4F-B44D-BED0850664BA}" dt="2025-07-06T07:36:26.045" v="162" actId="2711"/>
          <ac:spMkLst>
            <pc:docMk/>
            <pc:sldMk cId="2006530075" sldId="265"/>
            <ac:spMk id="2" creationId="{1641A365-99E2-9602-C5A0-8F2E92099211}"/>
          </ac:spMkLst>
        </pc:spChg>
        <pc:spChg chg="add del mod">
          <ac:chgData name="Moslem Taheri Soodejani" userId="5d723ae12d8c4b89" providerId="LiveId" clId="{CD48AD5B-291C-4D4F-B44D-BED0850664BA}" dt="2025-07-06T07:36:18.187" v="161" actId="27636"/>
          <ac:spMkLst>
            <pc:docMk/>
            <pc:sldMk cId="2006530075" sldId="265"/>
            <ac:spMk id="3" creationId="{B7510DFA-2A63-7D08-F15D-DBA50C5D8671}"/>
          </ac:spMkLst>
        </pc:spChg>
        <pc:picChg chg="add del mod">
          <ac:chgData name="Moslem Taheri Soodejani" userId="5d723ae12d8c4b89" providerId="LiveId" clId="{CD48AD5B-291C-4D4F-B44D-BED0850664BA}" dt="2025-07-08T11:21:22.494" v="399"/>
          <ac:picMkLst>
            <pc:docMk/>
            <pc:sldMk cId="2006530075" sldId="265"/>
            <ac:picMk id="5" creationId="{1BD9BF9E-3CC2-A40C-C82B-7888BC20F830}"/>
          </ac:picMkLst>
        </pc:picChg>
        <pc:picChg chg="add del mod">
          <ac:chgData name="Moslem Taheri Soodejani" userId="5d723ae12d8c4b89" providerId="LiveId" clId="{CD48AD5B-291C-4D4F-B44D-BED0850664BA}" dt="2025-07-08T11:21:52.474" v="401"/>
          <ac:picMkLst>
            <pc:docMk/>
            <pc:sldMk cId="2006530075" sldId="265"/>
            <ac:picMk id="6" creationId="{289CD724-714A-68AA-2DC8-79377278EDE8}"/>
          </ac:picMkLst>
        </pc:picChg>
        <pc:picChg chg="add del mod">
          <ac:chgData name="Moslem Taheri Soodejani" userId="5d723ae12d8c4b89" providerId="LiveId" clId="{CD48AD5B-291C-4D4F-B44D-BED0850664BA}" dt="2025-07-08T11:22:53.135" v="403"/>
          <ac:picMkLst>
            <pc:docMk/>
            <pc:sldMk cId="2006530075" sldId="265"/>
            <ac:picMk id="7" creationId="{65B69E1F-B40F-BA96-2EAC-0E87A89E6CA7}"/>
          </ac:picMkLst>
        </pc:picChg>
        <pc:picChg chg="add del mod">
          <ac:chgData name="Moslem Taheri Soodejani" userId="5d723ae12d8c4b89" providerId="LiveId" clId="{CD48AD5B-291C-4D4F-B44D-BED0850664BA}" dt="2025-07-08T11:23:49.800" v="405"/>
          <ac:picMkLst>
            <pc:docMk/>
            <pc:sldMk cId="2006530075" sldId="265"/>
            <ac:picMk id="8" creationId="{45B13FA2-BD0B-D3AB-8982-CB465F769CB6}"/>
          </ac:picMkLst>
        </pc:picChg>
        <pc:picChg chg="add mod">
          <ac:chgData name="Moslem Taheri Soodejani" userId="5d723ae12d8c4b89" providerId="LiveId" clId="{CD48AD5B-291C-4D4F-B44D-BED0850664BA}" dt="2025-07-08T11:25:57.649" v="406"/>
          <ac:picMkLst>
            <pc:docMk/>
            <pc:sldMk cId="2006530075" sldId="265"/>
            <ac:picMk id="9" creationId="{A2F1F780-43E6-FC8D-D804-C4F56AFB5F32}"/>
          </ac:picMkLst>
        </pc:picChg>
        <pc:inkChg chg="add del">
          <ac:chgData name="Moslem Taheri Soodejani" userId="5d723ae12d8c4b89" providerId="LiveId" clId="{CD48AD5B-291C-4D4F-B44D-BED0850664BA}" dt="2025-07-08T11:21:22.494" v="399"/>
          <ac:inkMkLst>
            <pc:docMk/>
            <pc:sldMk cId="2006530075" sldId="265"/>
            <ac:inkMk id="4" creationId="{70C8CD48-C15D-0171-AAD7-C733022AED2D}"/>
          </ac:inkMkLst>
        </pc:inkChg>
      </pc:sldChg>
      <pc:sldChg chg="addSp delSp modSp new mod modTransition modAnim">
        <pc:chgData name="Moslem Taheri Soodejani" userId="5d723ae12d8c4b89" providerId="LiveId" clId="{CD48AD5B-291C-4D4F-B44D-BED0850664BA}" dt="2025-07-08T11:30:19.864" v="419"/>
        <pc:sldMkLst>
          <pc:docMk/>
          <pc:sldMk cId="627409640" sldId="266"/>
        </pc:sldMkLst>
        <pc:spChg chg="mod">
          <ac:chgData name="Moslem Taheri Soodejani" userId="5d723ae12d8c4b89" providerId="LiveId" clId="{CD48AD5B-291C-4D4F-B44D-BED0850664BA}" dt="2025-07-06T07:38:08.151" v="271" actId="2711"/>
          <ac:spMkLst>
            <pc:docMk/>
            <pc:sldMk cId="627409640" sldId="266"/>
            <ac:spMk id="2" creationId="{EAE47124-B335-C0C2-2EA2-92753E15E4B8}"/>
          </ac:spMkLst>
        </pc:spChg>
        <pc:spChg chg="mod">
          <ac:chgData name="Moslem Taheri Soodejani" userId="5d723ae12d8c4b89" providerId="LiveId" clId="{CD48AD5B-291C-4D4F-B44D-BED0850664BA}" dt="2025-07-06T07:38:31.083" v="275" actId="20577"/>
          <ac:spMkLst>
            <pc:docMk/>
            <pc:sldMk cId="627409640" sldId="266"/>
            <ac:spMk id="3" creationId="{38FC0858-E9C4-212C-133E-DD1B9C7B6D87}"/>
          </ac:spMkLst>
        </pc:spChg>
        <pc:picChg chg="add del mod">
          <ac:chgData name="Moslem Taheri Soodejani" userId="5d723ae12d8c4b89" providerId="LiveId" clId="{CD48AD5B-291C-4D4F-B44D-BED0850664BA}" dt="2025-07-08T11:26:42.796" v="408"/>
          <ac:picMkLst>
            <pc:docMk/>
            <pc:sldMk cId="627409640" sldId="266"/>
            <ac:picMk id="4" creationId="{50627B2B-5B6C-E125-D71E-4AF3B9937ADA}"/>
          </ac:picMkLst>
        </pc:picChg>
        <pc:picChg chg="add del mod">
          <ac:chgData name="Moslem Taheri Soodejani" userId="5d723ae12d8c4b89" providerId="LiveId" clId="{CD48AD5B-291C-4D4F-B44D-BED0850664BA}" dt="2025-07-08T11:27:15.192" v="410"/>
          <ac:picMkLst>
            <pc:docMk/>
            <pc:sldMk cId="627409640" sldId="266"/>
            <ac:picMk id="5" creationId="{44CD0D83-340E-375E-3F90-D80F5871A65E}"/>
          </ac:picMkLst>
        </pc:picChg>
        <pc:picChg chg="add del mod">
          <ac:chgData name="Moslem Taheri Soodejani" userId="5d723ae12d8c4b89" providerId="LiveId" clId="{CD48AD5B-291C-4D4F-B44D-BED0850664BA}" dt="2025-07-08T11:28:39.464" v="412"/>
          <ac:picMkLst>
            <pc:docMk/>
            <pc:sldMk cId="627409640" sldId="266"/>
            <ac:picMk id="6" creationId="{0FB9C5A8-FF30-736B-E893-919089AA9F65}"/>
          </ac:picMkLst>
        </pc:picChg>
        <pc:picChg chg="add del mod">
          <ac:chgData name="Moslem Taheri Soodejani" userId="5d723ae12d8c4b89" providerId="LiveId" clId="{CD48AD5B-291C-4D4F-B44D-BED0850664BA}" dt="2025-07-08T11:29:03.612" v="414"/>
          <ac:picMkLst>
            <pc:docMk/>
            <pc:sldMk cId="627409640" sldId="266"/>
            <ac:picMk id="7" creationId="{24165C49-6DD5-CB36-5BE5-2D1B91DCDB3A}"/>
          </ac:picMkLst>
        </pc:picChg>
        <pc:picChg chg="add del mod">
          <ac:chgData name="Moslem Taheri Soodejani" userId="5d723ae12d8c4b89" providerId="LiveId" clId="{CD48AD5B-291C-4D4F-B44D-BED0850664BA}" dt="2025-07-08T11:29:34.232" v="416"/>
          <ac:picMkLst>
            <pc:docMk/>
            <pc:sldMk cId="627409640" sldId="266"/>
            <ac:picMk id="8" creationId="{75CD9D8C-E080-3E20-CD7E-7A6AA096CD88}"/>
          </ac:picMkLst>
        </pc:picChg>
        <pc:picChg chg="add del mod">
          <ac:chgData name="Moslem Taheri Soodejani" userId="5d723ae12d8c4b89" providerId="LiveId" clId="{CD48AD5B-291C-4D4F-B44D-BED0850664BA}" dt="2025-07-08T11:30:00.856" v="418"/>
          <ac:picMkLst>
            <pc:docMk/>
            <pc:sldMk cId="627409640" sldId="266"/>
            <ac:picMk id="9" creationId="{0A9C3A92-7A8B-4EDA-4549-E6CD9DB92083}"/>
          </ac:picMkLst>
        </pc:picChg>
        <pc:picChg chg="add mod">
          <ac:chgData name="Moslem Taheri Soodejani" userId="5d723ae12d8c4b89" providerId="LiveId" clId="{CD48AD5B-291C-4D4F-B44D-BED0850664BA}" dt="2025-07-08T11:30:19.864" v="419"/>
          <ac:picMkLst>
            <pc:docMk/>
            <pc:sldMk cId="627409640" sldId="266"/>
            <ac:picMk id="10" creationId="{7593720B-86AD-68F0-5017-DBB232021C90}"/>
          </ac:picMkLst>
        </pc:picChg>
      </pc:sldChg>
      <pc:sldChg chg="new del">
        <pc:chgData name="Moslem Taheri Soodejani" userId="5d723ae12d8c4b89" providerId="LiveId" clId="{CD48AD5B-291C-4D4F-B44D-BED0850664BA}" dt="2025-07-06T07:38:14.564" v="272" actId="47"/>
        <pc:sldMkLst>
          <pc:docMk/>
          <pc:sldMk cId="1955824942" sldId="267"/>
        </pc:sldMkLst>
      </pc:sldChg>
      <pc:sldChg chg="addSp delSp modSp add mod ord modTransition modAnim">
        <pc:chgData name="Moslem Taheri Soodejani" userId="5d723ae12d8c4b89" providerId="LiveId" clId="{CD48AD5B-291C-4D4F-B44D-BED0850664BA}" dt="2025-07-08T09:50:10.404" v="302"/>
        <pc:sldMkLst>
          <pc:docMk/>
          <pc:sldMk cId="3968870295" sldId="268"/>
        </pc:sldMkLst>
        <pc:spChg chg="mod">
          <ac:chgData name="Moslem Taheri Soodejani" userId="5d723ae12d8c4b89" providerId="LiveId" clId="{CD48AD5B-291C-4D4F-B44D-BED0850664BA}" dt="2025-07-06T13:12:00.862" v="277" actId="27636"/>
          <ac:spMkLst>
            <pc:docMk/>
            <pc:sldMk cId="3968870295" sldId="268"/>
            <ac:spMk id="3" creationId="{9445D188-5914-EA87-DF6A-B3246E2B71B5}"/>
          </ac:spMkLst>
        </pc:spChg>
        <pc:picChg chg="add del mod">
          <ac:chgData name="Moslem Taheri Soodejani" userId="5d723ae12d8c4b89" providerId="LiveId" clId="{CD48AD5B-291C-4D4F-B44D-BED0850664BA}" dt="2025-07-08T09:37:53.727" v="279"/>
          <ac:picMkLst>
            <pc:docMk/>
            <pc:sldMk cId="3968870295" sldId="268"/>
            <ac:picMk id="5" creationId="{74D9EA55-331B-758F-BC69-FEFFBF71EDB8}"/>
          </ac:picMkLst>
        </pc:picChg>
        <pc:picChg chg="add del mod">
          <ac:chgData name="Moslem Taheri Soodejani" userId="5d723ae12d8c4b89" providerId="LiveId" clId="{CD48AD5B-291C-4D4F-B44D-BED0850664BA}" dt="2025-07-08T09:39:27.781" v="281"/>
          <ac:picMkLst>
            <pc:docMk/>
            <pc:sldMk cId="3968870295" sldId="268"/>
            <ac:picMk id="6" creationId="{504B0570-B8F3-43C0-C429-A64B631FE5C6}"/>
          </ac:picMkLst>
        </pc:picChg>
        <pc:picChg chg="add del mod">
          <ac:chgData name="Moslem Taheri Soodejani" userId="5d723ae12d8c4b89" providerId="LiveId" clId="{CD48AD5B-291C-4D4F-B44D-BED0850664BA}" dt="2025-07-08T09:40:24.860" v="283"/>
          <ac:picMkLst>
            <pc:docMk/>
            <pc:sldMk cId="3968870295" sldId="268"/>
            <ac:picMk id="7" creationId="{E72E50B3-64E5-A330-F4E1-170DCFA195B9}"/>
          </ac:picMkLst>
        </pc:picChg>
        <pc:picChg chg="add del mod">
          <ac:chgData name="Moslem Taheri Soodejani" userId="5d723ae12d8c4b89" providerId="LiveId" clId="{CD48AD5B-291C-4D4F-B44D-BED0850664BA}" dt="2025-07-08T09:40:47.665" v="285"/>
          <ac:picMkLst>
            <pc:docMk/>
            <pc:sldMk cId="3968870295" sldId="268"/>
            <ac:picMk id="8" creationId="{3CB0AB48-99E6-F681-3C8C-934205C8610F}"/>
          </ac:picMkLst>
        </pc:picChg>
        <pc:picChg chg="add del mod">
          <ac:chgData name="Moslem Taheri Soodejani" userId="5d723ae12d8c4b89" providerId="LiveId" clId="{CD48AD5B-291C-4D4F-B44D-BED0850664BA}" dt="2025-07-08T09:41:42.897" v="287"/>
          <ac:picMkLst>
            <pc:docMk/>
            <pc:sldMk cId="3968870295" sldId="268"/>
            <ac:picMk id="9" creationId="{8D2A1FD6-FE7F-A812-6E43-19F51C2C4863}"/>
          </ac:picMkLst>
        </pc:picChg>
        <pc:picChg chg="add del mod">
          <ac:chgData name="Moslem Taheri Soodejani" userId="5d723ae12d8c4b89" providerId="LiveId" clId="{CD48AD5B-291C-4D4F-B44D-BED0850664BA}" dt="2025-07-08T09:42:44.685" v="289"/>
          <ac:picMkLst>
            <pc:docMk/>
            <pc:sldMk cId="3968870295" sldId="268"/>
            <ac:picMk id="10" creationId="{84F1B7CF-6F48-B5D2-1565-CD943D99141F}"/>
          </ac:picMkLst>
        </pc:picChg>
        <pc:picChg chg="add del mod">
          <ac:chgData name="Moslem Taheri Soodejani" userId="5d723ae12d8c4b89" providerId="LiveId" clId="{CD48AD5B-291C-4D4F-B44D-BED0850664BA}" dt="2025-07-08T09:44:08.582" v="291"/>
          <ac:picMkLst>
            <pc:docMk/>
            <pc:sldMk cId="3968870295" sldId="268"/>
            <ac:picMk id="11" creationId="{69807227-9589-8A0D-6F07-2464FC5E4D8D}"/>
          </ac:picMkLst>
        </pc:picChg>
        <pc:picChg chg="add del mod">
          <ac:chgData name="Moslem Taheri Soodejani" userId="5d723ae12d8c4b89" providerId="LiveId" clId="{CD48AD5B-291C-4D4F-B44D-BED0850664BA}" dt="2025-07-08T09:44:44.291" v="293"/>
          <ac:picMkLst>
            <pc:docMk/>
            <pc:sldMk cId="3968870295" sldId="268"/>
            <ac:picMk id="12" creationId="{DD7519BB-9159-E3B5-06A9-6EC19FA86DDD}"/>
          </ac:picMkLst>
        </pc:picChg>
        <pc:picChg chg="add del mod">
          <ac:chgData name="Moslem Taheri Soodejani" userId="5d723ae12d8c4b89" providerId="LiveId" clId="{CD48AD5B-291C-4D4F-B44D-BED0850664BA}" dt="2025-07-08T09:46:17.845" v="295"/>
          <ac:picMkLst>
            <pc:docMk/>
            <pc:sldMk cId="3968870295" sldId="268"/>
            <ac:picMk id="13" creationId="{C98B2EBC-B921-EE53-6F97-0257618798C4}"/>
          </ac:picMkLst>
        </pc:picChg>
        <pc:picChg chg="add del mod">
          <ac:chgData name="Moslem Taheri Soodejani" userId="5d723ae12d8c4b89" providerId="LiveId" clId="{CD48AD5B-291C-4D4F-B44D-BED0850664BA}" dt="2025-07-08T09:47:29.962" v="297"/>
          <ac:picMkLst>
            <pc:docMk/>
            <pc:sldMk cId="3968870295" sldId="268"/>
            <ac:picMk id="14" creationId="{E70867E9-C4D3-A270-D483-729B6A60B9E2}"/>
          </ac:picMkLst>
        </pc:picChg>
        <pc:picChg chg="add del mod">
          <ac:chgData name="Moslem Taheri Soodejani" userId="5d723ae12d8c4b89" providerId="LiveId" clId="{CD48AD5B-291C-4D4F-B44D-BED0850664BA}" dt="2025-07-08T09:47:43.359" v="299"/>
          <ac:picMkLst>
            <pc:docMk/>
            <pc:sldMk cId="3968870295" sldId="268"/>
            <ac:picMk id="15" creationId="{39DB17A0-4AF1-B1E9-23B2-58B21191D579}"/>
          </ac:picMkLst>
        </pc:picChg>
        <pc:picChg chg="add del mod">
          <ac:chgData name="Moslem Taheri Soodejani" userId="5d723ae12d8c4b89" providerId="LiveId" clId="{CD48AD5B-291C-4D4F-B44D-BED0850664BA}" dt="2025-07-08T09:49:25.271" v="301"/>
          <ac:picMkLst>
            <pc:docMk/>
            <pc:sldMk cId="3968870295" sldId="268"/>
            <ac:picMk id="16" creationId="{F0942392-78CD-0C40-9003-CBD7F2BDCA75}"/>
          </ac:picMkLst>
        </pc:picChg>
        <pc:picChg chg="add mod">
          <ac:chgData name="Moslem Taheri Soodejani" userId="5d723ae12d8c4b89" providerId="LiveId" clId="{CD48AD5B-291C-4D4F-B44D-BED0850664BA}" dt="2025-07-08T09:50:10.404" v="302"/>
          <ac:picMkLst>
            <pc:docMk/>
            <pc:sldMk cId="3968870295" sldId="268"/>
            <ac:picMk id="17" creationId="{601CC710-CAE0-1EE9-9EAA-616F4FA4531D}"/>
          </ac:picMkLst>
        </pc:picChg>
      </pc:sldChg>
      <pc:sldChg chg="add ord">
        <pc:chgData name="Moslem Taheri Soodejani" userId="5d723ae12d8c4b89" providerId="LiveId" clId="{CD48AD5B-291C-4D4F-B44D-BED0850664BA}" dt="2025-07-06T07:16:58.954" v="33"/>
        <pc:sldMkLst>
          <pc:docMk/>
          <pc:sldMk cId="942096645" sldId="269"/>
        </pc:sldMkLst>
      </pc:sldChg>
      <pc:sldChg chg="add del">
        <pc:chgData name="Moslem Taheri Soodejani" userId="5d723ae12d8c4b89" providerId="LiveId" clId="{CD48AD5B-291C-4D4F-B44D-BED0850664BA}" dt="2025-07-06T07:16:39.964" v="30" actId="47"/>
        <pc:sldMkLst>
          <pc:docMk/>
          <pc:sldMk cId="2452591570" sldId="269"/>
        </pc:sldMkLst>
      </pc:sldChg>
    </pc:docChg>
  </pc:docChgLst>
</pc:chgInfo>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T" type="integer" max="2.14748E9" units="dev"/>
        </inkml:traceFormat>
        <inkml:channelProperties>
          <inkml:channelProperty channel="X" name="resolution" value="336.48792" units="1/cm"/>
          <inkml:channelProperty channel="Y" name="resolution" value="403.81378" units="1/cm"/>
          <inkml:channelProperty channel="T" name="resolution" value="1" units="1/dev"/>
        </inkml:channelProperties>
      </inkml:inkSource>
      <inkml:timestamp xml:id="ts0" timeString="2025-07-08T09:37:05.329"/>
    </inkml:context>
    <inkml:brush xml:id="br0">
      <inkml:brushProperty name="width" value="0.05292" units="cm"/>
      <inkml:brushProperty name="height" value="0.05292" units="cm"/>
      <inkml:brushProperty name="color" value="#FF0000"/>
    </inkml:brush>
    <inkml:context xml:id="ctx1">
      <inkml:inkSource xml:id="inkSrc17">
        <inkml:traceFormat>
          <inkml:channel name="X" type="integer" max="2560" units="cm"/>
          <inkml:channel name="Y" type="integer" max="1600" units="cm"/>
          <inkml:channel name="T" type="integer" max="2.14748E9" units="dev"/>
        </inkml:traceFormat>
        <inkml:channelProperties>
          <inkml:channelProperty channel="X" name="resolution" value="89.82456" units="1/cm"/>
          <inkml:channelProperty channel="Y" name="resolution" value="89.88764" units="1/cm"/>
          <inkml:channelProperty channel="T" name="resolution" value="1" units="1/dev"/>
        </inkml:channelProperties>
      </inkml:inkSource>
      <inkml:timestamp xml:id="ts1" timeString="2025-07-08T09:37:05.329"/>
    </inkml:context>
  </inkml:definitions>
  <iact:action type="add" startTime="15176">
    <iact:property name="dataType"/>
    <iact:actionData xml:id="d0">
      <inkml:trace xmlns:inkml="http://www.w3.org/2003/InkML" xml:id="stk0" contextRef="#ctx0" brushRef="#br0">1720 9055 0,'0'0'7,"0"0"9,0 0-1,0 0-15,0 0 16,0 0-2,-112 0-14,16-30 15,-20 0-6,5 0 7,-5 7-16,4 16 15,0 20 1,20-6-16,28 16 20,36 4-20,12 16 10,28 24 14,4 6-24,-4 47 15,4 40-15,-4 16 14,-16 14 3,-8-3-17,0-17 15,4-54 0,16-16-15,8-33 23,12-37-22,28-24 14,8-22-15,28-31 15,4-26 1,16-10-16,31-27 16,9 23 12,-4 30-28,-28 34 0,-24 30 10,-44 46 5,-28 17-15,-36 30 15,-36 17 1,-24 19-16,-24-6 16,-40-7 12,-12-29-27,1-21-1,27-27 9,12-16 7,40-33-16,24-34 14,52-29 2,52-47-16,-60 113 17,0 0-17,0 0 15</inkml:trace>
    </iact:actionData>
  </iact:action>
  <iact:action type="add" startTime="15846">
    <iact:property name="dataType"/>
    <iact:actionData xml:id="d1">
      <inkml:trace xmlns:inkml="http://www.w3.org/2003/InkML" xml:id="stk1" contextRef="#ctx0" brushRef="#br0">2312 10121 0,'0'0'24,"0"0"-24,0 0 14,119 76-14,-23-62 17,12-11-3,12-6-14,-16-11 18,4-12-18,4-8 15,-4 11 6,-28 0-21,-24 6 16,-28 14-16,-20-14 12,-8 17 2,0 0 1,0 0-14</inkml:trace>
    </iact:actionData>
  </iact:action>
  <iact:action type="add" startTime="16248">
    <iact:property name="dataType"/>
    <iact:actionData xml:id="d2">
      <inkml:trace xmlns:inkml="http://www.w3.org/2003/InkML" xml:id="stk2" contextRef="#ctx0" brushRef="#br0">3618 9245 0,'0'0'1,"0"0"6,0 0 10,0 0-5,0 0-12,84 10 17,-16-24-2,8-6-15,-8-3 16,16 0-15,8-7 12,4 13 13,0-16-26,0 16 3,-21 1 6,-23 9 8,-24 7-16,-12 17 12,-16 3 4,0 26-17,0 21 16,-24 33-8,4 56 9,-8 1-16,4 13 20,-11 13-21,7 0 16,-12-6-14,0-24 12,-16 7 2,-12-17-16,0-43 12,4-24 7,8-36-19,4-30 21,12-23-21,8-17 8,8-27 6,8-19 2,20-31-16,32-23 14,20 4 12,36 23-26,48 13 1,4 20 12,3 3 3,29 20-16,4 24 14,-24 3 3,-44 20-17,-32 23 14,-80-23-7,0 0 11,0 0-17</inkml:trace>
    </iact:actionData>
  </iact:action>
  <iact:action type="add" startTime="18310">
    <iact:property name="dataType"/>
    <iact:actionData xml:id="d3">
      <inkml:trace xmlns:inkml="http://www.w3.org/2003/InkML" xml:id="stk3" contextRef="#ctx0" brushRef="#br0">6180 9468 0,'0'0'14,"0"0"1,12 203-14,-12-10 12,-12 24 11,12-7-24,-8 6 0,4-23 14,0-23 4,4-33-18,4-7 16,-4-27-2,0-20-13,0-23 12,-4-23-5,-4-37 9,8-50-17,0 50 17,0 0-17,0 0 13</inkml:trace>
    </iact:actionData>
  </iact:action>
  <iact:action type="add" startTime="18639">
    <iact:property name="dataType"/>
    <iact:actionData xml:id="d4">
      <inkml:trace xmlns:inkml="http://www.w3.org/2003/InkML" xml:id="stk4" contextRef="#ctx0" brushRef="#br0">6004 9611 0,'0'0'16,"0"0"-9,-12-120 9,16 14-16,16 9 17,24-3-1,52 10-16,36 4 15,28 2-12,-9 14 8,21 24 5,-20 32-13,-20 21 17,-36 46-20,-36 31 18,-52 36-18,-64 56 12,-76 34 5,-32 3-2,-24 4-15,-24-24 17,33-47-17,19-29 20,40-37-20,40-47 17,36-23-15,32-36 10,36-14 6,44-57-2,52-6-16,28-7 13,-148 110 9,0 0-22,0 0 0</inkml:trace>
    </iact:actionData>
  </iact:action>
  <iact:action type="add" startTime="19078">
    <iact:property name="dataType"/>
    <iact:actionData xml:id="d5">
      <inkml:trace xmlns:inkml="http://www.w3.org/2003/InkML" xml:id="stk5" contextRef="#ctx0" brushRef="#br0">7203 10364 0,'0'0'0,"0"0"16,0 0 0,0 0-16,32 96 16,-32-89-2,0 0-14,-40 3 17,24-10-17,-12-17 22,12 7-22,16-16 16,0 9-2,4-20-14,-4 37 18,0 0-18,0 0 18</inkml:trace>
    </iact:actionData>
  </iact:action>
  <iact:action type="add" startTime="19413">
    <iact:property name="dataType"/>
    <iact:actionData xml:id="d6">
      <inkml:trace xmlns:inkml="http://www.w3.org/2003/InkML" xml:id="stk6" contextRef="#ctx0" brushRef="#br0">8166 9551 0,'0'0'0,"0"0"13,0 0 9,40 133-22,-24-29 0,8 26 13,0 23 5,-12 0-18,-12 0 16,-8-3-14,4-20 12,-8-43 2,-16-41-15,20-39 12,-8-54 4,12-63-17,-8-13 21,0-30-21,-12-44 16,8 8-13,-12 29 10,-8 10 3,16 10-14,-16 20 14,32 0-13,28 10 12,36-13 2,44-4-17,60 1 15,23 13-13,17 23 12,0 40 3,-20 50-17,-48 46 17,-56 74-15,-76 33 10,-72 24 8,-40 33-19,-36-10 14,-8-27-14,-24-17 14,4-36 1,21-46-16,151-74 19,0 0-19,0 0 12</inkml:trace>
    </iact:actionData>
  </iact:action>
  <iact:action type="add" startTime="37997">
    <iact:property name="dataType"/>
    <iact:actionData xml:id="d7">
      <inkml:trace xmlns:inkml="http://www.w3.org/2003/InkML" xml:id="stk7" contextRef="#ctx0" brushRef="#br0">13437 9851 0,'4'293'7,"-36"-113"10,-20-97-3,-4-46-14,4-24 17,8-23-2,-4-16-15,20-4 23,12-14-23,4-12 15,8-18-15,8-12 16,8-14-1,12-13-15,8 6 17,8 37-17,4 13 14,-4 44-6,-4 13 8,-36 0-2,0 0-13,0 0 14</inkml:trace>
    </iact:actionData>
  </iact:action>
  <iact:action type="add" startTime="38722">
    <iact:property name="dataType"/>
    <iact:actionData xml:id="d8">
      <inkml:trace xmlns:inkml="http://www.w3.org/2003/InkML" xml:id="stk8" contextRef="#ctx0" brushRef="#br0">12605 9162 0,'0'0'1,"0"0"24,0 0-25,0 0 19,0 0-19,0 0 8,0 0 7,100-7 0,-40-3-15,56-3 16,20-4 13,28-10-29,24 1 0,4-1 5,-21-3 8,-11 3 10,-24 14-23,-36 10 13,-32-1-12,-28-2 15,-28 2 0,-12-9-16,0 13 16,0 0-16,0 0 16</inkml:trace>
    </iact:actionData>
  </iact:action>
  <iact:action type="add" startTime="39238">
    <iact:property name="dataType"/>
    <iact:actionData xml:id="d9">
      <inkml:trace xmlns:inkml="http://www.w3.org/2003/InkML" xml:id="stk9" contextRef="#ctx0" brushRef="#br0">13233 9558 0,'0'0'1,"0"0"13,0 0-14,0 0 22,0 0-22,0 0 16,-8 113 0,4-66-16,4 19 16,-4 18-16,-4 36 27,-8 6-27,4 11 4,0-14 11,0 3 8,8-9-23,-8-27 3,0-3 9,-8-31 4,-4-9-16,8-31 15,4-16 1,0 0-16,12 0 15,0-76-9,12 39 11,-8 4-15,8-10 12,4-4 1,12 0-15,12 1 16,12-11-1,16 4-15,28 0 15,8 3 9,-5 13-24,-11 0 15,-16 21-15,-8 19 15,-20 7-15,-4 27 15,-12 9 1,12 21-16,0-1 15,-12-26-8,8-23 10,-36-17-3,0 0-14,0 0 17</inkml:trace>
    </iact:actionData>
  </iact:action>
  <iact:action type="add" startTime="39793">
    <iact:property name="dataType"/>
    <iact:actionData xml:id="d10">
      <inkml:trace xmlns:inkml="http://www.w3.org/2003/InkML" xml:id="stk10" contextRef="#ctx0" brushRef="#br0">14112 10127 0,'0'0'1,"0"0"-1,0 0 13,0 0 4,40 130-17,-28-63 25,0 0-25,-8-1 5,4-9 10,-8-14 10,-8-26-25,-4-7 2,12-10 20,0 0-22,8-87 6,4 31 9,8-21 1,16 4-16,16-7 20,8 0-20,16 20 11,-4 20 11,-4 23-22,-17 37 16,-11 27-16,-12 23 14,0 13 3,-16 0-17,12 7 16,-4-13 7,4-21-23,4-39 2,0-34 10,24-23 5,0-33-17,4 7 14,-4-14 2,-12 3-16,-8 0 16,-8 21-2,-8 3-14,-8 13 12,-16 13-1,8 10 5,-16 17-16,-8 14 16,-4 16 12,-12 10-28,-16 26 0,12 17 28,8 1-28,24 6 0,36 0 12,32 6 5,24-13-17,4-36 16,8-10 10,0-47-26,0-37 0,-8-30 6,-16-16 17,-29 3-23,-27 7 14,-32 0 1,-11 3-15,-9 26 16,12 24-1,4 30-15,8 27 16,16 30-15,4 23 22,20 10-22,12 26 12,8-6 2,7-20-15,-11-47 16,-40-43-13,0 0 9,0 0 5</inkml:trace>
    </iact:actionData>
  </iact:action>
  <iact:action type="add" startTime="40673">
    <iact:property name="dataType"/>
    <iact:actionData xml:id="d11">
      <inkml:trace xmlns:inkml="http://www.w3.org/2003/InkML" xml:id="stk11" contextRef="#ctx0" brushRef="#br0">15638 9658 0,'0'0'0,"0"0"12,0 0-2,80 120 7,-80-120-2,0 0-15,0 0 18</inkml:trace>
    </iact:actionData>
  </iact:action>
  <iact:action type="add" startTime="40858">
    <iact:property name="dataType"/>
    <iact:actionData xml:id="d12">
      <inkml:trace xmlns:inkml="http://www.w3.org/2003/InkML" xml:id="stk12" contextRef="#ctx0" brushRef="#br0">15982 10264 0,'0'0'1,"0"0"14,112 67-15,-44-31 23,0-2-23,-16-28 14,4-12 2,-4-24-16,-12-7 17,-12 0-13,-4 4 5,-20-20 8,-8-14-17,-20 7 23,-4-6-23,-20 19 14,-12 10-10,-16 37 10,-8 37 1,4 36-12,12 14 7,24 16 7,20-3-17,36 10 11,20-20 1,28-24 3,0-32 2,8-28-17,8-36 16,-8-46-13,0-27 7,-12-27 6,-16-34-16,-4-9 24,-20-7-24,0-16 15,-16 23 1,-16 29-15,4 41 14,-12 40-15,8 43 13,4 20 3,-4 93-16,12 54 25,8 39-25,12 24 14,12 20 4,20-24-18,8-29 15,7-44-15,-7-43 13,-12-57 3,-44-33-16,0 0 10,0 0 4</inkml:trace>
    </iact:actionData>
  </iact:action>
  <iact:action type="add" startTime="41448">
    <iact:property name="dataType"/>
    <iact:actionData xml:id="d13">
      <inkml:trace xmlns:inkml="http://www.w3.org/2003/InkML" xml:id="stk13" contextRef="#ctx0" brushRef="#br0">16885 9931 0,'0'0'11,"0"0"4,44 123-15,-4-46 27,12-37-27,20 0 13,20-34 4,16-32-17,-24-28 16,-16-29-16,-20-7 8,-20-3 5,-28-10 4,-24 36-17,-28 0 14,-4 34 1,-28 27-13,-12 35 13,4 25 0,4 46-14,32 33 12,28-10 2,28-3-15,28-17 23,36-19-23,32-41 16,0-26 1,12-27-17,-20-30 15,-16-20-15,-8-40 14,-20-20 1,-16-3-15,-17 19 25,5 21-25,-4 36 15,0 34 2,-8 13-17,8 53 15,-4 37-15,-8 27 15,4 6 8,-4 4-22,0-31-1,-4-12 18,4-34-18,-8-31 28,8-19-28,12 0 2,28-103 11,-12 10 4,24-10-17,4-30 22,0 16-22,12 27 14,-8 30 3,-12 33-17,-8 27 15,-4 44 0,-20 52-15,0 18 15,4 2 1,-4-9-16,8-21 8,-4-36 8,-20-50-4,0 0-8,0 0 10</inkml:trace>
    </iact:actionData>
  </iact:action>
  <iact:action type="add" startTime="42216">
    <iact:property name="dataType"/>
    <iact:actionData xml:id="d14">
      <inkml:trace xmlns:inkml="http://www.w3.org/2003/InkML" xml:id="stk14" contextRef="#ctx0" brushRef="#br0">18899 9461 0,'0'0'17,"0"0"-4,0 0-13,0 0 17,-120 97-16,60-31 14,-4 18-8,13-4 10,11 20-17,24 6 12,16-13 7,16-16-19,24-14 13,27-16 3,25-37 1,16-30-17,-12 0 25,-4-27-25,-24-19 0,-12 9 12,-16-6 3,-16 6-1,-12 24-14,-8 16 19,0 17-4,8 0-15,28 97 23,24-44-23,16-13 0,4-7 30,12-33-30,-21-33 2,-15-17 9,-12-23 8,-16-17-16,-44 10 10,-16-3-8,-16 16 11,-20 21-15,-19 36 14,-9 33 0,-4 30-14,16 60 14,24 24 1,44 16-14,52-10 12,16 1 7,36-21-21,4-40 3,-96-83 9,0 0 5,0 0-17</inkml:trace>
    </iact:actionData>
  </iact:action>
  <iact:action type="add" startTime="42950">
    <iact:property name="dataType"/>
    <iact:actionData xml:id="d15">
      <inkml:trace xmlns:inkml="http://www.w3.org/2003/InkML" xml:id="stk15" contextRef="#ctx0" brushRef="#br0">21393 10361 0,'0'0'15,"0"0"-15,-92-20 17,24-14 3,0 1-20,0-30 16,-12-21-16,12-32 17,12-7-17,16 19 17,40 14-15,32-9 10,44 25 4,32 21-12,12 43 13,8 13-17,28 41 14,-16 16 4,-25 19-18,-43 28 18,-44 16-18,-44 4 12,-56-14 5,-59-16 4,-1-17-21,-16-37 0,8-26 15,8-21 2,24-19-17,28-37 15,40-37 1,40-16-15,68-20 14,-68 133-13,0 0 17,0 0-19</inkml:trace>
    </iact:actionData>
  </iact:action>
  <iact:action type="add" startTime="43383">
    <iact:property name="dataType"/>
    <iact:actionData xml:id="d16">
      <inkml:trace xmlns:inkml="http://www.w3.org/2003/InkML" xml:id="stk16" contextRef="#ctx0" brushRef="#br0">22188 9368 0,'0'0'2,"0"0"17,108 47-19,-36-24 14,8-10 3,-12-16-17,-4-30 17,-8-34-16,-16-10 11,-28-19 5,-24-34-13,-16-3 13,-16 6-17,-20 21 22,-4 26-22,0 20 10,0 26 8,4 28-18,8 16 29,16 40-29,12 56 3,16 54 15,16 33-18,8 70 21,0 1-21,0 19 11,0-30 5,16-33 0,12-17-16,0-23 15,0-30-13,-8-54 17,-8-43-19,-12-39 22,0-14-22,-12-64 10,-8-9 6,20-37-1,0-10-14,28 14 15,28-1-11,-68 107 10,0 0-15,0 0 15</inkml:trace>
    </iact:actionData>
  </iact:action>
  <iact:action type="add" startTime="44569">
    <iact:property name="dataType"/>
    <iact:actionData xml:id="d17">
      <inkml:trace xmlns:inkml="http://www.w3.org/2003/InkML" xml:id="stk17" contextRef="#ctx1" brushRef="#br0">22538 10417 0</inkml:trace>
    </iact:actionData>
  </iact:action>
  <iact:action type="add" startTime="45159">
    <iact:property name="dataType"/>
    <iact:actionData xml:id="d18">
      <inkml:trace xmlns:inkml="http://www.w3.org/2003/InkML" xml:id="stk18" contextRef="#ctx1" brushRef="#br0">22538 10417 0</inkml:trace>
    </iact:actionData>
  </iact:action>
  <iact:action type="add" startTime="45973">
    <iact:property name="dataType"/>
    <iact:actionData xml:id="d19">
      <inkml:trace xmlns:inkml="http://www.w3.org/2003/InkML" xml:id="stk19" contextRef="#ctx0" brushRef="#br0">21948 10391 0,'0'0'12,"0"0"5,0 0-17,0 0 6,80-7 9,-24 0 0,8-3-15,8-10 17,4-3-1,8-4-16,8-6 15,8 3-15,4-7 23,-9 7-23,-27 4 15,-28 16-1,-28 6-14,-12 4 18,0 4-17,-80 2 11,12 8 5,-35 2-17,-5 21 14,-4-14-6,4 7 8,-4 10-2,4 4-14,16-18 19,24-2-19,28-1 21,40-30-21,0 7 9,0-6 12,80 6-21,-28-17 16,4 0 0,-56 17-16,0 0 16,0 0-16</inkml:trace>
    </iact:actionData>
  </iact:action>
  <iact:action type="add" startTime="46933">
    <iact:property name="dataType"/>
    <iact:actionData xml:id="d20">
      <inkml:trace xmlns:inkml="http://www.w3.org/2003/InkML" xml:id="stk20" contextRef="#ctx0" brushRef="#br0">24566 9348 0,'0'0'9,"0"0"6,0 0-15,144-20 21,-77-13-21,1-17 10,-12-23 14,-12-37-24,-20-17 14,-24-3-14,-24 34 15,-20 2 2,-24 24-17,-27 24 13,-21 19 3,-8 34-16,-40 36 25,4 40-25,8 57 14,16 33-13,8 31 13,45 29 3,55-13-17,68-11 15,27-32 0,65-41-15,48-42 13,20-74-1,4-57 2,-4-23-14,-25-23 15,-39-10 1,-40 16-16,-32-6 16,-36 19-2,-28 24-14,-12 30 25,0 10-24,-12 47 12,20 20-13,20-7 15,24-10 2,16-17-17,24-26 15,-4-31 12,-4-16-27,-20-20 0,-28-20 12,-36-3 3,-28-13-15,-40 9 23,-16 17-23,-16 37 8,-4 53 7,8 36 1,8 31-16,28 23 24,52 30-24,40-14 14,40-19-14,12-37 14,20-27 2,40-43-16,4-30 16,0-20 0,-28-30-16,-24 4 11,-28-24 3,-8 6 0,-32 15-14,-12 32 15,-8 24-1,-8 23-14,0 0 17,8 93-2,20-27-15,27-6 25,45-10-25,24-20 5,12-36 13,16-28-18,-16-9 16,-24-37 0,-36-16-16,-24-24 16,-40 3-16,-28 4 29,-40 26-29,-16 34 14,-20 23-14,8 37 15,-12 36 0,16 40-15,36 37 16,44 7-15,40-4 13,28-27-2,24-39 2,40-20-1,16-44-13,-4-20 17,-8-16-4,-16-17-13,-25-30 17,-15 7-16,-20 0 12,-20 26 13,-24 30-26,-8 21 12,-8 6-12,8 83 17,-4 17-2,20 17-15,28-8 16,24 5-16,20-21 14,0-26-2,-20-44 2,-8-33-2,-56 10-12,0 0 17,0 0-2</inkml:trace>
    </iact:actionData>
  </iact:action>
  <iact:action type="add" startTime="48183">
    <iact:property name="dataType"/>
    <iact:actionData xml:id="d21">
      <inkml:trace xmlns:inkml="http://www.w3.org/2003/InkML" xml:id="stk21" contextRef="#ctx0" brushRef="#br0">27167 9172 0,'0'0'5,"0"0"6,-104-170 6,48 80-2,12 23-14,16 20 13,16 41-11,8 6 7,4 0 8,0 53-18,0-53 24,0 0-24,0 0 16</inkml:trace>
    </iact:actionData>
  </iact:action>
  <iact:action type="add" startTime="48447">
    <iact:property name="dataType"/>
    <iact:actionData xml:id="d22">
      <inkml:trace xmlns:inkml="http://www.w3.org/2003/InkML" xml:id="stk22" contextRef="#ctx0" brushRef="#br0">27355 8715 0,'0'0'2,"0"0"11,56 203 2,-20-36-15,-32 19 14,4 4 12,-8-190-26,0 0 3,0 0 8</inkml:trace>
    </iact:actionData>
  </iact:action>
  <iact:action type="add" startTime="48603">
    <iact:property name="dataType"/>
    <iact:actionData xml:id="d23">
      <inkml:trace xmlns:inkml="http://www.w3.org/2003/InkML" xml:id="stk23" contextRef="#ctx0" brushRef="#br0">27451 9231 0,'0'0'15,"0"0"5,-80-133-20,48 13 0,8 0 24,24 21-24,12 15 15,28 18-15,28 39 14,40 10 11,16 34-25,19 33 3,9 37 14,-4 39-17,-52 17 26,-56 24-26,-72 43 15,-60-10-15,-16-14 15,0-33 10,12-43-25,5-30 12,11-33-12,80-47 19,0 0-19,0 0 13</inkml:trace>
    </iact:actionData>
  </iact:action>
  <iact:action type="add" startTime="48924">
    <iact:property name="dataType"/>
    <iact:actionData xml:id="d24">
      <inkml:trace xmlns:inkml="http://www.w3.org/2003/InkML" xml:id="stk24" contextRef="#ctx0" brushRef="#br0">27990 9778 0,'0'0'7,"0"0"8,96 6 2,8 11-17,8-17 15,20 3-15,28-13 14,-48-16 11,-112 26-25,0 0 2,0 0 11</inkml:trace>
    </iact:actionData>
  </iact:action>
  <iact:action type="add" startTime="49133">
    <iact:property name="dataType"/>
    <iact:actionData xml:id="d25">
      <inkml:trace xmlns:inkml="http://www.w3.org/2003/InkML" xml:id="stk25" contextRef="#ctx0" brushRef="#br0">29069 9385 0,'0'0'1,"0"0"13,24 130-14,-8-4 16,-16 21-2,0 29-14,0-3 15,0-26 10,0-40-25,0-107 0,0 0 15,0 0 2</inkml:trace>
    </iact:actionData>
  </iact:action>
  <iact:action type="add" startTime="49378">
    <iact:property name="dataType"/>
    <iact:actionData xml:id="d26">
      <inkml:trace xmlns:inkml="http://www.w3.org/2003/InkML" xml:id="stk26" contextRef="#ctx0" brushRef="#br0">29832 9228 0,'0'0'1,"0"0"14,0 0 8,-143 127-21,51-101-2,-4-19 18,12-30-18,16-14 11,20-20 6,32-3-3,24-6-14,36-17 15,28-1 10,44 28-25,8 16 0,-4 33 16,-13 37-13,-27 30 8,-20 30 5,-36 27-3,-28 19-13,-32 37 17,-20-10-8,0-9 6,-23-18-15,3-23 18</inkml:trace>
    </iact:actionData>
  </iact:action>
  <iact:action type="add" startTime="50133">
    <iact:property name="dataType"/>
    <iact:actionData xml:id="d27">
      <inkml:trace xmlns:inkml="http://www.w3.org/2003/InkML" xml:id="stk27" contextRef="#ctx0" brushRef="#br0">13864 11703 0,'0'0'16,"0"0"-16,0 0 18,0 0-3,0 0-15,76 86 14,-36-2 10,12 39-24,12 47 0,4 13 15,0 4-13,12-11 11,4-16 4,8-47 3,-12-50-20,-13-49 0,-11-61 21,-16-63-21,0-40 12,-8-26 3,0-34 1,-4-3-16,0 13 15,16 20 2,8 27-17,-8 40 15,4 59-15,-28 24 21,-8 30-21,4 70 16,-4 27-14,0 13 12,16 26 4,0 21-18,8 3 14,8-37 1,8-20-14,0-33 19,0-30-20,20-43 17,12-34-2,7-56-15,-11-34 17,-12-16-16,-24 0 14,-12-17 0,-28 0-15,-16 30 21,-16 40-21,-12 40 17,-28 30-17,-12 94 15,-11 49 2,19 40-17,32 37 17,44-20-17,32-17 12,32-43 10,15-37-22,9-56 16,-20-47 0,16-60-16,-16-30 16,-8-3-16,-20-4 16,-4 1 0,-16 32-16,0 38 20,-16 36-20,16 10 16,4 66-16,12 11 15,16 30 2,8-11-16,4-23 14,16-56-1,15-37-13,1-46 20,4-11-21,-8-40 16,-28-23-16,-4 11 16,-20 15 2,-20 28-18,-20 9 15,-20 24 1,-20 16-16,-8 27 19,-20 14-19,-8 25 17,-24 55-17,-12 42 14,28 34 4,29 10-18,43 3 15,55-10 0,25-33-15,36-60 21,48-70-21,20-70 17,-176 70-17,0 0 15,0 0 2</inkml:trace>
    </iact:actionData>
  </iact:action>
  <iact:action type="add" startTime="51207">
    <iact:property name="dataType"/>
    <iact:actionData xml:id="d28">
      <inkml:trace xmlns:inkml="http://www.w3.org/2003/InkML" xml:id="stk28" contextRef="#ctx0" brushRef="#br0">17940 11306 0,'0'0'1,"0"0"14,-80 24-1,0 9-14,-28 20 14,13 27 20,11 40-34,8 17 0,20 6 19,32 20-19,36-20 16,24-29-16,24-34 18,32-57-18,31-33 14,13-57 3,-4-16-17,-8-27 16,4-16-15,-4-11 13,-40-6 7,-16 20-21,-28 13 16,-24 23-16,-20 47 14,-20 27 4,-4 13-17,0 43 14,-4 10 1,8 14-16,8-7 6,8 17 8,4-4 3,4-30-17,4 7 14,8-17 4,0-6-18,-8-17 23,8-7-23,0-3 15,-8 0-15,8-10 13,-12 7 4,0-7-17,0 10 19,0 0-19,0 13 13,0 1 3,8 19-14,0 7 10,4 10-5,12 20 8,4-10 1,-4-17-16,-8-10 21,12-16-21,-12-14 11,8-3 5,-12-36-15,4-4 14,7-13 5,1 3-20,8 10 16,-4 20-16,-4 0 20,4 10-20,-16 3 13,-12 0 2,0-9-13,0 16 11,0 0 9,0 0-22</inkml:trace>
    </iact:actionData>
  </iact:action>
  <iact:action type="add" startTime="52124">
    <iact:property name="dataType"/>
    <iact:actionData xml:id="d29">
      <inkml:trace xmlns:inkml="http://www.w3.org/2003/InkML" xml:id="stk29" contextRef="#ctx0" brushRef="#br0">18763 11306 0,'0'0'0,"0"0"27,0 0-27,0 0 1,0 0 17,0 0-18,0 0 16,0 0-16,0 0 15,0 0 5</inkml:trace>
    </iact:actionData>
  </iact:action>
  <iact:action type="add" startTime="52290">
    <iact:property name="dataType"/>
    <iact:actionData xml:id="d30">
      <inkml:trace xmlns:inkml="http://www.w3.org/2003/InkML" xml:id="stk30" contextRef="#ctx0" brushRef="#br0">19063 11566 0,'0'0'17,"0"0"-17,8 120 17,-4-27-2,-4 7-15,0-23 16,0-4-1,4-26-15,4-17 17,-4-30-17,8 0 14,-4 0-8,8-63 11,12 19-3,12-16-14,4-20 18,20-6-18,16-11 15,-8 14 1,8 33-16,-16 33 14,-20 24 10,-17 40-24,-7 43 1,-12-1 12,4 25 4,0 9-17,-12-23 15,4-10 1,4-34-16,4-6 14,-8-26 10,4-24-24,-4 0 1,0 0 13,4-67 2,-8 34-16,0 3 21,-8 10-21,16-17 10,-8 17 5,0-6 3,0 9-18,-8-6 6,16 16 8,-16 7 2,4 0-15,4 0 13,-12 0 2,20 0-16,-8 0 20,4 0-20,-4 0 19,4 47-19,4-34 14,-4-3 3,4-10-17,-16 0 14,4 0 2,4 0-16,0 0 17,0 0 0</inkml:trace>
    </iact:actionData>
  </iact:action>
  <iact:action type="add" startTime="53458">
    <iact:property name="dataType"/>
    <iact:actionData xml:id="d31">
      <inkml:trace xmlns:inkml="http://www.w3.org/2003/InkML" xml:id="stk31" contextRef="#ctx0" brushRef="#br0">20182 11763 0,'0'0'1,"0"0"13,0 0 2,0 0-16,96 40 16,-36-47 6,12-13-22,12-20 0,-4-3 15,-12-17 1,-5 7-16,-31 6 16,-12 0-2,-32 17-14,-12-10 17,-31 30-15,-25 4 19,-16 22-21,12 34 14,-8 60 2,16 17-15,20 29 19,28 14-20,32-20 9,28-30 24,24-50-33,40-47 0,36-83 7,16-46 7,19-37 2,5-31-16,-12-5 17,-32 19-4,-20 20-13,-32 43 18,-48 37-18,-36 27 22,-12 23-22,-28 37 15,-28 32 1,-28 25-16,-4 22 16,28 4-15,40-23 13,40-14 2,40-13-16,28-30 23,24-17-23,8-6 14,40-14 2,-12 24-16,-8 0 16,-29 23-1,-35 3-15,-40 7 16,-32 27-16,-40 2 22,-51 5-22,-25-1 24,-4-10-24,0-26 6,16-34 11,24-19-15,44-38 11,52 44 3,0 0-16,0 0 15</inkml:trace>
    </iact:actionData>
  </iact:action>
  <iact:action type="add" startTime="54362">
    <iact:property name="dataType"/>
    <iact:actionData xml:id="d32">
      <inkml:trace xmlns:inkml="http://www.w3.org/2003/InkML" xml:id="stk32" contextRef="#ctx0" brushRef="#br0">22891 12615 0,'0'0'12,"0"0"5,0 0-17,0 0 15,0 0-15,40-146 15,-24 26-8,8-40 10,4-6-15,12-38 11,16-12 3,20 23-16,4 0 14,-8 23 3,-4 33-17,0 47 22,-4 37-22,-20 40 15,-4 53 0,0 63-15,0 47 18,0 36-18,3 41 14,21-1 2,0-26-16,-8-27 14,-12-40-6,-4-49 8,-40-84-14,0 0 10,0 0 5</inkml:trace>
    </iact:actionData>
  </iact:action>
  <iact:action type="add" startTime="54745">
    <iact:property name="dataType"/>
    <iact:actionData xml:id="d33">
      <inkml:trace xmlns:inkml="http://www.w3.org/2003/InkML" xml:id="stk33" contextRef="#ctx0" brushRef="#br0">22971 11953 0,'0'0'1,"0"0"14,0 0 0,152-7-15,-32-16 16,12 3-1,8-17-15,44-16 22,-9-17-22,1-40 17,-176 110-17,0 0 14,0 0 3</inkml:trace>
    </iact:actionData>
  </iact:action>
  <iact:action type="add" startTime="54961">
    <iact:property name="dataType"/>
    <iact:actionData xml:id="d34">
      <inkml:trace xmlns:inkml="http://www.w3.org/2003/InkML" xml:id="stk34" contextRef="#ctx0" brushRef="#br0">24514 11536 0,'0'0'0,"0"0"16,0 114-16,-8-18 14,-4 4 3,0 7-17,0-21 31,12-12-31,0-11 0,16-23 6,-16-40 8,0 0 4,0 0-18</inkml:trace>
    </iact:actionData>
  </iact:action>
  <iact:action type="add" startTime="55193">
    <iact:property name="dataType"/>
    <iact:actionData xml:id="d35">
      <inkml:trace xmlns:inkml="http://www.w3.org/2003/InkML" xml:id="stk35" contextRef="#ctx0" brushRef="#br0">24602 11137 0,'0'0'14,"0"0"-14,0 0 25,0 0-25,0 0 14,0 0-14,0 0 15,16-127 1,24 80-16,32-3 15,31-16 1,21 9-16,8 4 13,16 10 5,0 26-18,-8 17 8,-24 23 6,-48 27 3,-36 27-17,-40 46 15,-52 24 0,-36-11-15,-44-13 25,-4-29-25,8-18 15,16-22-15,12-14 13,16-20 4,20-10-17,29-14 15,23-2 12,20-1-27,51 7 0,17 3 14,24 24 0,32 16-14,48 14 14,16 13 3,4 6-17,19 14 15,-3 17-1,-20-7-14,-28-7 13,-20-16 1,-40-37-1,-100-40-12,0 0 12,0 0 3</inkml:trace>
    </iact:actionData>
  </iact:action>
  <iact:action type="add" startTime="56882">
    <iact:property name="dataType"/>
    <iact:actionData xml:id="d36">
      <inkml:trace xmlns:inkml="http://www.w3.org/2003/InkML" xml:id="stk36" contextRef="#ctx0" brushRef="#br0">1472 12119 0,'0'0'17,"160"-3"-1,88-4-16,36-6 23,23 6-22,-19-6-1,32 10 13,4-24 4,27 4-3,29-7-13,11-7 16,1-3-17,24 3 13,-1-9-3,5 9 4,11 4-12,-3 16 10,-44-6 4,27 3-13,-3 7 10,23-1 4,-35-2-17,-12-11 14,-53 10 9,-23-13-23,0 0 14,-37 7-14,-15-14 17,-28 14-14,-36-7 8,0 0 6,-33 0-17,-31 0 16,-128 30-9,0 0 8,0 0-15</inkml:trace>
    </iact:actionData>
  </iact:action>
  <iact:action type="add" startTime="57945">
    <iact:property name="dataType"/>
    <iact:actionData xml:id="d37">
      <inkml:trace xmlns:inkml="http://www.w3.org/2003/InkML" xml:id="stk37" contextRef="#ctx0" brushRef="#br0">1528 12282 0,'0'0'11,"0"0"3,0 0-14,-80-23 20,12 6-20,-11 7 12,-17-10 4,-12 10-11,-52 0 12,8 10-17,-8 14 21,-4-4-21,5 6 11,39-16 5,20 0-2,32-6-14,20 6 17,32-20-15,16 16 17,0 1-19,56 6 14,0-3 3,32 0-17,52 0 19,31 0-19,29-13 12,48-10 5,4-20-15,-252 43 16,0 0-18,0 0 14</inkml:trace>
    </iact:actionData>
  </iact:action>
  <iact:action type="add" startTime="58802">
    <iact:property name="dataType"/>
    <iact:actionData xml:id="d38">
      <inkml:trace xmlns:inkml="http://www.w3.org/2003/InkML" xml:id="stk38" contextRef="#ctx0" brushRef="#br0">1029 12759 0,'0'0'17,"0"0"4,0 0-21,0 0 1,0 0 15,0 0-1,0 0-15,0 0 16,0 0 0,0 0-16,0 0 17,0 0-17,0 0 11,0 0-2,0 0 8,0 0-3,0 0-14,0 0 16,0 0 0,0 0-16,-16 123 16,20-56-16,8 6 20,0 10-20,-8 20 17,-4 11-1,8 12-16,-4-13 17,-4-3-17,-12-10 14,8 0 3,4-27-17,-12-3 20,12-33-20,4-17 17,4-17-15,-4-3 20,-4 0-21,-12-56 16,24 6-16,-12 50 12,0 0 3,0 0-16</inkml:trace>
    </iact:actionData>
  </iact:action>
  <iact:action type="add" startTime="59374">
    <iact:property name="dataType"/>
    <iact:actionData xml:id="d39">
      <inkml:trace xmlns:inkml="http://www.w3.org/2003/InkML" xml:id="stk39" contextRef="#ctx0" brushRef="#br0">1540 13705 0,'0'0'1,"0"0"14,0 0-15,-116 56 16,88-56-1,12-30-15,5 10 10,-1-10 2,12-6 5,20-11-17,-5 10 14,29-3 2,8 14-16,-12 16 16,-4 6 0,-20 11-16,0 16 22,-16-3-22,-4 10 15,-16-3-15,16 0 14,-8-17 3,8 10-17,8-20 16,-4 0 0,0 0-16,0 0 8,0 0 6</inkml:trace>
    </iact:actionData>
  </iact:action>
  <iact:action type="add" startTime="61928">
    <iact:property name="dataType"/>
    <iact:actionData xml:id="d40">
      <inkml:trace xmlns:inkml="http://www.w3.org/2003/InkML" xml:id="stk40" contextRef="#ctx0" brushRef="#br0">3442 13461 0,'-107'260'20,"31"-77"-20,28-76 15,8-30 0,-12-7-15,12-10 17,12-24-17,4-13 14,12-23 3,-4 0-17,4-46 21,12 3-21,0-21 16,0 64-1,0 0-15,0 0 17</inkml:trace>
    </iact:actionData>
  </iact:action>
  <iact:action type="add" startTime="62265">
    <iact:property name="dataType"/>
    <iact:actionData xml:id="d41">
      <inkml:trace xmlns:inkml="http://www.w3.org/2003/InkML" xml:id="stk41" contextRef="#ctx0" brushRef="#br0">2743 12865 0,'0'0'2,"0"0"10,0 0 5,0 0-17,0 0 14,0 0 2,12 90-16,0-30 13,0 13-2,4 34 4,-12 26 0,4-3-15,-4 10 16,-4-7-16,0-3 14,-4-17 2,4-16-16,0-27 25,0-27-25,4-33 14,-8-10-14,4 0 14,0 0 3,0 0-17</inkml:trace>
    </iact:actionData>
  </iact:action>
  <iact:action type="add" startTime="62582">
    <iact:property name="dataType"/>
    <iact:actionData xml:id="d42">
      <inkml:trace xmlns:inkml="http://www.w3.org/2003/InkML" xml:id="stk42" contextRef="#ctx0" brushRef="#br0">2631 13108 0,'0'0'14,"0"0"-14,0 0 16,0 0-2,0 0-14,0-93 26,40 43-26,16-6 14,12-1-1,28-16-12,16 13 16,32 3-17,-8 30 15,-1 7 13,-3 30-28,-12 34 0,-24 36 13,-24 26 1,-20 31-14,-52 26 13,-32 4 4,-44-8-17,-24 5 15,-8-21 0,-8-10-15,-19-26 14,-1-34-2,4-26 2,8-27-14,28-37 14,16-33 2,16-17-16,32-13 16,32-13-1,0 93-15,0 0 26,0 0-23</inkml:trace>
    </iact:actionData>
  </iact:action>
  <iact:action type="add" startTime="63084">
    <iact:property name="dataType"/>
    <iact:actionData xml:id="d43">
      <inkml:trace xmlns:inkml="http://www.w3.org/2003/InkML" xml:id="stk43" contextRef="#ctx0" brushRef="#br0">3830 13854 0,'0'0'3,"0"0"16,0 0-19,0 0 23,112-76-23,-60 26 25,4-20-25,12 0 15,4 0-14,0 0 13,-4-3-11,-12 10 18,-16-1-21,-13 1 21,-27-4-21,-27 21 25,-25-1-25,-24 21 14,-24 26-14,-8 23 16,12 37 0,4 33-16,20 24 15,12-4-15,32 13 14,16 41-3,36-44 5,16-23-16,12-17 13,16-13 4,32-26-5,16-28-12,8-16 17,-8-50-17,-21-30 14,-27-26 12,-68 106-26,0 0 1,0 0 11</inkml:trace>
    </iact:actionData>
  </iact:action>
  <iact:action type="add" startTime="63510">
    <iact:property name="dataType"/>
    <iact:actionData xml:id="d44">
      <inkml:trace xmlns:inkml="http://www.w3.org/2003/InkML" xml:id="stk44" contextRef="#ctx0" brushRef="#br0">4661 13088 0,'0'0'13,"0"0"-6,0 0 3,0 0 4,-8 100 1,16-56-15,28-4 17,16-20-2,16-14-15,12-32 15,4-38-15,-4-16 13,4 10 14,-28-26-27,-16-4 0,-16-20 12,-24 3 6,-12 11-2,-20 9-16,-8 4 15,-12 20-15,8 9 13,-4 38-4,4 19 7,16 47-14,-8 30 9,8 57 7,0 56-2,16 20-16,0 43 16,8 18-16,-4 2 12,0-3 14,-4-20-26,0-53 0,-4-40 12,-8-37 6,-4-69-18,28-44 17,0 0-5,0 0-12</inkml:trace>
    </iact:actionData>
  </iact:action>
  <iact:action type="add" startTime="64005">
    <iact:property name="dataType"/>
    <iact:actionData xml:id="d45">
      <inkml:trace xmlns:inkml="http://www.w3.org/2003/InkML" xml:id="stk45" contextRef="#ctx0" brushRef="#br0">4601 13671 0,'0'0'0,"0"0"12,0 0-12,152 74 14,-72-38-7,0-19 12,0-10-16,-20-31 12,4-9-15,0-17 11,-20 3 6,8 4-2,-12-7-15,-8 10 14,4 7 9,-20-4-23,-16 24 0,0 13 14,-4 0 4,4 83-1,-8-23-17,20 20 14,0 3-14,16-3 15,11-10-7,13-23 6,-8-41-14,12-36 21,-4-30-21,0-26 28,-12-17-28,-44-1 15,-8 1-15,-24 13 15,-8 20-12,-4 27 17,0 33-20,-4 43 16,0 21-13,13 29 9,11 20 4,12 7-13,20 13 8,32-6 4,11-11-9,17-52 12,0-18-18,8-36 17,-4-40-16,0-40 11,-4-10 5,-8-9-3,-20 12-14,-8 7 17,0 17 5,-12 23-22,-4 3 0,-8 30 16,-4 7-3,0 0 5,-8 70-18,-16-10 15,12 47-15,0 3 18,8 0-17,-4-20 19,16-37-20,12-16 17,4-21-17,12-16 15,4-106 3,4 12-18,8-19 14,4 3-11,0 0 9,8 4 9,-12 33-21,-9 23 18,-15 30-18,-4 36 11,-4 34 7,-12 20-15,4 20 7,0 0 7,4 13-15,12-26 18,12-24-20,-12-36 16,12-7-13,0-37 8,-8-16 7,4-20-16,-8 3 9,-16-17 8,-8 27-19,8 3 20,-4 27-19,0 20 16,12 0-17,0 84 29,28-14-29,8 10 3,12 0 9,4-27 5,4-43-17,20-40 21,11-37-21,-11-16 16,-8-27-14,-28-30 10,-20-23 6,-16-4-16,-24-2 16,-24-11-17,-4 20 30,-12 43-31,0 61 0,8 29 16,-20 67-14,4 90 11,12 60 5,1 26-16,23-3 8,-4-6 8,16-27-18,4-44 20,-20-39-20,-12-44 17,-8-30-1,4-36-16,-12-7 17,8-10-17,12-20 13,20 10 4,20-10-17,24-13 21,40 13-21,32-10 16,7 0-13,1 0 11,28-20 2,-4-6-16,-20 2 21,-16 1-21,-48 17 10,-24 22 11,-24 38-21,-12 6 15,0 0-13,-52 139 12,24-2 3,12 6-17,8 7 17,8-13-15,12-14 11,12-23 7,4-24-20,-4-52 16,4-58-15,-12-36 13,-16 70 3,0 0-17,0 0 18</inkml:trace>
    </iact:actionData>
  </iact:action>
  <iact:action type="add" startTime="65691">
    <iact:property name="dataType"/>
    <iact:actionData xml:id="d46">
      <inkml:trace xmlns:inkml="http://www.w3.org/2003/InkML" xml:id="stk46" contextRef="#ctx0" brushRef="#br0">8270 12602 0,'0'0'1,"0"0"13,0 0-14,0 0 17,0 0-3,12 110-10,-8-73 12,8-11-16,-12-26 16,0 0-16,0 0 24</inkml:trace>
    </iact:actionData>
  </iact:action>
  <iact:action type="add" startTime="65890">
    <iact:property name="dataType"/>
    <iact:actionData xml:id="d47">
      <inkml:trace xmlns:inkml="http://www.w3.org/2003/InkML" xml:id="stk47" contextRef="#ctx0" brushRef="#br0">8701 13661 0,'0'0'16,"0"0"-16,0 0 17,96 44-1,-44-58-16,0-39 20,8-7-20,4-7 15,-20-16 1,-20-13-16,-8 2 16,-28 18-16,-8 2 17,-16 18-14,-20 9 8,4 21 10,-4 22-21,4 28 16,12 19-16,0 40 15,12 27 3,12 17-18,16-4 16,20-17-14,16-9 10,4-20 10,0-44-22,12-30 16,-52-3-16,0 0 19,0 0-19</inkml:trace>
    </iact:actionData>
  </iact:action>
  <iact:action type="add" startTime="66290">
    <iact:property name="dataType"/>
    <iact:actionData xml:id="d48">
      <inkml:trace xmlns:inkml="http://www.w3.org/2003/InkML" xml:id="stk48" contextRef="#ctx0" brushRef="#br0">9309 13282 0,'0'0'17,"0"0"-17,24 100 16,-24-17 0,-8 7-16,-4-30 19,8-14-19,-8-29 17,12-17-17,0 0 21,12 0-21,16-80 11,0 13 5,0-16-14,24-7 11,4 10 17,19 10-30,-7 20 0,-12 20 7,-16 24 9,4 32 1,-4 24-17,-12 37 15,-4-4-13,-12 7 12,-8-10 7,-4-10-21,0-27 16,-4-26-16,4-17 15,0 0 1,0 0-16</inkml:trace>
    </iact:actionData>
  </iact:action>
  <iact:action type="add" startTime="67741">
    <iact:property name="dataType"/>
    <iact:actionData xml:id="d49">
      <inkml:trace xmlns:inkml="http://www.w3.org/2003/InkML" xml:id="stk49" contextRef="#ctx0" brushRef="#br0">11135 13441 0,'0'0'23,"0"0"-23,-76 84 15,12-38-15,0-9 16,8-24 0,-8-6-16,4 3 15,8-23 0,12-4-15,24-13 10,8 0 3,28-7 2,12-23-15,20-16 16,4-17 11,-56 93-27,0 0 0,0 0 20</inkml:trace>
    </iact:actionData>
  </iact:action>
  <iact:action type="add" startTime="68413">
    <iact:property name="dataType"/>
    <iact:actionData xml:id="d50">
      <inkml:trace xmlns:inkml="http://www.w3.org/2003/InkML" xml:id="stk50" contextRef="#ctx0" brushRef="#br0">10755 13192 0,'0'0'13,"0"0"1,0 0-14,0 0 24,88 50-24,-28-27 16,8-3-16,24 7 15,16-4 0,-16 17-15,-20-3 17,-24 2-16,-28 5 13,-8-8 9,-36 11-23,-16-10 15,-4-1-15,-8-22 15,-4-1 0,0-23-15,4 3 17,24-16 4,28 23-21,0 0 0,0 0 17</inkml:trace>
    </iact:actionData>
  </iact:action>
  <iact:action type="add" startTime="68765">
    <iact:property name="dataType"/>
    <iact:actionData xml:id="d51">
      <inkml:trace xmlns:inkml="http://www.w3.org/2003/InkML" xml:id="stk51" contextRef="#ctx0" brushRef="#br0">11606 13072 0,'0'0'1,"0"0"12,0 0-13,128-127 17,-84 31-2,-4-34-15,-24-10 17,-16 13-17,-16-9 15,-24-8-8,0 21 8,-24 30 0,8 33-15,12 23 16,5 31-15,-1 26 14,24 53 1,8 47-16,16 26 16,8 41 5,12 26-20,11 24 13,-11 22-14,0 8 17,8 9-16,-8-23 12,-4-23 4,8-43-17,-4-24 14,0-56-5,-4-44 6,-12-60 0,-20-3-14,0-103 15,0-20-16,-4-21 14,12 144 2,0 0-16,0 0 22</inkml:trace>
    </iact:actionData>
  </iact:action>
  <iact:action type="add" startTime="69552">
    <iact:property name="dataType"/>
    <iact:actionData xml:id="d52">
      <inkml:trace xmlns:inkml="http://www.w3.org/2003/InkML" xml:id="stk52" contextRef="#ctx0" brushRef="#br0">12074 13638 0,'0'0'14,"0"0"2,0 0-16,0 0 16,0 0-16,0 0 13,0 0 4,0 0-17,0 0 14,84 60 11,-60-17-25,4 14 25,12 6-25,0-10 0,0 1 7,0-24 6,0-10 4,-12-24-17,12-29 21,-8-27-21,-4-23 17,-5-10-14,-11-1 9,12-9 4,-4 3-16,4 17 14,-12 16 3,4 34-17,-16 10 21,8 23-21,-16 80 18,4 3-16,-4 33 10,8 14 4,8 0-16,12-17 14,16-19 4,16-38-18,8-26 14,8-26 10,-8-24-24,-12-10 3,-12-40 7,4-14 8,-16-12-18,8-4 14,4 10 2,-8 13-16,-12 14 16,8 23-10,-24 30 13,-8 10-19,-4 57 22,-4-1-21,4 21 5,8 3 8,8-3 2,20-4-16,16-20 16,16-10 7,20-19-23,-4-21 3,8-13 19,-13-13-22,-11 6 6,8-13 8,-20-6 3,4 9-17,8 7 21,28 10-21,0 13 19,4-3-18,-16 7 21,-8-4-22,-8 4 6,-28 0 9,-4-7 0,-8-7-15,0 0 16,4 4-1,8-7-15,24 10 11,8-3 1,-5 9 4,5 4-16,-12-3 15,4 10 1,-4-7-16,0-4 16,16-19 8,8-14-24,4-13 1,-76 40 11,0 0 4,0 0-16</inkml:trace>
    </iact:actionData>
  </iact:action>
  <iact:action type="add" startTime="70865">
    <iact:property name="dataType"/>
    <iact:actionData xml:id="d53">
      <inkml:trace xmlns:inkml="http://www.w3.org/2003/InkML" xml:id="stk53" contextRef="#ctx0" brushRef="#br0">11375 13998 0,'0'0'4,"0"0"11,0 0 0,0 0-14,0 0 14,0 0-1,0 0-14,108 0 17,-64 0 7,31 6-24,33-6 0,28-13 13,0 13 4,-4-17-17,-12-3 15,-36-30-1,-84 50-14,0 0 18,0 0-18</inkml:trace>
    </iact:actionData>
  </iact:action>
  <iact:action type="add" startTime="71824">
    <iact:property name="dataType"/>
    <iact:actionData xml:id="d54">
      <inkml:trace xmlns:inkml="http://www.w3.org/2003/InkML" xml:id="stk54" contextRef="#ctx0" brushRef="#br0">789 15027 0,'0'0'7,"0"0"10,0 0 6,0 0-23,104-100 0,-44 47 16,20 6 0,0 4-15,12 23 11,-12-4 4,12 48-16,-5-4 16,-19 50 8,-4 13-24,-40 20 0,-36 7 16,-28 17-2,-28 9-14,-24 14 16,-3-20-2,-13-10-14,-12-20 16,8-10-13,8-30 17,24-20-20,28-7 17,24-16-1,28-27-16,0-4 12,60 1 4,12-14-16,40-9 16,8-8 8,12-9-24,16 7 0,-25 2 16,-15 18-1,-28-4-14,0 16 12,-40-2 1,0 9-14,-40 7 18,0 0-18,0 0 24</inkml:trace>
    </iact:actionData>
  </iact:action>
  <iact:action type="add" startTime="72402">
    <iact:property name="dataType"/>
    <iact:actionData xml:id="d55">
      <inkml:trace xmlns:inkml="http://www.w3.org/2003/InkML" xml:id="stk55" contextRef="#ctx0" brushRef="#br0">2140 15706 0,'0'0'19,"0"0"-19,0 0 13,0 0 2,0 0-15,0 0 23,0 0-23,0 0 17,-16-93-3,4 73-14,-4-3 18,16 6-18,0-6 14,12 10 1,16-17-15,24 20 24,-12 3-24,-8-6 15,-4 33-1,-8-7-14,-16 17 17,-4 10-2,-16 3-15,0-3 15,4 3-15,0-23 23,0-6-23,0-14 16,12 0 3,0 0-19,0 0 12</inkml:trace>
    </iact:actionData>
  </iact:action>
  <iact:action type="add" startTime="73223">
    <iact:property name="dataType"/>
    <iact:actionData xml:id="d56">
      <inkml:trace xmlns:inkml="http://www.w3.org/2003/InkML" xml:id="stk56" contextRef="#ctx1" brushRef="#br0">2143 15708 0</inkml:trace>
    </iact:actionData>
  </iact:action>
  <iact:action type="add" startTime="75306">
    <iact:property name="dataType"/>
    <iact:actionData xml:id="d57">
      <inkml:trace xmlns:inkml="http://www.w3.org/2003/InkML" xml:id="stk57" contextRef="#ctx0" brushRef="#br0">4805 14870 0,'0'0'18,"0"0"2,-52 127-19,8-7-1,-20 23 12,8 27 7,0-14-19,4-12 16,0-21-14,13-3 12,19-30 4,0-27-18,20-43 17,12-20-17,-12 0 12,0 0 9,0 0-20</inkml:trace>
    </iact:actionData>
  </iact:action>
  <iact:action type="add" startTime="75911">
    <iact:property name="dataType"/>
    <iact:actionData xml:id="d58">
      <inkml:trace xmlns:inkml="http://www.w3.org/2003/InkML" xml:id="stk58" contextRef="#ctx0" brushRef="#br0">4957 15000 0,'0'0'14,"0"0"-14,0 0 19,0 133-19,0-76 13,8 20 8,-4 13-21,-8 23 16,-8 20-16,-4 20 21,-12 1-21,-8 5 12,-4-12 3,0-34 0,24-23-15,4-33 20,12-31-20,4-22 17,20-4-17,4-110 15,-28 110 2,0 0-17,0 0 18</inkml:trace>
    </iact:actionData>
  </iact:action>
  <iact:action type="add" startTime="76905">
    <iact:property name="dataType"/>
    <iact:actionData xml:id="d59">
      <inkml:trace xmlns:inkml="http://www.w3.org/2003/InkML" xml:id="stk59" contextRef="#ctx0" brushRef="#br0">9592 16053 0,'4'3'23,"-4"-3"-7,0 0-16,0 0 16,0 0-16,0 0 20,-16-100-20,28 24 16,4-41-1,8-56-14,0-27 18,12-27-19,4 8 12,8 12 4,4 24-16,4 16 16,0 21-10,-4 59 10,-8 41-2,4 36-14,-12 46 17,16 54-16,0 43 20,-8 21-21,8 45 9,0 5 12,-12-1-21,4-3 17,4-10-2,-9-34-15,-7-36 17,-8-43-17,0-37 14,-20-40 3,-32 0-17,28 0 22,0 0-22,0 0 16</inkml:trace>
    </iact:actionData>
  </iact:action>
  <iact:action type="add" startTime="77399">
    <iact:property name="dataType"/>
    <iact:actionData xml:id="d60">
      <inkml:trace xmlns:inkml="http://www.w3.org/2003/InkML" xml:id="stk60" contextRef="#ctx0" brushRef="#br0">9656 15260 0,'0'0'0,"0"0"14,0 0 2,136-57-16,-36 31 15,32-11 1,16-9-16,-12-18 21,-24 14-21,-20 7 17,-41 0-17,-51 43 15,0 0 1,0 0-16</inkml:trace>
    </iact:actionData>
  </iact:action>
  <iact:action type="add" startTime="77630">
    <iact:property name="dataType"/>
    <iact:actionData xml:id="d61">
      <inkml:trace xmlns:inkml="http://www.w3.org/2003/InkML" xml:id="stk61" contextRef="#ctx0" brushRef="#br0">10831 14774 0,'0'0'15,"0"0"0,0 0-15,0 0 23,28 120-23,0-34 16,-12 1-16,8 23 15,-8 0 1,8 16-16,-8 7 15,0-29 1,-4-24-16,0-30 22,-12-30-21,0-20 29,-12-77-30,-4-40 0,0-12 16,-20-1-16,-8-10 22,-24-17-22,-20 7 9,4 20 6,16 24-7,24 23 8,21 19-16,23 8 13,39 6 4,41-10-17,20 0 16,4 23 1,4 17-17,0 20 21,0 34-21,-12 12 16,-20 24-16,-32 7 14,-40 29 2,-20 21-16,-36 19 16,-8 4 0,-4-17-16,8-29 11,16-21 0,12-30 5,16-13-16,16-6 15,36-8 0,40-9-15,28 10 22,24-4-22,27 13 10,21 18 12,-4-11-22,-28 10 16,-12-6-16,-8-7 15,-28-3-9,-36-21 16,-36-16-22,-28-6 14,0 6-11,0 0 9,0 0 0</inkml:trace>
    </iact:actionData>
  </iact:action>
  <iact:action type="add" startTime="79298">
    <iact:property name="dataType"/>
    <iact:actionData xml:id="d62">
      <inkml:trace xmlns:inkml="http://www.w3.org/2003/InkML" xml:id="stk62" contextRef="#ctx0" brushRef="#br0">953 17105 0,'0'0'17,"0"0"-16,0 0 16,0 0-3,0 0-14,0 0 17,0 0-17,0 0 23,0 0-23,0 0 13,0 0 3,0 0-16,92-53 17,-44 50-2,8-21-15,0 18 16,8 6-16,8-4 22,-9 8-22,17 19 15,-20 0 0,8 24-15,-8 16 17,-16 4-16,0-1 12,-24 11 4,-28 3-15,-24 27 18,-48 26-20,-28-20 14,-12-6 2,25-17-16,-9-21 16,32-25-14,36-28 12,12-6 3,24-10-17,0-13 21,60-4-21,-4-13 14,40 14 2,15-4-16,9 13 16,0 7-2,-16 4-14,-24 6 18,-20 9-18,-20-2 22,-16 10-22,-12 6 14,-32 4 2,-8 19-16,-4-6 16,-32-3-1,4 0-15,-48 6 16,-36-10 7,-4-16-22,1 3-1,11-10 12,4-10 5,36-20-17,12 0 16,28-7 0,28-13-16,28-6 16,20-14-16,32-64 21,-52 114-21,0 0 16,0 0-1</inkml:trace>
    </iact:actionData>
  </iact:action>
  <iact:action type="add" startTime="80132">
    <iact:property name="dataType"/>
    <iact:actionData xml:id="d63">
      <inkml:trace xmlns:inkml="http://www.w3.org/2003/InkML" xml:id="stk63" contextRef="#ctx0" brushRef="#br0">2643 17888 0,'0'0'2,"0"0"22,0 0-24,0 0 28,0 0-28,0 0 0,0 0 14,0 0 15,0 0-29</inkml:trace>
    </iact:actionData>
  </iact:action>
  <iact:action type="add" startTime="80952">
    <iact:property name="dataType"/>
    <iact:actionData xml:id="d64">
      <inkml:trace xmlns:inkml="http://www.w3.org/2003/InkML" xml:id="stk64" contextRef="#ctx0" brushRef="#br0">5161 17295 0,'0'0'10,"0"0"15,0 0-25,0 0 14,-100 53-13,20-9 14,0 9 0,-16 17-14,0 27 14,4 16 0,40-7-15,24-12 14,40-18-4,56 1 5,52-17-15,16-14 14,40-19 2,12-17-16,-8-17 16,-21-26 0,-15 3-16,-20-17 24,-12-6-24,-20 0 14,-40-14-14,-24-16 16,-44 0 11,-48-14-27,-44 24 0,-16 16 5,4 27 8,24 37 0,16 26-1,40 14 1,16 23-13,9 16 17,26 1-14,5 0 10,12 26 2,24 0-14,-8 0 12,16-23 13,12-6-26,8-24 13,12-41-13,4-25 16,-96 6-14,0 0 21,0 0-23</inkml:trace>
    </iact:actionData>
  </iact:action>
  <iact:action type="add" startTime="81612">
    <iact:property name="dataType"/>
    <iact:actionData xml:id="d65">
      <inkml:trace xmlns:inkml="http://www.w3.org/2003/InkML" xml:id="stk65" contextRef="#ctx0" brushRef="#br0">7610 18055 0,'0'0'0,"0"0"0,80 10 7,-24-10 19,24 0-26,0 0 5,4-4 11,0-9-1,-4 6-15,-4-19 27,-24-8-27,-20-12 14,-32 46-14,0 0 16,0 0 0</inkml:trace>
    </iact:actionData>
  </iact:action>
  <iact:action type="add" startTime="82404">
    <iact:property name="dataType"/>
    <iact:actionData xml:id="d66">
      <inkml:trace xmlns:inkml="http://www.w3.org/2003/InkML" xml:id="stk66" contextRef="#ctx0" brushRef="#br0">9724 16932 0,'0'0'17,"0"0"-17,0 0 18,0 0-6,0 0-12,0 0 17,-132-33-4,41 33-13,-9 0 26,-16 10-26,8 13 15,0 10-15,40 4 14,16 10 2,32 13-16,24 13 16,32-7-13,20 4 17,16-3-4,4 3-16,-8 0 16,0 0-16,-24-10 13,-4 3 3,-16-3-16,-12 10 16,-8-20-6,-4-13-8,0-1 26,0-19-28,-12-4 14,24-13-13,12 0 13,20-30 1,31-6-15,25 2 16,8 8-13,12 2 18,0 14-19,4 7 12,-16 20 1,-24 13-15,-24 6 16,-40 14-13,-20 17 7,-32 29 6,-44 14-14,-12-6 19,-28-1-4,4-27-17,8-9 15,12-27-15,16-23 17,8-34-17,20-30 13,32-62 4,16 109-17,0 0 21,0 0-5</inkml:trace>
    </iact:actionData>
  </iact:action>
  <iact:action type="add" startTime="83107">
    <iact:property name="dataType"/>
    <iact:actionData xml:id="d67">
      <inkml:trace xmlns:inkml="http://www.w3.org/2003/InkML" xml:id="stk67" contextRef="#ctx0" brushRef="#br0">10943 17841 0,'0'0'15,"0"0"-14,0 0 17,0 0-4,0 0-14,108 44 15,-32-41-15,8-16 22,24 3-5,24-4-16,15-19-1,21 3 13,4-7 4,-12 7-17,20-3 16,8 16-1,-17 11-15,5-4 21,-12 23-18,-16 0 10,-28 1 4,-36 9-17,-28-10 16,-40 7-1,-16-6-15,0-11 15,-48 0-15,0-9 21,4-1-19,-12-26 13,-8-24-12,-8-23 8,-4-3 8,76 83-17,0 0 10,0 0 4</inkml:trace>
    </iact:actionData>
  </iact:action>
  <iact:action type="add" startTime="83505">
    <iact:property name="dataType"/>
    <iact:actionData xml:id="d68">
      <inkml:trace xmlns:inkml="http://www.w3.org/2003/InkML" xml:id="stk68" contextRef="#ctx0" brushRef="#br0">12669 17125 0,'0'0'12,"0"0"-4,0 0 9,0 0-1,0 0-16,120 97 14,-52-57-14,12 6 21,16-2-17,-12 2 8,8-6 5,-12 0-17,16 4 15,-16-4 1,-4 0-16,-17 0 15,-19 3-15,-12-7 22,-16-6-22,-12-6 16,-12 9-16,-16 0 22,-24 11-22,-15 6 25,-17 23-24,-8 3 13,8 18-14,16 6 22,16-7-22,12-10 17,24-10-17,20-13 20,8-23-20,12-27 12,-12-10 3,-12-73-1,0 73-14,0 0 8,0 0 6</inkml:trace>
    </iact:actionData>
  </iact:action>
  <iact:action type="add" startTime="85518">
    <iact:property name="dataType"/>
    <iact:actionData xml:id="d69">
      <inkml:trace xmlns:inkml="http://www.w3.org/2003/InkML" xml:id="stk69" contextRef="#ctx0" brushRef="#br0">14663 16009 0,'0'0'8,"-115"40"11,-37 27-19,16 16 15,28-6-1,56 0 8,36-8-22,56-2 0,68 10 14,56-17 4,27-7-18,49-20 18,-24-6-18,-16 3 13,-48 16 3,-44 21-13,-44 10 15,-48 23-18,-44 20 15,-36-1 2,-20-15-17,-36-4 18,-32-7-18,4-23 12,0-24 6,12-26 2,17-26-20,23-24 0,32-20 14,24-7 4,28-16-18,36-40 18,16-34-18,28-26 13,-68 173 2,0 0-10,0 0 12</inkml:trace>
    </iact:actionData>
  </iact:action>
  <iact:action type="add" startTime="86012">
    <iact:property name="dataType"/>
    <iact:actionData xml:id="d70">
      <inkml:trace xmlns:inkml="http://www.w3.org/2003/InkML" xml:id="stk70" contextRef="#ctx0" brushRef="#br0">15714 16203 0,'0'0'17,"0"0"-17,0 0 15,32 123 1,-20-13-16,0 26 16,0 18-13,4 12 15,-4 27-18,0-23 14,-8-17 4,8-23-18,4-40 16,-4-27-14,-12-46 11,-12-17 3,-16-80 4,28 80-20,0 0 0,0 0 16</inkml:trace>
    </iact:actionData>
  </iact:action>
  <iact:action type="add" startTime="86261">
    <iact:property name="dataType"/>
    <iact:actionData xml:id="d71">
      <inkml:trace xmlns:inkml="http://www.w3.org/2003/InkML" xml:id="stk71" contextRef="#ctx0" brushRef="#br0">15471 16699 0,'0'0'15,"0"0"6,0 0-21,0 0 0,96 33 16,-29-33 0,17 7-16,8-7 18,4-10-18,-12 3 13,-8-16 2,-24 10-10,-24-1 13,-12-2-18,-16 19 15,0 17 1,-40 10-16,8 30 16,-4 23-16,24 24 15,-4 6 2,12 7-16,8-4 17,24-32-18,12-8 21,24-36-21,8-36 12,20-34 4,-12-30-16,4-54 16,-16-15 0,-24-1-16,-13 10 20,-27 30-20,-19 17 16,-13 26 0,-20 17-16,-8 33 16,0 31-16,-8 26 15,8 43 3,4 17-18,32 6 23,20-19-23,16-14 15,12-36-15,4-24 16,4-26-1,4-7-15,0-54 17,4 1-2,4-24-15,-4-12 18,0-11-18,3 10 16,-3 13 1,-8 27-17,-4 23 15,-16 27-15,8 27 15,4 36 3,12 44-18,-4-4 21,8 1-21,12-25 15,24-35-13,12-41 12,16-53 2,-12-50-16,-4-30 15,-20 4 1,-32-14-16,-4-17 35,-21-6-35,-11 20 0,-12 10 3,-15 33 12,-5 36 1,0 31-16,-8 33 20,12 50-20,8 43 12,0 61-4,16 22 5,16 24 3,12-4-16,12-2 14,-16-28 3,-8-36-17,-28-50 14,-28-50 4,-48-47-18,88 17 21,0 0-21,0 0 17</inkml:trace>
    </iact:actionData>
  </iact:action>
  <iact:action type="add" startTime="87280">
    <iact:property name="dataType"/>
    <iact:actionData xml:id="d72">
      <inkml:trace xmlns:inkml="http://www.w3.org/2003/InkML" xml:id="stk72" contextRef="#ctx0" brushRef="#br0">17161 16722 0,'0'0'19,"0"0"-19,148-23 17,-28 10-17,-8-17 15,19-20 0,-11-20-14,-8 6 19,-32-12-20,-80 76 12,0 0 9,172-93-21,-172 93 16,-24 89-16,12 5 15,0 26 1,8 6-16,8 24 20,4 17-20,4-17 12,8-1 9,16-32-21,-8-30 16,8-44-16,-28-40 15,-8-3 0,0 0-15,0 0 18</inkml:trace>
    </iact:actionData>
  </iact:action>
  <iact:action type="add" startTime="87647">
    <iact:property name="dataType"/>
    <iact:actionData xml:id="d73">
      <inkml:trace xmlns:inkml="http://www.w3.org/2003/InkML" xml:id="stk73" contextRef="#ctx0" brushRef="#br0">18048 16093 0,'0'0'16,"0"0"0,0 0-16,28 106 22,-4-46-22,-8-16 15,-4-34-14,-12-10 14,0 0 1,0 0-16</inkml:trace>
    </iact:actionData>
  </iact:action>
  <iact:action type="add" startTime="87848">
    <iact:property name="dataType"/>
    <iact:actionData xml:id="d74">
      <inkml:trace xmlns:inkml="http://www.w3.org/2003/InkML" xml:id="stk74" contextRef="#ctx0" brushRef="#br0">19063 16666 0,'0'0'16,"0"0"-1,0 0-15,0 0 23,0 0-23,-128-60 14,40 63-14,-4 14 17,-4 9-1,13 34-16,15 10 16,16 3-16,12 21 16,36 6 5,32 10-21,40-7 15,44-20-15,35-20 16,25-33 12,-8-23-28,12-44 0,-20-33 5,-156 70 8,0 0-6,0 0 9</inkml:trace>
    </iact:actionData>
  </iact:action>
  <iact:action type="add" startTime="88167">
    <iact:property name="dataType"/>
    <iact:actionData xml:id="d75">
      <inkml:trace xmlns:inkml="http://www.w3.org/2003/InkML" xml:id="stk75" contextRef="#ctx0" brushRef="#br0">19846 16422 0,'0'0'14,"0"0"7,0 0-20,-88 60 26,12-6-27,9 2 0,3 8 32,16 2-32,12 4 0,36-23 4,28-4 9,20 4-6,12-14 10,27-3-3,9 13-14,-8 7 17,-8 7-2,-28 10-15,-28-4 16,-40 0-16,-36-6 15,-28 6 8,-16-13-23,-8-7 2,-3-23 11,11-20 4,20-16-17,16-24 13,60 40 4,0 0-17,0 0 21</inkml:trace>
    </iact:actionData>
  </iact:action>
  <iact:action type="add" startTime="89732">
    <iact:property name="dataType"/>
    <iact:actionData xml:id="d76">
      <inkml:trace xmlns:inkml="http://www.w3.org/2003/InkML" xml:id="stk76" contextRef="#ctx0" brushRef="#br0">20973 14161 0,'0'0'21,"0"0"-21,0 0 15,-92 80-15,48 23 16,-4 14 7,16 26-23,8 33 13,24 24-13,28-17 17,48 21-14,24-5 9,24-9 4,4-36-15,-28 2 13,-20-9 10,-40-34-23,-28-3 1,-40-17 9,-20-13 5,-24 10-14,-24-7 10,-8-23 6,24-20-18,24-27 14,16-9-2,28-11 0,8-3-8,4-7 16,0 4-20,80 3 22,-20 7-22,16 19 16,8 21-16,4 20 14,-12 19 12,0 34-26,4 20 12,12 33-12,-4 24 16,3 16-13,-15-3 10,0 10 3,0-27-16,20-30 14,-4-16-2,-8-34 3,-16-30-15,-28-53 21,-40-20-21,0 0 7,0 0 8</inkml:trace>
    </iact:actionData>
  </iact:action>
  <iact:action type="add" startTime="90440">
    <iact:property name="dataType"/>
    <iact:actionData xml:id="d77">
      <inkml:trace xmlns:inkml="http://www.w3.org/2003/InkML" xml:id="stk77" contextRef="#ctx0" brushRef="#br0">21665 15110 0,'0'0'1,"0"0"11,0 0 5,0 0-17,-44-96 14,24 16-4,0-24 6,-4 4-2,-4-33-13,0-33 13,16-14-10,0 3 16,12 1-20,24 29 7,8 41 17,8 29-24,0 30 16,0 27-16,0 37 15,-1 23 0,5 53-13,16 37 10,-4 50 4,24 53-16,16 0 14,8-3-6,-16 3 11,-8-29-17,-24-38 11,-8-56 1,-32-30-11,-16-50 8,0-30 5,0 0-16,0 0 16</inkml:trace>
    </iact:actionData>
  </iact:action>
  <iact:action type="add" startTime="90874">
    <iact:property name="dataType"/>
    <iact:actionData xml:id="d78">
      <inkml:trace xmlns:inkml="http://www.w3.org/2003/InkML" xml:id="stk78" contextRef="#ctx0" brushRef="#br0">21665 14651 0,'0'0'11,"0"0"15,0 0-26,171 6 14,-35 4-14,28-3 16,-20-14-16,-20 14 12,-124-7 5,0 0-17,0 0 16</inkml:trace>
    </iact:actionData>
  </iact:action>
  <iact:action type="add" startTime="91272">
    <iact:property name="dataType"/>
    <iact:actionData xml:id="d79">
      <inkml:trace xmlns:inkml="http://www.w3.org/2003/InkML" xml:id="stk79" contextRef="#ctx0" brushRef="#br0">23003 14840 0</inkml:trace>
    </iact:actionData>
  </iact:action>
  <iact:action type="add" startTime="91570">
    <iact:property name="dataType"/>
    <iact:actionData xml:id="d80">
      <inkml:trace xmlns:inkml="http://www.w3.org/2003/InkML" xml:id="stk80" contextRef="#ctx1" brushRef="#br0">23002 14839 0</inkml:trace>
    </iact:actionData>
  </iact:action>
  <iact:action type="add" startTime="91663">
    <iact:property name="dataType"/>
    <iact:actionData xml:id="d81">
      <inkml:trace xmlns:inkml="http://www.w3.org/2003/InkML" xml:id="stk81" contextRef="#ctx0" brushRef="#br0">23375 13941 0,'0'0'1,"0"0"-1,0 0 2,68 133 11,-36-53-13,4 40 21,-8 7-20,0-1 8,16-2 6,-4-5 1,12-2-16,-1-7 13,-7-23 3,-16-28-16,-20-39 16,-8-20 9,0 0-24,0 0-1</inkml:trace>
    </iact:actionData>
  </iact:action>
  <iact:action type="add" startTime="91896">
    <iact:property name="dataType"/>
    <iact:actionData xml:id="d82">
      <inkml:trace xmlns:inkml="http://www.w3.org/2003/InkML" xml:id="stk82" contextRef="#ctx0" brushRef="#br0">22987 13888 0,'0'0'12,"0"0"6,-12-90-18,36 30 16,16 0-16,40-3 13,28 16 3,24 10-16,20 24 16,24 20-15,-5 26 21,-35 24-22,-24 26 17,-44 7-3,-52 16-14,-36-2 14,-36-1 2,-20-3-16,-16-17 16,-8-10 8,4-29-24,21-4 2,19-30 11,28 0 2,16-10-15,12 10 17,84 16 7,11 21-24,33 16 0,36 4 14,24 29 0,4 24 3,8 14-17,-21-11 15,-19-23-15,-40-20 16,-56-34-12,-64-46 6,0 0 6,0 0-16</inkml:trace>
    </iact:actionData>
  </iact:action>
  <iact:action type="add" startTime="92514">
    <iact:property name="dataType"/>
    <iact:actionData xml:id="d83">
      <inkml:trace xmlns:inkml="http://www.w3.org/2003/InkML" xml:id="stk83" contextRef="#ctx0" brushRef="#br0">22919 16156 0,'0'0'0,"0"0"0,0 0 12,24-167 3,-24 78-14,0 19 19,-24 3-18,-4 10 6,-24 14 10,-40 26-18,-35 17 21,-21 17-21,-12 40 17,-20 36-14,4 34 8,32 9 6,40 1-17,57-11 16,51 27-2,75 7-14,73-13 22,36-31-22,40-26 17,0-40-3,-25-36-14,-31-24 17,-20-17-16,-40-30 14,-36-9 1,-36-1-16,-36-6 20,-20 13-17,-24 10 11,-4 30-11,4 7 8,16 26 8,8 27-19,32 0 14,36 20 2,16-17-16,28-10 22,-12 1-22,4-34 15,-4-27-13,-16-10 18,-28-19-20,-28-21 10,-20-9 4,-24-14 5,-32 6-19,-20 21 19,-24 17-19,-24 32 16,12 28 6,8 42-22,28 37 0,32 21 11,52 19 5,44-10-2,48-23-14,20-20 9,8-47 5,-4-36 2,-116 13-16,0 0 17,0 0-17</inkml:trace>
    </iact:actionData>
  </iact:action>
  <iact:action type="add" startTime="93201">
    <iact:property name="dataType"/>
    <iact:actionData xml:id="d84">
      <inkml:trace xmlns:inkml="http://www.w3.org/2003/InkML" xml:id="stk84" contextRef="#ctx0" brushRef="#br0">23659 16223 0,'0'0'14,"0"0"0,0 0-13,0 0 16,79 120-3,-51-51-14,-4 15 16,4 16 0,4-7-16,-4-13 21,0-10-21,0-20 17,4-20-17,-4-10 16,-8-10-2,16-27-14,-8-6 16,0-24 0,12-13-16,12-33 7,4-24 7,12-29 2,0 13-16,-12 6 17,-8 34-15,-32 39 10,-16 34 5,-12 20-4,-16 107-13,0-10 23,16 36-23,20 13 16,12-6-16,32-30 17,20-27-16,28-43 12,11-33 4,-7-34-14,-8-29 9,-16-44-5,-24 3 8,-40-19 1,-16 16-16,-28 17 16,-24 9-14,-16 38 10,-24 36 4,-8 36 8,21 21-24,7 43 0,24 16 14,32-9 2,20-4-16,32-19 16,4-28-14,28-33 10,15-16 5,1-30-14,-8-17 8,4-20 12,-8-33-23,4-1 16,-20-2-16,8 16 16,-16 37-1,0 16-15,-16 20 17,4 24-17,-8 16 12,-12 30-3,8-3 5,8 14 3,0-1-17,0-10 16,32-9 0,7-11-16,21-20 15,4-3 6,-4-17-21,4-13 0,-12-16 21,20 3-21,16-11 12,0-6 3,-8 7-14,7-4 15,29 1 0,4 16-16,-16-7 17,8 14-16,-8-4 16,-4-3-1,-20 17-16,-17-1 16,-3 4 0,4 4-16,-12 6 17,-4 3-17,-28 7 19,-36-23-19,-16-1 17,-88 4-2,88 0-15,0 0 16,0 0-15</inkml:trace>
    </iact:actionData>
  </iact:action>
  <iact:action type="add" startTime="94520">
    <iact:property name="dataType"/>
    <iact:actionData xml:id="d85">
      <inkml:trace xmlns:inkml="http://www.w3.org/2003/InkML" xml:id="stk85" contextRef="#ctx0" brushRef="#br0">23539 17282 0,'0'0'12,"0"0"3,0 0 1,0 0-16,0 0 17,0 0-17,0 0 17,0 0-2,0 0-15,-96 66 20,48-49-20,4 10 16,-8 13-16,20 3 23,8 10-23,36 14 9,28 3 8,24-20-16,20 0 18,40-10-18,12-17 13,-5 4 3,-31-4-17,-28 0 21,-36 7-21,-24 7 11,-28 10 5,-52 3-15,-12 9 19,-28-12-20,1-10 14,-1-11 3,8-12-17,8-28 21,12 1-21,28-14 10,12-16 7,24-4 3,16-9-20,24-17 1,20-11 13,20-2 3,-64 86-17,0 0 14,0 0 4</inkml:trace>
    </iact:actionData>
  </iact:action>
  <iact:action type="add" startTime="95049">
    <iact:property name="dataType"/>
    <iact:actionData xml:id="d86">
      <inkml:trace xmlns:inkml="http://www.w3.org/2003/InkML" xml:id="stk86" contextRef="#ctx0" brushRef="#br0">24290 17961 0,'0'0'1,"0"0"18,0 0-19,112 77 12,-56-67 5,-4-30-17,4 0 20,-8-23-20,-16-7 14,-8-7 3,-20 4-17,-16-7 15,-16 13 2,-4 14-17,-8 13 16,-8 23-14,-8 24 17,-12 23-19,8 23 15,12-13 1,32 13-16,16-3 21,28-3-21,24-24 11,4-33 6,-56-10-17,0 0 20,0 0-20</inkml:trace>
    </iact:actionData>
  </iact:action>
  <iact:action type="add" startTime="95419">
    <iact:property name="dataType"/>
    <iact:actionData xml:id="d87">
      <inkml:trace xmlns:inkml="http://www.w3.org/2003/InkML" xml:id="stk87" contextRef="#ctx0" brushRef="#br0">24845 17815 0,'0'0'0,"0"0"14,0 0 2,4 143-16,-4-93 16,-4-27 0,8-3-16,8-16 17,0-4-17,0 0 21,16-40-21,12 23 21,0-10-21,0-3 10,0 7 10,0-10-20,-8 23 12,20-17 3,0 30 8,-8 4-23,8 10 0,-12 6 13,12 14 2,-12 3-14,0 10 20,-12-4-21,4 14 11,-8 0 6,4 3-17,-12-23 20,-20-40-20,4 0 16,0 0-1,0 0-15</inkml:trace>
    </iact:actionData>
  </iact:action>
</iact:actions>
</file>

<file path=ppt/ink/inkAction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T" type="integer" max="2.14748E9" units="dev"/>
        </inkml:traceFormat>
        <inkml:channelProperties>
          <inkml:channelProperty channel="X" name="resolution" value="336.48792" units="1/cm"/>
          <inkml:channelProperty channel="Y" name="resolution" value="403.81378" units="1/cm"/>
          <inkml:channelProperty channel="T" name="resolution" value="1" units="1/dev"/>
        </inkml:channelProperties>
      </inkml:inkSource>
      <inkml:timestamp xml:id="ts0" timeString="2025-07-08T09:37:05.329"/>
    </inkml:context>
    <inkml:brush xml:id="br0">
      <inkml:brushProperty name="width" value="0.05292" units="cm"/>
      <inkml:brushProperty name="height" value="0.05292" units="cm"/>
      <inkml:brushProperty name="color" value="#FF0000"/>
    </inkml:brush>
  </inkml:definitions>
  <iact:action type="add" startTime="4521">
    <iact:property name="dataType"/>
    <iact:actionData xml:id="d0">
      <inkml:trace xmlns:inkml="http://www.w3.org/2003/InkML" xml:id="stk0" contextRef="#ctx0" brushRef="#br0">11902 4665 0,'256'-320'14,"-136"134"-9,16 103 8,39 23 3,1 0-15,28 13 11,-4 4 4,32 26-13,19 17 16,17 7-19,4 9 16,-4 28-1,-9 6-15,1 20 18,16 29-18,-28-2 17,7 23-14,-23 33 11,-20 17 3,-8 3-17,-28 30 14,-17 7 4,-15-27-18,-44-6 19,-36-10-19,-36-4 13,-36-27 3,-36 21-16,-36 19 20,-28 1-20,-28 3 15,-15 16 1,7-23-16,20 21 14,-8-28 4,8-36-18,16-33 14,4-14 9,8-16-23,-55 2 0,-37-19 14,-24-26 3,-36 2-17,-16-16 14,-23-16 3,31-1-16,36-23 15,20-17-16,53-6 21,23-20-21,-8-14 15,-16-23 0,8 10-15,-44-19 21,-4-21-21,-11 3 11,-21 21 6,20-8-16,36 21 19,40-17-20,16 4 15,29 12 1,15-12-16,36-14 26,28-20-25,8-7 11,12-2-12,8-28 25,0 10-25,7 28 5,-7 9 9,-4 3 3,4 17-17,24 4 14,20 6 3,12-17-17,20 1 17,0 2-17,-16 21 21,-88 103-21,0 0 16,0 0-1</inkml:trace>
    </iact:actionData>
  </iact:action>
  <iact:action type="add" startTime="10940">
    <iact:property name="dataType"/>
    <iact:actionData xml:id="d1">
      <inkml:trace xmlns:inkml="http://www.w3.org/2003/InkML" xml:id="stk1" contextRef="#ctx0" brushRef="#br0">14296 12742 0,'60'27'15,"-60"-27"1,0 0-1,148-14-15,-45 8 16,-7-1 6,0-16-22,-12 3 0,8-10 25,4 6-25,-4-6 6,-12 7 10,-12 3-1,-24-10-15,-20 14 16,-24-1 0,0 10-16,-64 14 7,4 16 18,-16-9-25,-16 19 5,16 3 16,0 1-21,8 6 10,12 4 6,16 0 7,4 19-23,8 11 0,16 6 15,8 17 1,0 33-16,-4 14 16,8-11-2,-12-9-14,0 13 13,-4 0 13,-16-24-26,-19-16 0,-25-13 24,0-11-24,-12-6 7,4-30 8,28-23-1,4-17-14,28-13 25,12-17-25,12-20 15,28-17-15,8 1 16,32-18-1,24-16-15,20 7 15,12 13 13,-5 0-28,-11 34 0,-16 22 5,-24 11 17,-12 36-22,-16 17 14,-16 20 2,-20 17-16,-8-4 16,0-10 11,-8-13-27,12-50 0,0 0 5,0 0 10</inkml:trace>
    </iact:actionData>
  </iact:action>
  <iact:action type="add" startTime="13155">
    <iact:property name="dataType"/>
    <iact:actionData xml:id="d2">
      <inkml:trace xmlns:inkml="http://www.w3.org/2003/InkML" xml:id="stk2" contextRef="#ctx0" brushRef="#br0">15419 13448 0,'28'47'22,"-28"-47"-7,0 0-15,0 0 16,0 0-16,-4 116 22,8-42-22,-8 29 17,-8 23-4,0-12-13,0-18 17,8-19-15,-4-27 10,-4-17 5,8-33-17,4 0 11,4 0 0,8-90 5,12 4-2,0-31-14,16-10 17,4-6-2,12 23-15,-13 27 16,5 30-16,-4 19 22,-20 31-22,0 33 16,-20 23-3,-8 37-13,-16 24 17,8-11-14,4-10 10,8-20 3,4-26-16,20-34 22,4-49-22,-28 36 15,0 0-1,0 0-14</inkml:trace>
    </iact:actionData>
  </iact:action>
  <iact:action type="add" startTime="13633">
    <iact:property name="dataType"/>
    <iact:actionData xml:id="d3">
      <inkml:trace xmlns:inkml="http://www.w3.org/2003/InkML" xml:id="stk3" contextRef="#ctx0" brushRef="#br0">16206 13501 0,'0'0'12,"0"0"12,0 0-24,104 47 0,-64-40 23,0-27-23,-16-14 16,-20-16-16,-16 1 25,-16 5-25,-24 18 13,-4 26 11,-16 10-24,-8 26 0,4 27 23,16 14-23,12 23 16,32 23-16,32 7 22,36-13-21,32-31 13,20-26 1,8-40-15,8-40 17,0-50 8,-13-33-25,-15-27 0,-32 20 5,-24 0 19,-20 17-24,-20 23 14,-16 50 4,-8 20-18,-4 27 14,-8 49-10,0 51 7,28 30 5,20-14-16,20-7 12,16-29-1,8-44 6,4-59-3,0-41-14,-56 37 16,0 0-16,0 0 15</inkml:trace>
    </iact:actionData>
  </iact:action>
  <iact:action type="add" startTime="14166">
    <iact:property name="dataType"/>
    <iact:actionData xml:id="d4">
      <inkml:trace xmlns:inkml="http://www.w3.org/2003/InkML" xml:id="stk4" contextRef="#ctx0" brushRef="#br0">16530 12972 0,'0'0'1,"0"0"11,0 0 1,0 103-13,24-60 10,0 1 20,-24-44-30,0 0 0,0 0 17</inkml:trace>
    </iact:actionData>
  </iact:action>
  <iact:action type="add" startTime="14400">
    <iact:property name="dataType"/>
    <iact:actionData xml:id="d5">
      <inkml:trace xmlns:inkml="http://www.w3.org/2003/InkML" xml:id="stk5" contextRef="#ctx0" brushRef="#br0">17281 14208 0,'0'0'1,"0"0"10,176 26 11,-80-42-22,7-31 18,-19-20-18,-16-23 11,-20-36 8,-44-14-19,-16 7 11,-32 3 6,-32 17-17,-4 19 10,-3 31 4,3 40 0,-12 46 3,20 44-17,-4 23 16,16 39-16,20 35 13,28-1 2,24-3-15,28-40 26,16-20-26,12-31 14,12-32-12,-8-37 13,0-37 0,0-46-15,7-53 13,-7-41 3,-4-36-16,-16-20 25,-12-4-25,-16 44 14,0 13-12,-20 54 13,-4 56 1,-4 43-16,-8 27 14,-12 43-1,8 54-13,-8 73 12,-4 43 2,24 20-1,8 14 5,24-31-18,12-23 15,4-53-15,8-50 14,0-50 1,0-63-15,-12-47 25,-8-47-25,-8-16 13,-8 3 7,-8 30-20,-8 40 13,0 14-13,-8 36 16,16 10 8,12 83-24,32-13 0,12-7 18,8-26-18,8-24 13,12-53 1,-1-30 2,-7-3-16,-16-20 17,-28-4-17,-28-13 22,-36 17-22,-28 10 17,-16 39-17,-24 41 29,9 33-29,3 60 15,12 23-15,24 24 14,32 23-11,36 3 17,20-30-20,28-36 15,36-34 2,23-70-17,5-53 16,-16-56-1,-16-11-15,-32-9 17,-32-18-3,-4 18-13,-28 23 23,-16 53-24,-4 26 0,-12 34 12,8 87 5,-12 23-3,0 43-13,0 27 16,4-10-13,0-17 7,12-33 9,8-43-20,-4-41 17,20-36-17,12-66 16,16-58-13,16-26 10,12-13 3,12-3-16,0-1 15,-12 31-7,-4 49 5,-20 34 4,-16 49-17,-16 61 17,-12 23-17,-4 30 12,-4 43 6,-8 7-1,16-17-17,16-16 23,7-51-23,1-39 0,-24-37 13,0 0 3,0 0-16</inkml:trace>
    </iact:actionData>
  </iact:action>
  <iact:action type="add" startTime="15755">
    <iact:property name="dataType"/>
    <iact:actionData xml:id="d6">
      <inkml:trace xmlns:inkml="http://www.w3.org/2003/InkML" xml:id="stk6" contextRef="#ctx0" brushRef="#br0">20398 13208 0,'0'0'16,"0"0"-16,-28 120 16,0-20-16,-8 3 15,20-26 2,4-20-17,20 6 19,4-20-19,8-26 15,16-7 0,-16-10-13,20-10 18,-4-13-20,4-4 10,-8 0 6,4 7 5,-8-3-21,-4 10 0,-8 9 16,-16 4 2,0 0-18,0 0 20,0 0-20,0 0 8,-12 60 9,20-43-11,-4-17 11,12 7-17,-4-7 12,4 0 6,-4 3-18,3-6 16,9-4-2,-8-10-12,4 17 13,-16 0 5,8-6-20,-8 6 2,-4-7 12,0 14 2,0-14-16,0 4 18,0-1-5,0-16 4,0 10-17,0 10 5,0 0 11,0 0-16</inkml:trace>
    </iact:actionData>
  </iact:action>
  <iact:action type="add" startTime="16421">
    <iact:property name="dataType"/>
    <iact:actionData xml:id="d7">
      <inkml:trace xmlns:inkml="http://www.w3.org/2003/InkML" xml:id="stk7" contextRef="#ctx0" brushRef="#br0">20785 13115 0,'0'0'17,"0"0"-17,0 0 14,0 0 2,0 0-16,0 0 16,-131 0 1,59 27-17,-20 3 15,-16 30 5,16 13-20,12 10 16,24-6-16,16-1 17,24-2-17,20-8 18,20 4-17,16 10 29,24 3-30,20-19 3,8-14 14,4-14-17,0-26 15,-5-10 1,-11-40-16,-8-20 17,-4-33-16,-16-10 29,-8-10-30,-28 9 5,-16 21 10,-4 20-15,-20 36 14,-4 11 4,0 16-18,-4 36 17,-4 11-4,20 16-12,16-10 15,16 21-12,28-14 13,32-20-17,8-14 15,20-42 1,-8-18-15,0-26 15,-16 0 0,-28-16-16,-36-1 15,-20 17 0,-32 0-15,-16 17 6,-28 30 9,-8 26 3,-20 34-18,12 26 19,16 17-19,40 10 11,44 26 6,60 7 3,28-29-20,44-24 0,28-44 15,-164-36 2,0 0-17,0 0 16</inkml:trace>
    </iact:actionData>
  </iact:action>
  <iact:action type="add" startTime="17316">
    <iact:property name="dataType"/>
    <iact:actionData xml:id="d8">
      <inkml:trace xmlns:inkml="http://www.w3.org/2003/InkML" xml:id="stk8" contextRef="#ctx0" brushRef="#br0">23611 13658 0,'0'0'1,"0"0"20,-152 0-21,80 0 14,-8-13 4,0-17-18,-12-24 16,-4-6-15,0-26 29,20-1-30,28-9 2,12 6 17,40 13-19,36 11 14,52 22 4,32 21-18,24 6 17,-4 24-15,-8 26 9,-24 27 6,-32 7-14,-40 23 16,-44 20-19,-48 6 13,-32-13 5,-48-6-18,-32-30 18,-8-11-18,24-36 12,24-13 6,32-27-16,37-23 16,27-17-18,44-30 15,32-17 3,-48 107-18,0 0 16,0 0-16</inkml:trace>
    </iact:actionData>
  </iact:action>
  <iact:action type="add" startTime="17769">
    <iact:property name="dataType"/>
    <iact:actionData xml:id="d9">
      <inkml:trace xmlns:inkml="http://www.w3.org/2003/InkML" xml:id="stk9" contextRef="#ctx0" brushRef="#br0">23671 13022 0,'0'0'0,"0"0"17,87 43-2,-7-33-15,12-10 17,-16-37 3,-16-2-19,-8-48-1,-12-30 13,-28-16 5,-24 3-18,-24-10 16,-8-3-2,-12 20-12,4 33 13,-16 30-12,12 37 16,0 49-19,8 44 27,5 53-27,27 31 16,16 62-16,20 17 13,15 30 2,-3 4-15,8-4 12,0 23 4,-12-29-15,0-7 14,-4-20 2,4-51-17,-16-42 16,0-50-15,0-44 13,-8-43 1,-4 0-12,0-110 16,-12-7-19,8-49 15,-4-17 2,16 33-17,8 0 17,0 40-17,12 13 14,24 24 3,36 23-17,20 0 20,16-3-20,-12 6 20,-112 47-20,0 0 10,0 0 7</inkml:trace>
    </iact:actionData>
  </iact:action>
  <iact:action type="add" startTime="18755">
    <iact:property name="dataType"/>
    <iact:actionData xml:id="d10">
      <inkml:trace xmlns:inkml="http://www.w3.org/2003/InkML" xml:id="stk10" contextRef="#ctx0" brushRef="#br0">26356 13398 0,'0'0'16,"0"0"-16,100-70 15,-24-16 0,-8-14-15,-16-14 18,-20-15-18,-12-25 20,-20 1-20,-20 37 16,-24 9 0,-24 14-16,-40 16 16,-24 24-16,-4 30 15,-28 49 2,-20 17-17,21 34 12,-1 30-4,16 49 9,28 24-2,36 17-15,60 19 17,60 11-17,36-24 14,44-23 3,8-34-17,36-36 20,7-57-20,-3-39 17,-8-48-2,-16-36-15,-12-16 17,-44 6-17,-28 3 22,-32 27-22,-8 14 10,-16 26 0,12 10 1,16 46 6,12 21-17,24-7 13,19-10 4,37-17-17,4-33 21,-16-7-21,-16-29 12,-36-11 7,-16-13-19,-40-10 17,-16-3-17,-20 6 14,-32-9 3,-28-1-16,-16 31 19,4 26-19,4 36 9,13 28 12,23 19-22,12 23 16,32 31-16,12 20 14,36-14 3,16-23-17,24-47 15,23-43 2,33-30-17,0-40 9,-12-37 3,-24 1 4,-4-17-16,-16-11 15,-24-15 1,-24 19-16,-8 13 20,-16 47-20,-8 30 11,0 27 12,-8 29-23,0 44 15,12 27-15,8-4 16,4-3-1,40 0-15,28-13 16,24-24 0,16-16-16,-8-21 9,3-26 4,-3-10 3,4-20-16,0-10 15,-20-20 1,-20-13-16,-20-33 15,-20-8 0,-16-2-14,-16 9 22,-28 14-23,-28 0 14,-36 36-13,-24 34 14,4 36 1,5 37-16,15 30 15,20 20 1,36 7-16,32 16 11,28-10 1,36-6 3,16-37-15,16-27 15,23-33 1,13-23-16,-8-14 16,-4-23-14,-8 10 11,-100 50 11,0 0-24,224-80 14,-136 30-14,-28 23 15,-8 24 1,-16 6-16,-28 31 16,0 12-1,4 34-15,-12 34 23,3 2-23,-3-9 15,12 9-15,12-19 16,4-14-2,0-26-14,0-41 17,0-22-15,-16-38 11,-12-32-3,0-17 3,0 93 2,0 0-15,0 0 16</inkml:trace>
    </iact:actionData>
  </iact:action>
  <iact:action type="add" startTime="20229">
    <iact:property name="dataType"/>
    <iact:actionData xml:id="d11">
      <inkml:trace xmlns:inkml="http://www.w3.org/2003/InkML" xml:id="stk11" contextRef="#ctx0" brushRef="#br0">28706 12759 0,'0'0'23,"0"0"-23,0 0 7,0 0 10,0 0-2,-12 106-15,20-72 16,-8-18-2,0-16-14,0 0 8,0 0 8</inkml:trace>
    </iact:actionData>
  </iact:action>
  <iact:action type="add" startTime="20459">
    <iact:property name="dataType"/>
    <iact:actionData xml:id="d12">
      <inkml:trace xmlns:inkml="http://www.w3.org/2003/InkML" xml:id="stk12" contextRef="#ctx0" brushRef="#br0">29053 12932 0,'0'0'1,"0"0"15,0 0-1,84 73-15,-60-23 17,4 13-17,0 27 15,-16 20 7,-8 13-22,8-6 14,0-4-14,4 11 17,8-25-16,0-19 12,-20-26 5,-8-41-18,-8-13 14,-12-80-7,-4-7 10,-24-9-4,0-21-13,-8-43 17,-4-9-16,12-5 14,20 15 0,20 12-15,24 0 15,40 27 9,20 21-24,20 22 13,16 34-13,-8 19 17,20 34-1,24 20-16,-4 40 16,-5 27-16,-19 46 15,-32 0-9,-36 27 12,-32 23-4,-56 7-14,-44-13 15,-44 6 2,-23-30-17,-9-23 15,0-37-15,20-53 14,16-36 10,124-14-24,0 0 0,0 0 13</inkml:trace>
    </iact:actionData>
  </iact:action>
  <iact:action type="add" startTime="21365">
    <iact:property name="dataType"/>
    <iact:actionData xml:id="d13">
      <inkml:trace xmlns:inkml="http://www.w3.org/2003/InkML" xml:id="stk13" contextRef="#ctx0" brushRef="#br0">30348 13914 0,'0'0'1,"0"0"11,0 0-12,0 0 15,96-26 1,-32 6-16,8-10 16,32 0 8,8 3-24,3 1 0,-3 2 14,-8 4 1,-20 4-15,-28 6 15,-32 6 1,-24 8-16,0-4 16,0 0-3,0 0-13</inkml:trace>
    </iact:actionData>
  </iact:action>
  <iact:action type="add" startTime="21710">
    <iact:property name="dataType"/>
    <iact:actionData xml:id="d14">
      <inkml:trace xmlns:inkml="http://www.w3.org/2003/InkML" xml:id="stk14" contextRef="#ctx0" brushRef="#br0">31998 12892 0,'0'0'15,"0"0"8,0 0-22,0 0-1,24 113 14,-24-36 1,4 36-15,-4 14 15,-4-1 1,4 14-16,0 17 15,0-4 0,12-20-15,-8-23 11,16-27 3,-16-56 0,-4-27-14,0 0 15,0 0 1</inkml:trace>
    </iact:actionData>
  </iact:action>
  <iact:action type="add" startTime="22009">
    <iact:property name="dataType"/>
    <iact:actionData xml:id="d15">
      <inkml:trace xmlns:inkml="http://www.w3.org/2003/InkML" xml:id="stk15" contextRef="#ctx0" brushRef="#br0">32750 13182 0,'0'0'0,"0"0"16,0 0-3,32 140-12,-36-94 9,-20-16 5,-24-23 0,-20-17-15,-8-27 14,-4-13 2,12-3-15,28 0 14,12-1-13,28-6 18,24 10-17,20 11 11,20-1 1,4 13-15,4 14 14,-8 16 2,-12 24-16,-20 13 16,-4 6 8,-20 44-24,-20 40 0,0 10 15,-20 0 0,-4 30-15,-4 3 16,0 3-2,0-22-14,-4-5 16,-4-22-9,-12-30 11,-28-41-18,88-56 15,0 0-2,0 0-12</inkml:trace>
    </iact:actionData>
  </iact:action>
  <iact:action type="add" startTime="23148">
    <iact:property name="dataType"/>
    <iact:actionData xml:id="d16">
      <inkml:trace xmlns:inkml="http://www.w3.org/2003/InkML" xml:id="stk16" contextRef="#ctx0" brushRef="#br0">15595 17182 0,'0'0'16,"0"0"-15,39-173 14,-15 13 1,8-53-16,8-27 15,12-7-12,16-2 9,28-5 1,36 5 0,-4 25 1,4 41-14,-24 47 14,-28 62 2,-24 58-16,-28 42 16,-5 54-15,-11 74 13,-24 39 11,8 30-25,-4 27 13,8 3-13,12-13 16,12-27-2,8-23-14,8-44 19,8-33-18,0-43 11,0-23 13,-8-34-25,-12-26 3,-24-34 8,-8-49 4,4 96-12,0 0 10,0 0 5</inkml:trace>
    </iact:actionData>
  </iact:action>
  <iact:action type="add" startTime="23616">
    <iact:property name="dataType"/>
    <iact:actionData xml:id="d17">
      <inkml:trace xmlns:inkml="http://www.w3.org/2003/InkML" xml:id="stk17" contextRef="#ctx0" brushRef="#br0">15810 16422 0,'0'0'1,"0"0"9,0 0 16,92-43-26,4 13 15,28-13-15,0-10 14,8-17-11,-12-4 10,3-2 3,1-7-2,-124 83-14,0 0 8,0 0 11</inkml:trace>
    </iact:actionData>
  </iact:action>
  <iact:action type="add" startTime="23790">
    <iact:property name="dataType"/>
    <iact:actionData xml:id="d18">
      <inkml:trace xmlns:inkml="http://www.w3.org/2003/InkML" xml:id="stk18" contextRef="#ctx0" brushRef="#br0">17093 16053 0,'0'0'8,"0"0"8,12 100-16,0-24 15,4 14 8,20-13-21,-4 3 11,20-14-13,4-16 17,-4-36-1,12-24-16,-8-34 15,-4-19-15,-8-7 13,-4-6 14,-13-8-27,-11-39 0,-20 6 11,-12 11 7,-15 3-18,-9 16 16,-4 14-2,-24 36 1,0 30-15,-28 41 8,4 32 9,20 58-17,20 25 12,40 5 7,52-8-3,28-26-16,16-30 14,12-50-14,-4-40 14,-4-50 10,-4-37-24,-13-52 2,-7-41 9,-12 3 8,-12-39 1,-24-14-20,8 13 0,-16-19 9,16 43 6,-12 46-6,-8 57 7,-8 40-16,-12 50 12,-24 104 9,-16 65-21,-8 91 21,20 33-21,4 14 11,32-7 1,24-47-8,32-60 15,8-53-19,-56-140 19,0 0-19,0 0 13</inkml:trace>
    </iact:actionData>
  </iact:action>
  <iact:action type="add" startTime="24455">
    <iact:property name="dataType"/>
    <iact:actionData xml:id="d19">
      <inkml:trace xmlns:inkml="http://www.w3.org/2003/InkML" xml:id="stk19" contextRef="#ctx0" brushRef="#br0">18132 15973 0,'0'0'0,"0"0"19,24 100-19,-8-10 27,-4 0-26,4-14 13,-4-6-14,0 0 14,16-20 10,0-23-24,0-24 0,-12-16 20,8-7-20,4-20 28,8-14-28,8-12 2,8-37 12,16-41-2,15 1 12,25-10-24,8 3 0,-20 10 21,-4 14-21,-36 46 12,-56 80 3,0 0-12,0 0 16</inkml:trace>
    </iact:actionData>
  </iact:action>
  <iact:action type="add" startTime="24815">
    <iact:property name="dataType"/>
    <iact:actionData xml:id="d20">
      <inkml:trace xmlns:inkml="http://www.w3.org/2003/InkML" xml:id="stk20" contextRef="#ctx0" brushRef="#br0">19079 16363 0,'0'0'22,"0"0"-22,104-80 17,-104 80-17,132-184 18,-48 18-5,-32 9-13,-8 31 18,-44 39-16,-32 37 9,-28 27 5,-24 50-10,-8 26 11,8 40-17,0 44 19,32 29-19,28-16 11,48 3 7,28-26-15,40-34 8,36-46 6,20-47-17,-148 0 21,0 0-21,0 0 17</inkml:trace>
    </iact:actionData>
  </iact:action>
  <iact:action type="add" startTime="25117">
    <iact:property name="dataType"/>
    <iact:actionData xml:id="d21">
      <inkml:trace xmlns:inkml="http://www.w3.org/2003/InkML" xml:id="stk21" contextRef="#ctx0" brushRef="#br0">19898 15440 0,'0'0'14,"0"0"10,0 0-24,0 0 0,36 166 17,-20-66-4,-4 17 5,-8 26-18,-16-6 2,-4-7 11,0-17 7,-8-27-20,0-29 17,16-40-17,0-17 17,8 0-4,0-67-13,16 7 19,24-40-19,12-33 12,28-20 6,24-10 3,8-7-21,24 10 0,-4 17 18,-36 29-18,-96 114 14,0 0 2,0 0-16</inkml:trace>
    </iact:actionData>
  </iact:action>
  <iact:action type="add" startTime="25488">
    <iact:property name="dataType"/>
    <iact:actionData xml:id="d22">
      <inkml:trace xmlns:inkml="http://www.w3.org/2003/InkML" xml:id="stk22" contextRef="#ctx0" brushRef="#br0">20949 15470 0,'0'0'1,"0"0"12,0 0 3,0 0-16,0 0 15,0 0-15,-112-23 23,48 56-23,-12 14 15,-7 12 2,11 1-17,12 0 14,40-10 8,36-16-22,28-1 0,36-13 15,23-13 2,29-4-17,8 0 16,-32 4-15,-28 26 13,-28-9 3,-40 35-17,-40 15 20,-44 9-20,-16 0 11,-20-9 10,-8-4-21,4-34 17,9 1-17,23-41 13,24-22 6,40-54-19,16 80 18,0 0-18,0 0 13</inkml:trace>
    </iact:actionData>
  </iact:action>
  <iact:action type="add" startTime="25920">
    <iact:property name="dataType"/>
    <iact:actionData xml:id="d23">
      <inkml:trace xmlns:inkml="http://www.w3.org/2003/InkML" xml:id="stk23" contextRef="#ctx0" brushRef="#br0">21369 15803 0,'0'0'14,"0"0"-14,160 77 21,-36-57-21,-9-30 19,-15-27-19,8-20 15,-4-13 1,-20-33-16,-40 17 16,-36 2-14,-36 21 10,-24 16 10,-20 17-22,-20 30 16,0 34-16,0 36 14,-3 36 3,-1 11-17,16 29 19,48 21-19,40-4 12,56-16 10,32-18-22,59-45 16,-155-84-16,0 0 17,0 0-1</inkml:trace>
    </iact:actionData>
  </iact:action>
  <iact:action type="add" startTime="26404">
    <iact:property name="dataType"/>
    <iact:actionData xml:id="d24">
      <inkml:trace xmlns:inkml="http://www.w3.org/2003/InkML" xml:id="stk24" contextRef="#ctx0" brushRef="#br0">23503 15313 0,'0'0'1,"0"0"-1,0 0 16,0 0-2,0 0-14,8 180 10,4-67 12,4 17-21,-4 34 4,0 15 17,0 1-22,-8-43 10,-4-14 7,0-33-15,-12-27 10,8-49 8,-8-14-20,-12-107 17,-4 4-17,0-37 16,0-50 1,16-13-17,0-14 15,24-2-13,12 19 11,20 30-4,36 23 3,12 54 4,7 43-16,9 30 21,-4 40-21,-4 27 11,-8 19 5,-36 31-14,-32 13 13,-36 30 5,-32-7-20,-32 17 16,-20-24-15,-28-12 14,-12-14 1,5-34-16,23-13 16,36-33-14,36-20 11,32-6-6,4-8 7,124-12 2,-16 22-16,23 4 15,-7 34 2,16 16-17,4 16 15,-8 1-12,-16 10 10,-12-4 9,-28-23-22,-12-14 15,-17-22-15,-11-21 16,-8-20 0,-4-16-16,8-13 15,-4-4-13,-4-4 12,8 18 8,-8 9-22,0 10 16,8 17-16,-4 17 15,20-7 0,28 0-15,4-20 19,8-27-19,-20-23 13,-20-9-6,-28 2 8,-36 10 0,-32 7-15,-32 17 15,-16 20 2,-8 16-17,8 24 15,0 29-13,4 31 12,-4 26 8,-4 37-22,21 0 16,19-7-16,40 0 15,32-23 0,36-6-15,31-48 18,21-39-18,8-37 14,24-40-7,8-10 9,-24-10-2,-120 80-14,0 0 17,0 0-1</inkml:trace>
    </iact:actionData>
  </iact:action>
  <iact:action type="add" startTime="27476">
    <iact:property name="dataType"/>
    <iact:actionData xml:id="d25">
      <inkml:trace xmlns:inkml="http://www.w3.org/2003/InkML" xml:id="stk25" contextRef="#ctx0" brushRef="#br0">25741 16223 0,'0'0'15,"0"0"1,0 0-16,59 133 15,9-103-15,4-24 15,4-32 8,-4-14-23,-8-10 28,-20-23-28,-8-21 0,-20-6 5,-28 1 8,-12 12 4,-20 10-17,-8 27 22,-28 34-22,0 26 16,-8 40 11,-4 53-27,9 27 0,19 0 6,24 3 7,36-3 3,24-20-16,32-37 16,44-33 6,19-53-22,1-27 15,-8-20-15,-4-30 16,-12-17-2,-32-23-14,-12 0 17,-20 17-17,-12 17 16,-4 42 0,-16 28-15,-4 26 6,-8 60 5,8 50 5,16 6-17,8 4 15,32 7 2,8-31-17,4-19 16,8-41 6,8-32-22,-9-44 0,1-4 13,-16-35 5,-20-15-18,-4 4 14,-4 10 3,0 10-17,-24 70 15,0 0 2,0 0-17</inkml:trace>
    </iact:actionData>
  </iact:action>
  <iact:action type="add" startTime="28224">
    <iact:property name="dataType"/>
    <iact:actionData xml:id="d26">
      <inkml:trace xmlns:inkml="http://www.w3.org/2003/InkML" xml:id="stk26" contextRef="#ctx0" brushRef="#br0">27399 15556 0,'0'0'20,"0"0"-20,-96-33 19,36 23-19,-4 10 14,0 24 2,-4 25-16,-4 15 16,-8 16 0,16 20-16,32 36 14,36 1 3,52-14-17,36-23 7,20-34 7,28-29 3,28-37-17,8-30 15,-16-33 1,15-50-16,-11-17 16,-16-33 6,-28-37-22,-28-17 1,-36 14 13,-28 3 2,-20 40-16,-16 37 21,-8 36-21,-8 57 9,-4 30 8,0 0-2,-12 130-15,0-10 7,0 60 17,-12 30-24,12 16 7,24 21 9,0-17-2,28-30-14,4-44 21,-16-46-21,0-53 18,-16-57-18,16 0 24,0 0-24,0 0 7</inkml:trace>
    </iact:actionData>
  </iact:action>
  <iact:action type="add" startTime="28760">
    <iact:property name="dataType"/>
    <iact:actionData xml:id="d27">
      <inkml:trace xmlns:inkml="http://www.w3.org/2003/InkML" xml:id="stk27" contextRef="#ctx0" brushRef="#br0">28030 15716 0,'0'0'4,"0"0"9,120-20 4,-40 10-17,16-26 16,0-1-2,20-30-14,-4 1 17,-32-4-15,-12 13 18,-17 21-20,-23 29 24,-12 40-24,-16 34 7,-16 33 8,0 3 1,-8 27-16,8 27 16,8-1 7,8-16-23,0-23 0,8-44 14,0-37 2,-8-36-15,0 0 14,0 0-1</inkml:trace>
    </iact:actionData>
  </iact:action>
  <iact:action type="add" startTime="29142">
    <iact:property name="dataType"/>
    <iact:actionData xml:id="d28">
      <inkml:trace xmlns:inkml="http://www.w3.org/2003/InkML" xml:id="stk28" contextRef="#ctx0" brushRef="#br0">29013 14950 0,'0'0'1,"0"0"21,0 0-22,-28 130 14,-8-100 1,36-30-15,0 0 16,0 0-13</inkml:trace>
    </iact:actionData>
  </iact:action>
  <iact:action type="add" startTime="29311">
    <iact:property name="dataType"/>
    <iact:actionData xml:id="d29">
      <inkml:trace xmlns:inkml="http://www.w3.org/2003/InkML" xml:id="stk29" contextRef="#ctx0" brushRef="#br0">29365 15890 0,'0'0'1,"0"0"11,44 129 6,-8-45-3,4-18-15,0-32 9,16-24 5,16-37 0,4-13-14,-8-30 17,-5-10-2,-15-16-15,-16-4 16,-28-4-16,-20 8 22,-32 3-22,-35 13 15,-13 36 1,-12 48-16,12 42 16,4 21-14,16 29 11,20 8 3,40 36-16,28 3 15,16-7-8,12-19 8,28-27 1,12-53-16,16-31 16,-16-46-15,-24-23 13,-56 63 2,0 0-16,0 0 23</inkml:trace>
    </iact:actionData>
  </iact:action>
  <iact:action type="add" startTime="29743">
    <iact:property name="dataType"/>
    <iact:actionData xml:id="d30">
      <inkml:trace xmlns:inkml="http://www.w3.org/2003/InkML" xml:id="stk30" contextRef="#ctx0" brushRef="#br0">30224 15703 0,'0'0'1,"0"0"21,0 0-22,-20 137 13,0-71 2,8 1-15,0-17 17,0-10-2,12-27-14,12-13 15,16-27-16,12-13 22,24-3-22,-4-13 14,16-1 2,-8 0-16,16 4 16,8 10-15,4 19 13,-13 8 2,-7 26-15,-8 10 21,-12 26-22,-16 31 14,-4 20 2,-8 16-16,-8-3 16,8-14 12,8-19-28,-24-44 0,4-33 4,-16 0 16,0 0-20,0 0 17</inkml:trace>
    </iact:actionData>
  </iact:action>
  <iact:action type="add" startTime="31762">
    <iact:property name="dataType"/>
    <iact:actionData xml:id="d31">
      <inkml:trace xmlns:inkml="http://www.w3.org/2003/InkML" xml:id="stk31" contextRef="#ctx0" brushRef="#br0">17533 18018 0,'16'333'7,"-16"-150"10,-8-120-2,20-26-15,-16-24 16,8-13-12,-4 0 16,-4-66-20,-8-17 30,12 83-30,0 0 0,0 0 16</inkml:trace>
    </iact:actionData>
  </iact:action>
  <iact:action type="add" startTime="32033">
    <iact:property name="dataType"/>
    <iact:actionData xml:id="d32">
      <inkml:trace xmlns:inkml="http://www.w3.org/2003/InkML" xml:id="stk32" contextRef="#ctx0" brushRef="#br0">17533 17302 0,'0'0'1,"0"0"13,0 0-14,0 0 22,0 0-5,0 0-17,0 0 16,0 0-16,0 0 14,0 0 3,0 0-17,0 0 14,0 0 10,0 0-24,0 0 0,0 0 15,0 0 2,0 0-17,0 0 13,0 0 4,0 0-17,0 0 15,0 0-15,0 0 22,0 0-21,0 0 14,-88 100-1,60-70-14,0-17 19,0 0-4,4-16-15,8-7 15,12-7-15,4-13 20,4 17-2,20-14-18,4 11 13,0-1-13,-4 17 19,-4 0-4,-8 10-15,-12 3 14,0-3-6,0 10 6,0-33-14,0 13 17,0 0-17,0 0 17</inkml:trace>
    </iact:actionData>
  </iact:action>
  <iact:action type="add" startTime="32774">
    <iact:property name="dataType"/>
    <iact:actionData xml:id="d33">
      <inkml:trace xmlns:inkml="http://www.w3.org/2003/InkML" xml:id="stk33" contextRef="#ctx0" brushRef="#br0">18100 17568 0,'0'0'17,"0"0"-17,0 0 19,0 0-19,80 107 27,-44-57-27,12 13 15,-4 0-15,-20 7 22,-8-3-22,-20 16 13,-16 7 10,0-7-23,-4-13 0,0-10 12,8-20 3,4-16 1,8-24-16,4 0 6,4-50 7,8-20 5,16-14-18,12-16 18,0-13-18,12-3 12,0 9 5,4 14-2,-12 23-15,4 30 22,-20 13-22,-1 47 16,-3 4-16,-8 39 18,0 23-17,-4 18 11,0 19 4,0 13-13,-8-9 9,8-17-4,0-20 6,4-30 2,8-44-16,8-22 18,-32 6-18,0 0 13,0 0 7</inkml:trace>
    </iact:actionData>
  </iact:action>
  <iact:action type="add" startTime="33753">
    <iact:property name="dataType"/>
    <iact:actionData xml:id="d34">
      <inkml:trace xmlns:inkml="http://www.w3.org/2003/InkML" xml:id="stk34" contextRef="#ctx0" brushRef="#br0">20142 17105 0,'0'0'22,"0"0"-22,0 0 15,0 0-15,0 0 16,0 0 1,0 0-17,0 0 17,0 0-17,0 0 19,48 110-19,-40-47 17,16 14-2,0 26-15,-4-3 16,12 7-14,-16-17 12,12-17 3,-12-23-17,-4-10 20,4-23-20,-4-7 17,4-10-16,8-40 12,-12 10 4,16-37-16,12-26 12,0-17 5,16-7-18,-4 1 16,3-14 4,-3 0-20,-8 23 16,4 17-16,-16 20 16,-8 31-16,-8 32 16,-16 7-1,0 0-15,-12 76 18,-8-12-16,20-64 16,0 0-18,0 0 14</inkml:trace>
    </iact:actionData>
  </iact:action>
  <iact:action type="add" startTime="34361">
    <iact:property name="dataType"/>
    <iact:actionData xml:id="d35">
      <inkml:trace xmlns:inkml="http://www.w3.org/2003/InkML" xml:id="stk35" contextRef="#ctx0" brushRef="#br0">20394 17891 0,'0'0'16,"0"0"-2,0 0-14,0 0 17,0 0-17,0 0 22,0 0-22,0 0 10,0 0 7,0 0 3,0 0-20,0 0 24,0 0-24,0 0 0,0 0 7,0 0 14,0 0-21,0 0 11,0 0 6,0 0 2,4 117-19,4-84 14,-4 17-14,-8 27 17,-8 16-1,-8 27-16,4 3 17,-12-10-17,16-9 18,8-34-18,4-50 18,0-20-16,0 0 11,0 0 4</inkml:trace>
    </iact:actionData>
  </iact:action>
  <iact:action type="add" startTime="34824">
    <iact:property name="dataType"/>
    <iact:actionData xml:id="d36">
      <inkml:trace xmlns:inkml="http://www.w3.org/2003/InkML" xml:id="stk36" contextRef="#ctx0" brushRef="#br0">21017 17831 0,'0'0'0,"0"0"16,0 0-16,-16 94 18,4-44-18,12 13 21,0-3-21,16 3 12,-8-10 6,20-6-18,16-7 15,8-27 2,4-23-17,12-16 19,8-24-19,-16-17 18,4-6-18,-20-7 14,-20 0 3,-20 7-17,-12-4 14,-28-6 4,-16 13-18,0 3 15,-4 37-13,0 30 18,0 44-20,-8 49 14,4 17 3,-4 40-17,24 16 21,16-23-21,36-26 11,16-30 6,12-31-17,16-39 20,4-24-20,0-33 14,-4-36 3,8-38-17,-12 1 21,0-3-21,-12-4 11,-8 23 5,-8 14-15,-12 19 14,-8 38-8,0 26 9,4 0 0,-4 100-16,20-17 17,4 14-17,0 23 14,23-4 2,1-16-16,4-23 19,8-31-19,-8-39 15,4-27 1,-20-43-16,-40 63 19,0 0-19,0 0 12</inkml:trace>
    </iact:actionData>
  </iact:action>
  <iact:action type="add" startTime="35644">
    <iact:property name="dataType"/>
    <iact:actionData xml:id="d37">
      <inkml:trace xmlns:inkml="http://www.w3.org/2003/InkML" xml:id="stk37" contextRef="#ctx0" brushRef="#br0">22164 17565 0,'0'0'1,"0"0"9,0 0 13,0 0-23,0 0 0,0 0 14,0 0 3,0 0-17,0 0 16,116 0 0,-48 3-16,4-3 16,20 4 5,8-4-21,0-7 0,-33 7 15,-27 0 1,-24 3-16,-16 11 20,-48 9-20,-24 27 12,-7 20 3,-17 13-10,4 14 12,12 6-17,24-7 14,16-2 3,12-4-17,24-24 21,8-9-21,24-17 12,0-23 6,20-14-18,8-3 18,24-13-18,16-7 15,12 3 1,-1-6-16,-11 13 16,-24-17-1,-12 7-15,-32-10 18,-24 13-18,-4-16 20,-16 10-20,-8-11 15,24 34 1,0 0-16,0 0 15</inkml:trace>
    </iact:actionData>
  </iact:action>
  <iact:action type="add" startTime="36441">
    <iact:property name="dataType"/>
    <iact:actionData xml:id="d38">
      <inkml:trace xmlns:inkml="http://www.w3.org/2003/InkML" xml:id="stk38" contextRef="#ctx0" brushRef="#br0">23459 18121 0,'0'0'18,"0"0"-18,0 0 20,0 0-20,0 0 20,0 0-20,0 0 10,12 107 7,4-61-2,24-9-15,8-4 16,12-3-15,4-10 14,19-10-9,-3-13 9,-8-17 0,-8-17-15,-8-13 20,-8-33-19,-16-7 11,8-16 4,-28 2-16,-24-2 22,-16-4-22,-28 23 15,-20 21 0,-4 22-15,4 38 16,-28 39-1,9 30-15,3 14 17,8 13-17,32-4 22,24 8-22,20-4 15,28 9 13,20-2-28,32-14 0,12-6 18,20-37-18,-1-10 17,-7-23-17,-4-21 15,-8-16-8,0-23 8,-4-30 0,-12-14-15,0-6 17,-16-10-17,0-24 16,-12-16 1,-8 0-17,-8 16 20,0 0-20,-20 18 16,-4 9-1,-4 23-15,-16 20 16,4 24-16,-8 43 15,8 0 2,0 0-17,4 87 14,8 6 4,-4 24-18,4 19 21,4 14-21,4 40 16,4-20-16,8 0 14,8-1 3,4-2-17,4-24 21,8-40-21,4-16 16,4-44-14,7-29 23,-15-28-25,4-32 5,-8-14 10,-36 60 1,0 0-16,0 0 12</inkml:trace>
    </iact:actionData>
  </iact:action>
  <iact:action type="add" startTime="44445">
    <iact:property name="dataType"/>
    <iact:actionData xml:id="d39">
      <inkml:trace xmlns:inkml="http://www.w3.org/2003/InkML" xml:id="stk39" contextRef="#ctx0" brushRef="#br0">32530 14344 0,'-336'60'15,"96"-20"-2,37-27-10,-25-13 6,-16 0 6,-24 10-1,-15 0-14,-5 20 17,-32-6 11,1 26-28,-21-20 0,0 3 6,17-16 7,-41-11 9,0-6-22,-15-16 15,-37-21-15,-28-10 16,65 4 0,19-7-16,60 3 16,29-16-16,55-10 15,44-10 7,24 9-22,32-26 16,24-13-16,13-30 15,3-20 1,16-1-16,20-19 16,16-10-16,12 13 15,36-16-8,16 29 8,32 11 0,32 19-15,39-6 16,41 0 0,84 3-16,40-3 16,47 6-16,29 10 15,12 21 8,23 36-23,49 13 14,19 17-14,21 14 17,-9 16-16,17 26 14,27 24 0,33 20-15,-25 24 23,-24 19-23,-63 33 15,-32 31-1,-57 16-14,-67 20 18,-76 17-18,-60 3 13,-65 10 5,-51-9-18,-44-11 14,-36 20 9,-36-43-23,-19-20 15,-29-7-15,-52-23 17,-44-20-17,-52-24 25,-39-16-25,-45-23 5,16-11 10,-35-16 9,-5-26-24,-4-18 15,9-26-15,47 7 16,68 0-16,40-21 14,45-9 3,159 63-17,0 0 14,0 0-8</inkml:trace>
    </iact:actionData>
  </iact:action>
  <iact:action type="add" startTime="46270">
    <iact:property name="dataType"/>
    <iact:actionData xml:id="d40">
      <inkml:trace xmlns:inkml="http://www.w3.org/2003/InkML" xml:id="stk40" contextRef="#ctx0" brushRef="#br0">26208 16862 0,'-432'33'12,"137"-9"13,23-28-25,-24-6 21,-39 0-20,-5-3-1,4-17 22,-55 13-22,-25-9 16,21-1-16,-5 17 14,-8 17 12,41 16-26,-9-16 12,-40 33-12,-15-14 17,11-2-14,5 9 10,19-16 2,-31-4-15,-1 0 15,20-6-5,1 13 5,3-7-12,40-3 9,1-10 3,-29-10-13,17-26 10,51-21 4,24-13-15,72 0 13,65-33 12,27-47-26,44-16 20,40 2-20,48-26 0,32-13 11,44 17 4,72-37-1,47 19-14,25 41 15,68 10-6,20 10 8,59 23-17,61 30 18,47-3-18,29 23 28,-1 10-28,-19 20 14,23 17-14,21 16 15,31 27 8,-11 16-23,15 11 18,-31-10-18,11 3 2,29-7 10,27-6 3,-15-21-1,27-22-14,-44 26 16,9-24-8,19 18 9,1 19-17,-25 24 15,-15 33-2,-69 6-10,-51 27 13,-41 31-3,-51 9-13,-72 0 15,-49 10 11,-63 4-26,-68-14 0,-52 0 17,-52 4-17,-48 9 12,-44 1 4,-75 3-2,-77 26-13,-104 1 13,-95 29 11,-29-46-25,-23-30 0,15-57 15,-23-26 0,-41-67-14,-23-53 14,31-54-2,552 107-13,0 0 17,0 0-9</inkml:trace>
    </iact:actionData>
  </iact:action>
  <iact:action type="add" startTime="47628">
    <iact:property name="dataType"/>
    <iact:actionData xml:id="d41">
      <inkml:trace xmlns:inkml="http://www.w3.org/2003/InkML" xml:id="stk41" contextRef="#ctx0" brushRef="#br0">18108 15107 0,'0'0'0,"0"0"13,-88 36 3,0-19-4,-36 6-12,-40-6 18,-35 3-15,-49 0 4,-32 7 21,-27-14-28,-33 20 15,-12 7-15,-23-3 16,11 0 7,12-11-23,29-9 0,11-34 31,16-26-31,16-20 0,37-17 15,15-37 2,60-16-17,44-27 14,32-3 7,40-17-21,40-23 0,48 0 15,36-14 2,48-16-17,56-43 17,68-8-1,27 1-16,49 10 16,16 53-14,19 7 12,45 27 1,20 49-15,-13 37 21,37 34-21,3 22 16,49 14-14,15 27 12,29 33 2,-17 13-14,-35 17 12,-29 17 1,-15 23-15,-28 23 21,-49 37-21,-31 20 16,-68-10-14,-53-4 12,-51 11 2,-64-1-14,-40 4 12,-32 17 2,-40-11-16,-28-16 22,-28 23-22,-12-13 16,-28-4-16,-36 21 15,-47-17 1,3-30-16,-56-7 15,-24 7 1,-59-27-16,-9-10 20,-56-26-20,-11-24 18,-21 4-18,9-7 15,-1-34 1,64-22-15,33-11 14,99-23 1,28-23-16,192 53 19,0 0-19,0 0 17</inkml:trace>
    </iact:actionData>
  </iact:action>
  <iact:action type="add" startTime="66464">
    <iact:property name="dataType"/>
    <iact:actionData xml:id="d42">
      <inkml:trace xmlns:inkml="http://www.w3.org/2003/InkML" xml:id="stk42" contextRef="#ctx0" brushRef="#br0">7419 10274 0,'0'0'21,"0"0"-21,87 77 16,-19 16 0,-4 20-16,4 14 5,0-11 15,-4 1-20,4 3 11,0 6 9,4-6-20,4-13 18,4-1-18,-20 28 28,0 19-28,-12 3 4,-12 28 15,-20 9-19,-4-27 12,-16 4 7,-8-10-18,-8-10 15,4-7-15,0-16 26,0-1-27,-8 4 6,8-3 6,-24-14 6,4 13-18,-16 1 15,-20-14 0,-24-6-15,-24-14 18,-4 4-18,-24-1 16,-27-6 2,-1-3-18,-24-7 18,-16-14-18,-4 8 15,-19-4-13,-5 3 13,16-6 0,-16-14-12,16-17 10,-23-19-8,19-17 14,-24-10-19,20-23 13,1-17 2,-13-7-14,8-19 14,0-11 1,21-13-14,19 7 13,0-17 9,20-3-24,16-37 0,-7 10 12,19-13 4,28-1-16,16 8 16,4-11-1,-4 21 1,16-21-15,32-3 22,20 21-23,12-15 1,4-2 11,24-4 3,16 17 2,12-21-17,8-2 15,-4 9 5,20 14-20,0-13 0,4-1 20,20 17-20,-4 14 13,24-14 2,-4 3 2,4 24-17,0-10 17,-5 13-17,5 0 15,20 10 5,-4 3-20,12 7 2,8 0 12,28-9 3,-8-5-17,-9 14 15,13 4 2,16 13-17,0-7 15,-4 20-10,8-10 13,7 23-18,-19-3 13,40 20 3,-20 13-15,-8 14 14,0 13 0,-13 13-13,-11 7 13,4 17 9,-4 13-24,-4 0 0,-16 17 12,4-4 4,-1 17-16,1-10 16,-28 13-1,0 14-12,-4-18 11,-8-5 9,-12-8-23,-4-12 1,-12-1 11,-16-6 4,0-4-16,-9 7 16,13-4 1,-16 21-17,0-7 16,-12 7-12,-12 6 11,-16-83-13,0 0 12,0 0 3</inkml:trace>
    </iact:actionData>
  </iact:action>
</iact:actions>
</file>

<file path=ppt/ink/inkAction3.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T" type="integer" max="2.14748E9" units="dev"/>
        </inkml:traceFormat>
        <inkml:channelProperties>
          <inkml:channelProperty channel="X" name="resolution" value="336.48792" units="1/cm"/>
          <inkml:channelProperty channel="Y" name="resolution" value="403.81378" units="1/cm"/>
          <inkml:channelProperty channel="T" name="resolution" value="1" units="1/dev"/>
        </inkml:channelProperties>
      </inkml:inkSource>
      <inkml:timestamp xml:id="ts0" timeString="2025-07-08T09:37:05.329"/>
    </inkml:context>
    <inkml:brush xml:id="br0">
      <inkml:brushProperty name="width" value="0.05292" units="cm"/>
      <inkml:brushProperty name="height" value="0.05292" units="cm"/>
      <inkml:brushProperty name="color" value="#FF0000"/>
    </inkml:brush>
  </inkml:definitions>
  <iact:action type="add" startTime="2186">
    <iact:property name="dataType"/>
    <iact:actionData xml:id="d0">
      <inkml:trace xmlns:inkml="http://www.w3.org/2003/InkML" xml:id="stk0" contextRef="#ctx0" brushRef="#br0">10807 3413 0,'408'23'17,"-140"0"-17,-41-3 16,41-10 0,-32-3-16,44 0 21,-37 3-21,49-4 16,-4 8-16,47-11 15,5 7 1,-8 23-16,-5-6 16,-15 6 0,12 4-16,27 3 22,-15-10-22,4 6 15,-36-12-15,19-11 14,1 0 3,12-3-17,27-10 15,-7-16 2,-21 6-17,21 6 22,-8-2-22,3 12 15,25-6-15,-24 0 15,-17 0 2,17 4-17,0-1 15,11-10 0,13 1-15,-36-11 23,-1 0-23,-15-13 16,-8 4-16,23-4 15,-31-3 1,8-21-16,-21 1 15,13-7 1,4-13-16,-28-21 22,-5 25-22,-31-1 16,-36 0-16,-8-17 14,-25-36 2,9-4-15,-4 7 14,-48 7 0,-40 10-14,-16-34 10,-24 27 0,-20 4 5,-20 16-16,-32 10 21,-44 3-21,-24-23 10,-28 4 5,-36 6 0,-76 7-15,-19 16 24,-29-10-24,-24-3 15,-44 4-15,-11-7 14,-29 29 3,-23-6-17,27 14 16,-28-4-14,-23-4 11,-37-12-3,-7 13 3,-1-14 2,41 27-15,-37 7 16,-31 6-2,-17 14-14,-23-1 17,-1 8-2,29-4-15,-5-14 23,-11 11-23,-9 0 15,9 9-15,15-9 16,49 6 12,-5 7-28,9 7 0,-13 0 19,16-1-19,9-2 23,55-4-23,29 0 15,-33-10-15,-20-4 16,41 21 10,7 6-26,5 1 0,19 19 20,-8-13-20,9 20 9,35 10 6,8-10 5,36 13-20,17 7 15,19 20-15,12-10 14,12 3 1,28-3-15,-7 4 16,19 9-14,12 13 15,12 31-2,28-14-15,8 0 16,36-13-1,40 34-15,24 2 16,32-9-1,24 3-15,44 16 9,24 7 6,32-19-1,4 39-14,52-7 16,31-9 0,37-14-16,16-10 16,35-9-16,21-21 15,48-20 8,55-13-23,21-20 13,-13-17-13,41-6 17,27-10-1,25-4-16,-9 4 16,-3-7-16,-29 23 15,5 0-7,-5 17 7,-511-50 9,0 0-24,0 0 0</inkml:trace>
    </iact:actionData>
  </iact:action>
  <iact:action type="add" startTime="32658">
    <iact:property name="dataType"/>
    <iact:actionData xml:id="d1">
      <inkml:trace xmlns:inkml="http://www.w3.org/2003/InkML" xml:id="stk1" contextRef="#ctx0" brushRef="#br0">21433 12795 0,'0'0'24,"0"0"-24,0 0 13,0 0-13,0 0 18,0 0-3,0 0-15,0 0 16,84 0-1,-48 0-15,-4 0 23,8 0-23,16 0 14,7-6-14,5-1 17,4 4-16,32-7 13,16 13 2,12-10-16,-20 1 15,24-4-7,24 3 7,3-6 12,-15-11-27,12 11 0,4 3 19,-4-10-19,4 10 16,11-7-16,1 4 15,-20 6 8,12 4-23,8 3 15,-12-3-15,19 3 17,5 3-16,-20-3 12,8-3 4,12-1-17,-4 4 14,7 4-7,9-1 9,-20-6 0,20 9-16,4-6 15,-9-10-14,13 7 13,-16-7 3,-8 3-17,8 1 15,3-1 8,1 1-23,8-8 3,-20 4 9,-4 7 3,19 0-14,-27-1 13,4 4 3,0-13-17,-16 3 14,-12 3 11,0 1-25,3 2 14,-19 1-14,-8 0 16,0 6-16,-4 0 14,-12-3 3,-16 7-17,-4-4 20,-12 21-20,3-18 11,-23 4 11,-4 7-22,-12-4 16,-12-6-16,-12-1 25,-16 1-25,0-7 6,-72-7 10,72 7 7,0 0-22,0 0 1</inkml:trace>
    </iact:actionData>
  </iact:action>
  <iact:action type="add" startTime="34543">
    <iact:property name="dataType"/>
    <iact:actionData xml:id="d2">
      <inkml:trace xmlns:inkml="http://www.w3.org/2003/InkML" xml:id="stk2" contextRef="#ctx0" brushRef="#br0">18456 14681 0,'-308'176'19,"52"-73"-19,24-33 12,-23 7 0,-5 6 4,-8-13-16,-15-3 13,-13-7 4,-16-14-17,-16 1 14,-3-20 3,3-34-17,24-13 25,5-20-25,15-10 14,12-23-14,16-1 13,17-22 4,19-34-17,20 3 15,24-19 12,0 13-27,41-17 1,15 10 11,24 13 4,4 21-16,-4 16 21,20 6-21,20 24 7,16 4 9,20 13 0,-4 16-16,12 10 25,8 1-25,-4 16 13,8 0-13,0 0 17,12 60-3,4-7-14,-4 7 17,12 33-15,4 20 10,8 7 14,-4 37-26,4-14 14,-4-10-14,4-20 13,-16-36 14,4-20-27,-12-31 0,-8-26 21,-4 0-21,-4-46 10,-12 2 5,-8-22 0,-4-34-15,-12-60 14,-12-23 11,0 0-25,8 9 0,-8 25 6,0 22 9,4 37 10,0 23-25,8 14 15,24 36-15,16 11 15,0 6-2,0 0-13,80 6 18,-12 1-18,4 6 14,20 11-4,0 2 6,-20-6-3,8 27-13,12 0 17,4 26-17,8 7 15,-8-4 0,3 1-15,-99-77 14,0 0 11,0 0-22</inkml:trace>
    </iact:actionData>
  </iact:action>
  <iact:action type="add" startTime="37707">
    <iact:property name="dataType"/>
    <iact:actionData xml:id="d3">
      <inkml:trace xmlns:inkml="http://www.w3.org/2003/InkML" xml:id="stk3" contextRef="#ctx0" brushRef="#br0">6519 13958 0,'0'0'15,"0"0"-2,164 13-13,-36-16 18,0-4-3,4 0-15,-20 1 9,-4 2 8,8-2-17,7-1 12,-3-3 4,-12 3 7,-12-3-22,0 10-1,20-6 22,-4 2-22,-16-2 24,-4 9-24,-12 4 2,15-14 10,1 14 4,8-7-1,-20 6-15,-4-2 16,0 9-12,16-3 6,12-10 2,0 0 2,0 0-14,-12 7 14,-1-7 2,25 6-14,-12-6 17,-4 4-19,-4 9 26,-4-13-26,20 13 23,8-9-23,-16-1 0,-1 4 14,17-4 2,-4-3-13,0-3 13,0 3-3,4 0-13,12-10 15,0 0-7,-5-4 6,-11 4-13,28 4 13,-8 6 4,4-7-18,-8-3 19,12 3-19,3 1 11,-7 6 5,-4-4 7,8 4-23,8 0 0,-32 0 16,0 4-1,12 2-15,-5 1 17,-11 13-16,-8 0 11,8 0 4,4-10 7,4-3-23,-16 16 0,12-16 14,7-1 3,-11 1-17,-8-4 17,16 4-4,12-14-13,-4 4 16,-4-4-9,-12-3 8,7 4-15,13-14 15,-16-4 2,-4-2-17,4 9 19,0-23-19,-16 3 11,0-9 7,-1-11 2,1 11-20,0-8 0,-16 1 15,-12 0 2,-20-7-17,0-10 18,-20-10-18,-12 0 12,-16 10 6,-8 0-13,-16 3 10,-16 18-15,-12-1 15,-4 10 2,-16 3-17,4 7 17,-12-10-4,0-3-13,-16-4 17,-8 4 5,-3 19-22,3-6 0,0 17 15,8-10 2,-8 6-17,-16 1 18,-4 6-18,0 10 11,-4-4 6,-4-9 4,-7 3-21,-5-7 0,20 4 15,4-4 2,-8 4-17,-8-4 16,0-6 0,8 10-16,9-7 13,-17 10-5,4-14 7,-4 11-15,4 0 15,-4 6 3,-8-10-18,12 4 18,0 6-18,-15 4 12,-5-4 5,-4 4 3,8 13-20,4-10 1,-8 0 13,4-7 3,5 7-17,-5-3 17,0 0-16,0 3 11,4 0 5,12 3-10,-20-3 7,4-7-14,21-3 15,3 7 3,-16 6-18,0-13 18,8 4-18,12 12 12,4 1 5,-12 3 3,-3 0-20,-1 3 0,12-6 15,-16 6 3,4-13-18,-8 24 16,16-18-2,-12 4-14,-8 0 17,1 0 3,19 7-20,-8-10 0,-4-7 15,-12 0 2,4 6-17,8-6 18,0-6-18,-3 12 13,-1-6 4,0-6-12,4 6 10,-12-10-15,-8 3 15,16-13 2,-4 7-17,-15 3 17,7-20-15,8 13 10,0-3 5,-4 3 3,0 1-20,12 2 0,5 4 15,-25 7 2,4-7-17,8 7 19,-4 6-19,-16-10 11,-8 11 7,25-1-13,-1-10 10,-24 14-15,16-7 15,20 13 3,-16-3-18,-16-3 16,32-4-2,1 11-14,-5-8 17,-8-6 3,12 0-20,4 17 0,12-4 15,-4 11 3,-20 6-18,1-4 16,31 24-14,-8-23 10,4 3 5,4 3 3,8 4-20,24-10 0,0 32 14,0-5 5,20 22-19,20 1 16,12 3-2,0-7-14,28 10 15,8-6-7,32 6 6,0 7-14,16 7 15,12 9 2,44-19-17,24-4 17,12-16-3,20 0-14,47-8 17,13 8 4,16-17-21,4-10 0,7-7 14,5 1 4,-4-11-18,11 0 17,-7-9-17,4-8 13,4-6 3,3 0-9,1-3 8,24 6-15,-308-3 13,0 0 5,0 0-18</inkml:trace>
    </iact:actionData>
  </iact:action>
  <iact:action type="add" startTime="40820">
    <iact:property name="dataType"/>
    <iact:actionData xml:id="d4">
      <inkml:trace xmlns:inkml="http://www.w3.org/2003/InkML" xml:id="stk4" contextRef="#ctx0" brushRef="#br0">16777 13435 0,'0'0'6,"0"0"11,0 0-2,0 0-15,0 0 16,0 0-5,0 0-11,100-27 10,-60 34 6,28 13 0,-4-7-16,16-3 17,8 20-16,20-7 12,0-3 3,24 10-14,27-3 18,5 6-20,8 1 14,20 6 3,20 0-17,-9 3 17,17 0-17,4 7 14,-20 0 2,16-3-14,-9-4 17,21-10-19,-16 4 20,-12 0-20,-12-7 12,-9-17 4,-23 14-16,-12-14 16,-12 20 0,-28-23-16,-24 0 9,-28 4 3,-20-8 3,-36-12 1,0-8-16,-56 8 16,8-8-16,-4-2 15,-8-18 3,-20-9-18,-12-17 19,-4 7-19,16-4 20,12 0-20,0 4 12,12-13 4,8 16-16,21 10 16,7 3 0,8 24-15,12 9 31,0 4-32,0 0 0,67 30 19,-27-6-19,16 19 16,20 17-16,20 3 15,4 7 3,-4-13-18,-16 9 19,0-9-19,-24 0 17,-4-11-16,-12-16 13,-16 3 3,-20-3-17,4-3 15,-32-10 1,-4 19-15,-12 4 18,-12 7-19,-16 0 20,0 13-20,-12 0 13,12-7 2,12-13-15,16 6 15,24-6 3,20-10-18,36-3 32,28 0-32,-68-27 0,0 0 6,0 0 6</inkml:trace>
    </iact:actionData>
  </iact:action>
  <iact:action type="add" startTime="44620">
    <iact:property name="dataType"/>
    <iact:actionData xml:id="d5">
      <inkml:trace xmlns:inkml="http://www.w3.org/2003/InkML" xml:id="stk5" contextRef="#ctx0" brushRef="#br0">23834 13904 0,'0'0'11,"0"0"6,-8-123-17,-8 40 20,-12 6-20,-24 24 12,-3 23 20,-13 17-32,-4 6 0,4 20 4,4 17 11,-4 24 2,0 36-17,4 16 15,20 14 1,16-17-16,28 4 13,28-24-4,28-30 7,16-16-16,16-34 14,-4-13 3,12-29-17,12-28 21,-1-13-21,-11-17 10,-32-19 13,-20 16-23,-20-3 15,-36 16-15,-8 24 15,-16 9 1,-4 14-16,12 30 14,4 10 2,20 0-16,4 0 24,16 84-24,20-18 15,-4 18-15,20 26 15,4 26 2,8 11-17,4 49 15,0 1 0,-12-1-15,-8 4 14,-20-3-5,-20-28 6,-12-29-14,-24-26 13,-12-35 3,-12-25-17,-4-34 15,-12-30 0,4-44-15,8-22 24,4-21-24,8-39 15,16-37-15,28-14 14,16 17 2,24-33-16,24 26 16,20 8-1,24 19-15,0 43 15,0 30-6,4 18 5,-44 59-14,-4 26 16,-24 31 0,-4 19-16,-16 24 15,15 7 1,9 6-16,8-23 24,4-10-24,-8-30 15,-4-23-15,0-17 15,-20-24 0,0-26-15,-20-6 16,-16-18-1,-4-12-15,-20 16 10,-4-3 4,-16 6 1,-12 20-15,0 1 15,0 22 12,-11 4-27,19 10 0,-4 14 6,24 12 22,4 18-28,28-1 8,12 10 7,20-3-15,8 23 17,24 4-2,32-20-15,3-11 16,-7-22-15,12-21 12,-96-3 13,0 0-26,0 0 12</inkml:trace>
    </iact:actionData>
  </iact:action>
  <iact:action type="add" startTime="45835">
    <iact:property name="dataType"/>
    <iact:actionData xml:id="d6">
      <inkml:trace xmlns:inkml="http://www.w3.org/2003/InkML" xml:id="stk6" contextRef="#ctx0" brushRef="#br0">25229 14111 0,'0'0'2,"0"0"12,0 0 1,156 73-15,-76-56 16,0-10 8,-12-21-22,-8-12-2,0-8 10,-25-19 8,-3 3-4,-16 0-14,-28-10 17,-12 13-17,-7 8 15,-9 19-7,-8-7 10,0 17-18,-12 0 21,4 20-21,4 23 9,8 17 15,-8 20-24,20-3 5,20 9 10,12 1 10,28-20-25,0-11 0,24-9 14,16-21 1,-12-29 1,-4-7-16,-52 20 15,0 0-14,0 0 13</inkml:trace>
    </iact:actionData>
  </iact:action>
  <iact:action type="add" startTime="46290">
    <iact:property name="dataType"/>
    <iact:actionData xml:id="d7">
      <inkml:trace xmlns:inkml="http://www.w3.org/2003/InkML" xml:id="stk7" contextRef="#ctx0" brushRef="#br0">25860 13548 0,'0'0'17,"0"0"-17,0 0 15,0 0 0,120 123 1,-76-43-16,4 23 15,-4-3-15,-4 0 21,0 0-20,-12 0 17,0-20-3,-8-13-15,-12-21 14,0-9-10,-16-27 7,0-10 5,-12 0-16,4-77 22,-12 11-22,-12-31 19,12-3-5,-8-13-14,20 13 15,0 20-12,4 14 8,12 16 5,0 16-16,4 14 15,8 10 11,12 10-26,-8 10 15,20-3-15,-8 0 15,-12-1-15,0 14 14,4-3 1,-20-17-15,0 0 16,0 0-3</inkml:trace>
    </iact:actionData>
  </iact:action>
  <iact:action type="add" startTime="47280">
    <iact:property name="dataType"/>
    <iact:actionData xml:id="d8">
      <inkml:trace xmlns:inkml="http://www.w3.org/2003/InkML" xml:id="stk8" contextRef="#ctx0" brushRef="#br0">26212 14411 0,'0'0'30,"0"0"-30,0 0 0,0 0 16,88-10-3,-56-4-13,24-12 18,-4-4-18,-4-7 14,-16-13 5,-4 0-19,-12-20 19,-20-3-19,-20-4 16,-8-9-12,-20 3 7,-4 6 7,4 10-18,-16 21 14,4 9 2,8 20-16,0 24 21,16 20-19,0 29 13,12 31 0,12 23-15,4 13 17,24 0-17,4 1 15,24-15 0,0-9-15,4-16 21,8-34-20,0-30 15,4-20-2,0-40-14,-4-34 18,-8-29-18,-8-20 16,-8-44-1,-28-19-15,-24 3 22,-4-11-22,-16-5 15,-20 12-12,12 27 9,-4 30 5,16 37-17,0 40 16,24 33-1,4 20-15,12 60 22,24 26-22,32 74 16,28 40-16,20 30 21,4 30-21,-12-21 10,12-19 7,-17-27-3,1-39-14,-20-44 21,-8-37-21,-64-73 17,0 0-17,0 0 20</inkml:trace>
    </iact:actionData>
  </iact:action>
  <iact:action type="add" startTime="48231">
    <iact:property name="dataType"/>
    <iact:actionData xml:id="d9">
      <inkml:trace xmlns:inkml="http://www.w3.org/2003/InkML" xml:id="stk9" contextRef="#ctx0" brushRef="#br0">27747 13615 0,'0'0'16,"0"0"-16,0 0 12,0 0 5,119-47-4,-35 20-13,32 4 24,0-10-24,0-4 15,4-6-15,16 3 17,0-17-3,-16 4-14,-25 13 16,-23 7-1,-20 9-15,-28 14 9,-24 10 10,-40 0-19,0 14 11,-16 6 5,56-20-3,0 0-11,0 0 13</inkml:trace>
    </iact:actionData>
  </iact:action>
  <iact:action type="add" startTime="48628">
    <iact:property name="dataType"/>
    <iact:actionData xml:id="d10">
      <inkml:trace xmlns:inkml="http://www.w3.org/2003/InkML" xml:id="stk10" contextRef="#ctx0" brushRef="#br0">28326 13195 0,'0'0'16,"0"0"1,0 0-17,0 0 15,0 0-2,0 0-13,0 0 24,0 0-24,0 0 15,0-90-15,-4 67 16,-16 16 1,8 7-17,8 0 15,0 17-1,4 6-14,0-6 23,4 23-23,8 26 17,12 24-17,-8 17 16,12 3-16,-4 6 15,8 18-1,4 2 9,-4-26-23,8-10 0,0-33 14,-4-14 3,-8-20-16,-8-20 17,4-13-18,-24 0 13,0 0 3,0 0-16</inkml:trace>
    </iact:actionData>
  </iact:action>
  <iact:action type="add" startTime="49077">
    <iact:property name="dataType"/>
    <iact:actionData xml:id="d11">
      <inkml:trace xmlns:inkml="http://www.w3.org/2003/InkML" xml:id="stk11" contextRef="#ctx0" brushRef="#br0">28893 14041 0,'0'0'2,"0"0"-2,0 0 13,120 93 8,-48-73-21,20-13 18,-8-14-18,-8-6 15,-20-30-13,-16-14 12,-24 4 1,-16-4-12,-20-3 9,-32 7 9,-16 6-21,-12 7 16,-12 7-16,-4 20 15,0 6 3,16 34-18,25 13 15,15 20 0,16 16-15,24 4 21,24-7-21,16-6 17,3-20-17,21-17 14,4-20 4,0-17-18,-68 7 16,0 0-16,0 0 15</inkml:trace>
    </iact:actionData>
  </iact:action>
  <iact:action type="add" startTime="49578">
    <iact:property name="dataType"/>
    <iact:actionData xml:id="d12">
      <inkml:trace xmlns:inkml="http://www.w3.org/2003/InkML" xml:id="stk12" contextRef="#ctx0" brushRef="#br0">29581 13348 0,'0'0'0,"0"0"15,0 0-9,0 0 10,0 0-1,0 0-15,0 0 16,0 0 0,0 0-16,68 103 16,-28-43-16,12 14 17,4 36 9,-17 13-26,5 3 0,-8 1 9,-12-37 7,-20-10 0,0-20-15,-12-44 15,-12-6-16,4-36 14,-12-21 8,0-26-22,1-34 30,-21-23-30,4-26 0,-8 6 18,0-30-18,12 7 16,8 16-16,8 28 21,20 25-21,16 31 16,20 23-14,20 23 11,12 24 4,12 13-17,3 20 14,9 37 3,-16-1-17,-20 34 15,-12 3 7,-28 14-22,-24 0 14,-28-11-14,-12-6 19,-16-13-19,-4-41 14,-3-16 1,3-20-15,12-20 16,32-33 2,28 43-18,0 0 19,0 0-19</inkml:trace>
    </iact:actionData>
  </iact:action>
  <iact:action type="add" startTime="50231">
    <iact:property name="dataType"/>
    <iact:actionData xml:id="d13">
      <inkml:trace xmlns:inkml="http://www.w3.org/2003/InkML" xml:id="stk13" contextRef="#ctx0" brushRef="#br0">30472 13412 0,'0'0'1,"0"0"14,0 0-14,0 0 13,52 99 3,-36-32-17,-4 16 14,4 11 6,4 5-20,-4-15 5,0-8 8,-12-16 4,4-20-17,-8-20 15,-12-13 1,12-7-16,0 0 19,0 0-18</inkml:trace>
    </iact:actionData>
  </iact:action>
  <iact:action type="add" startTime="50480">
    <iact:property name="dataType"/>
    <iact:actionData xml:id="d14">
      <inkml:trace xmlns:inkml="http://www.w3.org/2003/InkML" xml:id="stk14" contextRef="#ctx0" brushRef="#br0">30416 12962 0,'0'0'17,"0"0"4,0 0-21,0 0 0,0 0 25,96 60-25,-96-60 5,0 0 15,0 0-20</inkml:trace>
    </iact:actionData>
  </iact:action>
  <iact:action type="add" startTime="50679">
    <iact:property name="dataType"/>
    <iact:actionData xml:id="d15">
      <inkml:trace xmlns:inkml="http://www.w3.org/2003/InkML" xml:id="stk15" contextRef="#ctx0" brushRef="#br0">31187 13032 0,'0'0'17,"0"0"5,0 0-22,80-17 0,-44-13 15,-32 20 0,-20-6-15,-40 16 16,-20 20-1,-32 23-15,12 17 20,4 23-20,9 17 14,27-7-9,20-3 10,44 17 1,40-11-16,40-12 21,35-11-21,29-17 11,8-16 6,4-23-17,-20-24 20,-144 7-20,0 0 15,0 0 2</inkml:trace>
    </iact:actionData>
  </iact:action>
  <iact:action type="add" startTime="51611">
    <iact:property name="dataType"/>
    <iact:actionData xml:id="d16">
      <inkml:trace xmlns:inkml="http://www.w3.org/2003/InkML" xml:id="stk16" contextRef="#ctx0" brushRef="#br0">24957 16293 0,'0'0'8,"0"0"8,-100 20 10,-4 30-26,-7 29 0,3 38 20,16 16-20,-4 30 16,20 1-14,20-1 19,28-13-21,28-14 15,28-16-1,24-20-13,16-17 16,56-26-16,36-37 12,15-40 3,9-27-16,12-19 16,0-41-9,-28-19 8,-12-8 12,-21-22-27,-23 6 0,-112 150 6,0 0 8,0 0 2</inkml:trace>
    </iact:actionData>
  </iact:action>
  <iact:action type="add" startTime="51982">
    <iact:property name="dataType"/>
    <iact:actionData xml:id="d17">
      <inkml:trace xmlns:inkml="http://www.w3.org/2003/InkML" xml:id="stk17" contextRef="#ctx0" brushRef="#br0">26272 15953 0,'0'0'16,"0"0"-16,-64 150 15,24-27-9,-4 4 11,8 22-15,8-2 10,16 0 6,12-21-18,0-6 13,0-3 4,0-14-17,0-20 22,-4-26-22,-16-34 16,0-40-14,-8-36 11,-20-37-2,4-33 6,-8 0-17,-12-4 12,9 7 17,15 30-29,12 14 1,12 22 14,16 24 0,4 14-15,32 12 17,16 4-17,31 4 14,25-1 3,12 10-17,4 17 12,-4-6-3,16 32 7,-12-2 0,-4-1-16,-24-10 16,-5 10-16,-11-23 15,-12-3 2,-16-24-17,-20-9 20,-8-28-20,-24 34 18,0 0-18,0 0 14</inkml:trace>
    </iact:actionData>
  </iact:action>
  <iact:action type="add" startTime="53285">
    <iact:property name="dataType"/>
    <iact:actionData xml:id="d18">
      <inkml:trace xmlns:inkml="http://www.w3.org/2003/InkML" xml:id="stk18" contextRef="#ctx0" brushRef="#br0">24458 17392 0,'0'0'15,"0"0"10,-160 53-25,44-20 0,0-3 16,32 7-3,4-24-12,40 11 14,12-18 0,28-29-15,0 20 16,56-7 8,-16-17-24,28-16 0,-68 43 13,0 0 3,0 0-15</inkml:trace>
    </iact:actionData>
  </iact:action>
  <iact:action type="add" startTime="53925">
    <iact:property name="dataType"/>
    <iact:actionData xml:id="d19">
      <inkml:trace xmlns:inkml="http://www.w3.org/2003/InkML" xml:id="stk19" contextRef="#ctx0" brushRef="#br0">24186 17485 0,'0'0'18,"0"0"5,0 0-23,0 0 0,0 0 22,80-40-22,-28 27 15,-8-11-14,8 8 21,0-4-22,-8-7 17,-4-3-4,0 7-13,0-14 17,0-6-15,4-24 11,7 4 2,-7-10-14,8 3 21,-12-4-22,-12 15 15,-4 2 0,-12-3-15,-8 20 17,-8 3-15,-16 1 9,-8 9 6,0-20-17,0-3 11,-4 4 1,8 3 3,-4 9-1,4 14-14,-3 14 18,-9 6-15,8 10 7,-4-4 8,-8 24-18,12 7 22,4 3-22,24-40 15,0 0 1,0 0-16</inkml:trace>
    </iact:actionData>
  </iact:action>
  <iact:action type="add" startTime="55311">
    <iact:property name="dataType"/>
    <iact:actionData xml:id="d20">
      <inkml:trace xmlns:inkml="http://www.w3.org/2003/InkML" xml:id="stk20" contextRef="#ctx0" brushRef="#br0">27599 16849 0,'192'310'19,"-125"-191"-19,-47-82 18,-16-14-18,-4-16 12,-16-4 5,4-3-1,-24-40-16,9-6 16,-5-27-16,-20-57 19,-16-30-16,0-23 11,68 183 3,0 0-17,0 0 19</inkml:trace>
    </iact:actionData>
  </iact:action>
  <iact:action type="add" startTime="55533">
    <iact:property name="dataType"/>
    <iact:actionData xml:id="d21">
      <inkml:trace xmlns:inkml="http://www.w3.org/2003/InkML" xml:id="stk21" contextRef="#ctx0" brushRef="#br0">27115 15973 0,'0'0'0,"0"0"16,0 0-16,0 0 12,-84-43 5,68 23 2,-20-7-19,8-16 0,0 6 17,12-3-1,-8 7-16,12-4 17,8 17-17,8 0 14,-4 10 2,12 7 1,-8 3-17,-4-4 14,8 1 7,-8-7-21,-8 0 2,4 0 12,-8-3-7,8-11 17,-20 14-24,8-16 4,-8 6 5,0-13 7,5 3-14,7 6 20,0-9-20,8 16 16,4 4-18,0 6 14,0 4 1,0-4 0,4-3-15,-4 10 17,12-6-17,-8-8 7,20-2 9,3-8-2,25-9 4,12 6-18,20-13 4,8 10 18,-4-13-22,16 10 17,4 6-17,16 11 26,0 9-26,-8 7 4,-25 23 6,-7 21 3,-16 15 5,-12 11-18,-16 50 13,-32 17 9,-28-7-22,-20-4 18,-16-9-17,-16-7 13,-4 0-11,-7-20 12,3-14-2,-4-19 6,8-17-19,20-27 0,12-23 13,20-6 8,24-11-21,4-26 16,-4 53-16,0 0 14,0 0 5</inkml:trace>
    </iact:actionData>
  </iact:action>
  <iact:action type="add" startTime="56594">
    <iact:property name="dataType"/>
    <iact:actionData xml:id="d22">
      <inkml:trace xmlns:inkml="http://www.w3.org/2003/InkML" xml:id="stk22" contextRef="#ctx0" brushRef="#br0">28258 16269 0,'0'0'17,"0"0"-17,0 0 20,0 0-20,0 0 16,-40 94-16,40-51 15,28 3 3,0 11-18,0-7 15,8-3 3,16-14-18,8-23 18,20-23-18,0-31 17,12-19-17,-24-17 14,-13-13 4,-19 0-18,-20-24 15,-16-10-12,-16 14 9,-24 20-5,-19 23 8,-1 23 1,-32 31-16,0 22 14,4 38 4,12 22-18,12 38 16,20 15-15,16 15 13,24-11 7,8 10-21,24-23 17,8-20-17,20-20 20,0-40-20,16-40 12,4-17 3,-20-39-13,-4-18 11,-12-6 7,-12-23-19,-12-3 15,-4-14-16,-12 13 20,8 14-20,-4 23 13,12 30 2,-4 17-13,-12 33 12,4 0-8,4 66 8,4 21 2,7 20-16,13 6 20,0 7-20,8-34 22,4-12-22,-4-18 15,0-29-2,-4-34-13,-16-16 16,-12-20-2,-16-34-14,0-23 17,-4-27-1,-4 1-16,4 16 16,0 20-16,4 10 16,16 37-10,-4 33 9,16 10-1,-4 50-14,12 6 17,0 24-15,12 30 11,0 7 4,-12-11-17,-4-16 16,-8-23 10,12-24-26,-16-33 0,0-10 10,-8-60 6,8-30-1,-12-23-15,12-13 17,4-14-17,12 10 16,12 7-10,0 23 9,0 33 0,0 44-15,12 33 16,4 36-1,-12 38-15,8 9 17,-13 13-17,1-6 15,0 4 7,-12-15-21,-4-19 13,-4-46-14,-12-21 16,4-3-14,-12 0 12,0 0 2,0 0-16</inkml:trace>
    </iact:actionData>
  </iact:action>
  <iact:action type="add" startTime="57769">
    <iact:property name="dataType"/>
    <iact:actionData xml:id="d23">
      <inkml:trace xmlns:inkml="http://www.w3.org/2003/InkML" xml:id="stk23" contextRef="#ctx0" brushRef="#br0">29916 15693 0,'0'0'1,"0"0"-1,0 0 13,56 110 1,-16-60-13,12-23 13,28-34-8,8-16 11,-8-21-3,-16-19-14,-8-4 17,-16-23-17,-28-9 15,-28 29 3,-12 10-18,-24 16 16,-12 4 4,-28 34-20,-4 12 2,8 31 11,8 20 3,20 26 0,28 20-16,20-3 16,40 17-16,12-4 15,28-13-8,12-20 8,28-27 0,-16-36-15,-8-41 16,-16-36 0,-16-16-16,-20-47 15,-12-37-13,-16-17 11,-28-3 10,-8-10-22,-12-6 13,-8 29-14,4 24 16,4 33-14,12 50 12,8 40 2,12 20-16,12 0 15,16 130 8,20 20-23,16 23 14,4 27-14,12 20 17,4-3-16,20-24 13,16-13 2,0-21-16,3-25 15,-11-31-8,-16-30 9,-12-30-1,-24-39-15,-48-38 16,0 34-15,0 0 13,0 0 3</inkml:trace>
    </iact:actionData>
  </iact:action>
  <iact:action type="add" startTime="60245">
    <iact:property name="dataType"/>
    <iact:actionData xml:id="d24">
      <inkml:trace xmlns:inkml="http://www.w3.org/2003/InkML" xml:id="stk24" contextRef="#ctx0" brushRef="#br0">27894 18061 0,'392'-163'9,"-180"103"6,4 10 12,7 10-27,-11-33 0,28-7 14,-48-13 1,40 13-15,-21 6 13,21 4 2,-4-9-15,-28 22 16,3-26-2,-11 6-14,-20 4 17,4 16-2,-28 14-15,-40 3 23,-16 0-23,7 10 15,9-17-15,-4-9 15,-44-4 2,4-7-17,-12 7 15,8-6 0,0 16-15,-16 10 8,-20 3 7,4-10 0,-12 14-15,-12-10 16,-4-17 0,-8-20-16,0 23 16,4-26-16,4 13 15,-8 7 8,-4-4-23,4-16 14,-16-10-14,12-27 17,-16 16-2,0-2-15,0-11 16,12-16-16,-8 0 15,-4 6-8,8 14 9,0-37-2,4 7-14,-4-4 17,8 17-16,-16-6 13,8 3 2,-4 19-16,-4 31 15,-8 17 8,-4 6-23,-16-20 14,0 23-14,-39 4 17,-1 9-16,-8 11 13,8-7 3,-12 7-17,-24 0 15,-4 6 8,-12 7-23,9-20 26,-33-10-26,0 7 0,32-7 5,-20 0 9,-20 33 3,8-20-17,-19 24 23,-9-10-23,40 16 14,-16-13 0,-16 14-14,-3-1 18,-21 4-18,0 9 14,12 11 3,-32 9-17,1 4 15,-37 17 8,28-10-23,-12 6 2,41-20 11,11-9 3,-24-4-15,24-10 13,-24 0 2,13 0-16,15 13 15,-28 20-9,32 4 11,-39 6 9,27 4-26,8 6 0,-4-6 5,24 13 21,-3 33-26,-21 30 5,20 10 9,20 17 11,4 10-25,20 20 25,24 7-25,33 16 0,23 7 6,20-7 8,16 13 3,24-6-17,24 3 14,16 20 13,20-19-27,3-5 0,9-9 11,8-23 6,12 16-17,4-7 31,24-9-31,0 0 0,-8-8 15,8-22 8,28-17-23,27 6 15,1-22-15,36-1 16,-16-23-16,4-7 25,27-6-25,-11 6 6,24-6 8,-8-14 11,-1-10-25,25-23 3,0-10 7,28-3 7,-17-17-17,13 0 14,-32-14 2,20 8-16,-13-11 16,29-13 1,-36-6-17,4-28 20,-37-12-20,-215 76 17,0 0-16,0 0 15</inkml:trace>
    </iact:actionData>
  </iact:action>
</iact:actions>
</file>

<file path=ppt/ink/inkAction4.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T" type="integer" max="2.14748E9" units="dev"/>
        </inkml:traceFormat>
        <inkml:channelProperties>
          <inkml:channelProperty channel="X" name="resolution" value="336.48792" units="1/cm"/>
          <inkml:channelProperty channel="Y" name="resolution" value="403.81378" units="1/cm"/>
          <inkml:channelProperty channel="T" name="resolution" value="1" units="1/dev"/>
        </inkml:channelProperties>
      </inkml:inkSource>
      <inkml:timestamp xml:id="ts0" timeString="2025-07-08T09:37:05.329"/>
    </inkml:context>
    <inkml:brush xml:id="br0">
      <inkml:brushProperty name="width" value="0.05292" units="cm"/>
      <inkml:brushProperty name="height" value="0.05292" units="cm"/>
      <inkml:brushProperty name="color" value="#FF0000"/>
    </inkml:brush>
  </inkml:definitions>
  <iact:action type="add" startTime="1995">
    <iact:property name="dataType"/>
    <iact:actionData xml:id="d0">
      <inkml:trace xmlns:inkml="http://www.w3.org/2003/InkML" xml:id="stk0" contextRef="#ctx0" brushRef="#br0">8434 3419 0,'0'0'21,"0"0"-21,0 0 25,0 0-25,95 0 13,-47 0-13,-4 10 16,12 7-3,8-10-12,4 19 15,12-9-6,28 13-9,28-20 15,24 23-2,20-3 0,39 0-14,17-6 18,12 6-18,16-14 22,31 21-22,-3-14 6,24 7 9,-1 0 10,-7 7-24,20 9 2,-5-6 7,37 4 6,-8 22-14,11-9 11,1-7 3,4 10-15,7-4 12,41-16 12,7-3-25,-7 6 3,-12-9 7,11-4 7,-3 6-14,-1-6 10,-7 10 2,4 3-15,-33-3 10,5 0 4,16-6-7,19 2 22,5-22-29,-5-4 0,-23-10 14,11-10 2,-11-20-16,-4-7 17,-9-16-1,-27-27-16,-24 13 16,7-16-1,-23 6-15,20 1 15,-33-18-13,9-12 13,-36-4 0,0 0-15,-17-3 14,-11 0-5,-36-7 8,-28-7-17,-32 4 12,-25 20 6,-43-1-3,-24 14-15,-20 7 16,-36 0-16,-12 0 13,-16-7 12,-40-7-25,-12-23 0,-43-30 13,-61 27 7,-8 3-20,-48 4 14,-44-28 2,-51 28-16,-9 13 13,-43 19 10,7 1-22,-20 16-1,-19 7 14,-29-16 2,5 19 1,11-6-17,4 6 15,-19 17-15,-29 4 14,-11 6-6,3-7 8,1 4-16,39-1 21,-15-19-21,-17 13 12,-23 7 3,15 0-2,1-4-13,39 14 15,-16 9 9,-27 14-24,-1 24 21,-7-11-21,-1 0 0,49 4 12,27-4 3,17-9 1,-5 2-16,32-6 13,13-6-6,23 6 9,4 6-16,1 21 16,-33 20 1,4 12-17,17 8 15,-1-14 0,44 7-15,-3-6 15,27-8-11,8 14 14,45-10-18,7 3 17,32 17-1,12 14-16,-12 12 15,28 11 1,25-7-16,-5 10 15,8 23-11,20 3 13,8-9-17,24 0 18,12 9-4,28-19-14,28 6 16,20-20-1,48-13-15,36 3 18,16 11-18,8-11 19,28-20-19,56-6 16,3-7 1,57-10-17,24-24 15,36-19 0,3-24-15,29-9 17,-12-8-17,-340 34 20,0 0-20,0 0 16</inkml:trace>
    </iact:actionData>
  </iact:action>
  <iact:action type="add" startTime="35638">
    <iact:property name="dataType"/>
    <iact:actionData xml:id="d1">
      <inkml:trace xmlns:inkml="http://www.w3.org/2003/InkML" xml:id="stk1" contextRef="#ctx0" brushRef="#br0">29133 10684 0,'0'0'8,"96"0"8,36-7 0,60 0-16,12 4 18,-13-10-16,17-14 15,-12 10-17,-8-13 15,0 0 2,-5 4-16,-15-1 16,-36 4-17,4 9 18,0 8-16,-24 6 13,-12 3 0,-32 7-15,-20-3 17,-1-7-1,-19 10-16,-4-10 19,-16 10-19,12-10 16,-16-4-14,-4 4 11,0 7 4,0-7-17,-72-3 12,37 6 8,7 0-20,28-3 17,0 0-3,0 0-14</inkml:trace>
    </iact:actionData>
  </iact:action>
  <iact:action type="add" startTime="36528">
    <iact:property name="dataType"/>
    <iact:actionData xml:id="d2">
      <inkml:trace xmlns:inkml="http://www.w3.org/2003/InkML" xml:id="stk2" contextRef="#ctx0" brushRef="#br0">4374 12106 0,'0'0'8,"0"0"7,0 0 0,-108-30-15,68 23 15,4 7 0,20-3-15,0-4 17,16 1-2,0 6-15,0-7 23,0-3-23,52 3 15,-36 1-15,12 6 15,0 0 0,8 0-15,20 0 17,-4-10-2,7 3-15,17 0 9,32 4 5,28-7 1,-4-10-15,8 10 16,-4 0-1,24-7-15,-1 1 16,1-1 0,16 0-16,-8 1 22,-24-1-22,20 7 15,11-7-15,-11 17 16,4-23 11,0 13-27,-8 3 0,0 1 19,7-11-19,9 20 23,-20-6-23,-4 10 15,4-7-15,-4 13 16,-4-6 0,15-7-16,-11 0 16,4-4-14,-20 4 11,16 4-5,-8-4 7,-16-7-1,-9 4-14,13 3 17,-12 0-2,-8 3-15,-8 0 17,4-3-17,16-3 14,-16 0 9,0 3-23,-17 3 15,5-3-15,12 0 16,-12 10-15,-4-10 13,-12 3 3,-8 1-17,8 6 14,4-10-6,8 10 7,0-4-1,-13-12-14,5 12 17,-4-6-2,12 0-15,0-6 17,-8 6-17,0-17 14,-16 10 9,-4 4-22,-8 0 24,12 3-25,-4 0 0,-8 0 7,-4 0 6,-1 3 4,-7-3-17,-4-3 21,0 3-20,-12 3 15,0-3-3,-12 0-12,8 0 16,-8-3-16,0 6 12,4-6 4,0 6-17,4-6 15,-8-1-8,8 1 10,-12 0-3,12 3-14,-8-14 17,0 8-17,-8 6 25,-4 0-25,-4-7 5,12 4 10,-12 3 9,4 0-24,-4-7 14,8 7-13,-4 0 15,8 0-16,0 7 25,-8-7-25,-4 0 6,0 0 9,0 0-9</inkml:trace>
    </iact:actionData>
  </iact:action>
  <iact:action type="add" startTime="39034">
    <iact:property name="dataType"/>
    <iact:actionData xml:id="d3">
      <inkml:trace xmlns:inkml="http://www.w3.org/2003/InkML" xml:id="stk3" contextRef="#ctx0" brushRef="#br0">15882 12226 0,'348'36'25,"-160"-16"-25,-76-26 3,-21-31 10,1-23 0,16-10 2,-12-3-15,0-10 17,-16-31-15,4-19 10,16-10 0,0-7 1,-16 0-10,-8-23 9,-20 0 2,-16 23 1,-5-7-15,-19-2 17,-16 19-17,-24 20 16,-19 13 7,-21 1-23,-20 2 15,-36-2-15,-28 16 15,-16 23 9,-12 1-24,-24 19 0,1-3 8,7 23 5,-12-3 12,4 34-25,-4 26 3,-15 26 8,7 4 8,0 17-6,16 19-13,28 24 16,29 24-2,31 29-14,24 17 9,32 36 7,28-3-14,36 34 10,16-4 3,36-20-13,20-7 14,12-29-2,27-40-14,17-21 14,36-9 10,16-14-22,-4-36-2,20-28 13,-9-19 5,-11-30-3,16-23-15,12-7 14,-28-23-14,11-17 14,-23-23-5,-28-21 7,-24-12-13,-4 3 8,-40-4 6,-24-16-17,-28-14 17,-32 27-3,-32 10-14,-32 41 14,-16 42 10,84 37-24,0 0 0,0 0 18</inkml:trace>
    </iact:actionData>
  </iact:action>
</iact:actions>
</file>

<file path=ppt/ink/inkAction5.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T" type="integer" max="2.14748E9" units="dev"/>
        </inkml:traceFormat>
        <inkml:channelProperties>
          <inkml:channelProperty channel="X" name="resolution" value="336.48792" units="1/cm"/>
          <inkml:channelProperty channel="Y" name="resolution" value="403.81378" units="1/cm"/>
          <inkml:channelProperty channel="T" name="resolution" value="1" units="1/dev"/>
        </inkml:channelProperties>
      </inkml:inkSource>
      <inkml:timestamp xml:id="ts0" timeString="2025-07-08T09:37:05.329"/>
    </inkml:context>
    <inkml:brush xml:id="br0">
      <inkml:brushProperty name="width" value="0.05292" units="cm"/>
      <inkml:brushProperty name="height" value="0.05292" units="cm"/>
      <inkml:brushProperty name="color" value="#FF0000"/>
    </inkml:brush>
  </inkml:definitions>
  <iact:action type="add" startTime="7125">
    <iact:property name="dataType"/>
    <iact:actionData xml:id="d0">
      <inkml:trace xmlns:inkml="http://www.w3.org/2003/InkML" xml:id="stk0" contextRef="#ctx0" brushRef="#br0">10064 6221 0,'0'0'15,"0"0"-9,0 0 12,96-120-17,-68 53 14,-4 17 0,-12 0-15,-4 0 15,-12-10-5,-8 0-5,-4-20 11,-12-3-14,0-4 19,-8 1-21,4 9 17,-16-6-3,4 10-13,-8-11 12,-4 8 4,0 2-17,-20 5 15,-12 2-13,-12 24 20,1-1-22,3 28 13,-8-8 4,-28 18-16,-8 6 13,8 30 1,0-10-15,4 13 16,-7 17-14,-1 17 18,20-7-17,16 9 11,20 5 1,0-14-15,12 20 14,12-14 2,8 21-16,16-11 16,8-9 6,12 23-22,12 0 2,12 0 13,16 3 1,8 0-16,8-3 13,8 4 4,8 2-17,16-6 15,8 10-5,-4-17 1,0-23-9,-12 20 14,12-20-1,0 7-15,15 3 14,9-20 2,-4-4-16,-8-22 16,4-11 8,16-13-24,20-10 0,-12-17 14,0-16 2,3-10-16,1-24 14,8 0 2,-24-22-16,-4 5 16,-20 4 7,-4 0-23,-12 0 0,-28-26 16,-48 6-3,8 110-12,0 0 14,0 0 1</inkml:trace>
    </iact:actionData>
  </iact:action>
  <iact:action type="add" startTime="11101">
    <iact:property name="dataType"/>
    <iact:actionData xml:id="d1">
      <inkml:trace xmlns:inkml="http://www.w3.org/2003/InkML" xml:id="stk1" contextRef="#ctx0" brushRef="#br0">10412 3609 0,'311'-216'17,"-119"76"-14,-16 40 8,12 23 4,16 7-8,-13 14 9,5 2-16,8 14 14,12 4 4,28-1-17,-1 7 13,41 7 1,-16-7-15,27 17 17,5-11 4,20 14-21,-4-3 0,-13 13 17,-3 0-15,-16 13 27,35 14-29,-3-10 14,8 9-14,-1 14 17,-27 10-17,24 3 22,-21 21-22,25-14 13,-12 0 6,12-7-19,-17-13 15,-7 3 0,24-6-15,-17 6 16,5-10-15,-16-6 20,-13 13-21,-15 20 16,16 0-14,-12 30 12,-5 0 1,-23-17-1,12 0-14,-40 14 18,11 3-14,-19-7 12,-36 0-16,0-16 17,-24-7-15,-20-13 27,-8-1-29,15 4 15,-27-6-15,-24-1 16,-20 0-16,-12 0 21,-12 1-21,0-8 17,16-9-2,-12-10-14,-8-1 14,-4-22 0,0-8-15,-16-9 14,0 0-11,-4-1 18,-8 4-21,-8-23 20,-8 10-20,-12-10 12,-8-17 4,-20 0-14,-20 6 10,-20 11 5,-4-4-14,16 1 15,16 6-18,20 13 16,8-3-14,16-6 11,12 19 4,8 10-16,0 7 12,52 44 4,0 9-17,16 7 21,4 0-21,20 10 16,4-4-14,0 8 11,-8-5 5,-16-12-18,-4-4 13,-12 14 3,-8-20-16,-20-11 22,-13-12-22,-15-1 16,-55-6-14,3 3 11,-32 3 5,-24 0-18,-36 14 20,-8-14-20,4 14 31,0-11-31,1-12 1,11-14 15,-8-17-16,144 17 14,0 0 4,0 0-18</inkml:trace>
    </iact:actionData>
  </iact:action>
  <iact:action type="add" startTime="13744">
    <iact:property name="dataType"/>
    <iact:actionData xml:id="d2">
      <inkml:trace xmlns:inkml="http://www.w3.org/2003/InkML" xml:id="stk2" contextRef="#ctx0" brushRef="#br0">6252 7819 0,'0'0'8,"0"0"4,96 17-2,-16-24 7,-1-3-2,9 10-15,-12-10 16,4 4-16,20 6 14,12-10 3,12 3-17,-4-6 33,0 6-33,28 0 0,3 7 21,-3-3-21,0 3 15,12-3-15,-8 6 16,-20 0 0,15 11-16,5-14 11,4 13 0,-16-6 5,8-1-16,0 4 15,-4-3 11,-21 16-25,25-16-1,-8 6 15,-8-3 1,4-10-16,24 7 11,-8-14 4,-17 7-15,-3 0 23,0-16-23,-4 16 9,-8-7 6,0 7 1,-12-3-16,24-11 22,-20 1-22,-9 6 16,-19 1-16,-4 12 15,-12-12 1,-24 19-16,-36 14 15</inkml:trace>
    </iact:actionData>
  </iact:action>
  <iact:action type="add" startTime="41577">
    <iact:property name="dataType"/>
    <iact:actionData xml:id="d3">
      <inkml:trace xmlns:inkml="http://www.w3.org/2003/InkML" xml:id="stk3" contextRef="#ctx0" brushRef="#br0">26772 10920 0,'0'0'13,"0"0"2,0 0-15,0 0 17,0 0-1,0 0-16,55-100 15,-55 64-15,4 12 15,-20 8 8,-8 2-23,9 14 15,-13 0-15,-16 4 16,-8-1 0,-24 4-16,-24 9 16,-28-2-15,4-1 14,-24 4-10,-40-1 11,-3-9 0,-37 6-16,-28 14 27,24-20-27,-23 16 3,15-10 8,-4 17 6,12-17-17,16 4 24,1 6-24,3-13 17,-4-3-17,-16 13 13,25-13 5,-29-4-18,20 4 11,-16-1 9,-12 4-20,-15 0 20,-5 7-20,4 0 16,-4-4-16,21-3 17,-13 0-4,24 10-12,0-13 17,17-1-18,31-6 13,-4 0-4,20 0 7,8-6 11,-4-1-27,5-3 0,23-3 5,12 6 21,4 0-26,12 7 4,16 0 17,28-3-21,32 3 17,16 3 10,16-3-27,0 7 0,48-4 5,-12 11 18,-8-1-23,8 0 8,-8 11 6,0-11-7,-28-13 9,0 0-14,0 0 11</inkml:trace>
    </iact:actionData>
  </iact:action>
</iact:actions>
</file>

<file path=ppt/ink/inkAction6.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T" type="integer" max="2.14748E9" units="dev"/>
        </inkml:traceFormat>
        <inkml:channelProperties>
          <inkml:channelProperty channel="X" name="resolution" value="336.48792" units="1/cm"/>
          <inkml:channelProperty channel="Y" name="resolution" value="403.81378" units="1/cm"/>
          <inkml:channelProperty channel="T" name="resolution" value="1" units="1/dev"/>
        </inkml:channelProperties>
      </inkml:inkSource>
      <inkml:timestamp xml:id="ts0" timeString="2025-07-08T09:37:05.329"/>
    </inkml:context>
    <inkml:brush xml:id="br0">
      <inkml:brushProperty name="width" value="0.05292" units="cm"/>
      <inkml:brushProperty name="height" value="0.05292" units="cm"/>
      <inkml:brushProperty name="color" value="#FF0000"/>
    </inkml:brush>
  </inkml:definitions>
  <iact:action type="add" startTime="3568">
    <iact:property name="dataType"/>
    <iact:actionData xml:id="d0">
      <inkml:trace xmlns:inkml="http://www.w3.org/2003/InkML" xml:id="stk0" contextRef="#ctx0" brushRef="#br0">11910 3909 0,'448'43'21,"-165"-13"-21,-23 10 7,48-10 8,4 14-9,7-21 11,-3 0-16,20 4 12,-1-4 3,45 17-14,-8-17 20,-17 1-22,17-1 13,-17-3 4,13 10-17,36-13 14,7 13 2,-31 0-16,-12-14 16,-5 4-14,-23 4 18,20-1-19,-21-13 13,-7-3 3,4 12-17,-25-19 16,17 14-2,8 2-14,-41-2 18,21 9-18,-48 0 22,35-13-22,-27-6 13,36-1 3,11-10-16,-11 4 16,8-20 11,-36 3-27,39-17 0,-15 1 12,4-4 4,11 0-16,-35-4 13,8-9 4,-5 3-17,25-10 20,-32-3-20,20-20 22,-49-14-22,17 0 5,-16 1 19,4-11-24,-25 17 14,-31-6 0,0-4-14,-36-4 17,-20 5-2,-5 2-15,-35 14 16,-44-1-16,-44-6 23,-36-3-23,-20 0 14,-32-4 1,-43-16-15,-53-20 17,-8 10-16,-20 9 13,-60 18 3,5 6-17,-45 0 23,20-10-23,-28 13 14,21 11 0,-61 3-13,-12 6 15,17 0-15,-29-9 13,16 12 3,-19-15-17,-41 9 13,-15 16-3,27 24 5,-8 7 9,9-14-24,-21 14 0,1 16 8,-17 1 6,-16-4 2,-7-17-16,35 20 24,13-9-24,-25-1 14,-23-3 1,-5 13-15,0 7 16,33 14-16,-5-14 15,-15 3 1,-13-3-16,5 10 13,19-10-4,32 0 7,1-13-14,-1 6 20,1 0-22,23 7 7,-12-16 8,33 16 1,19 0-16,-16-7 22,-15-3-22,31 10 17,-11 0-2,27 7-14,12-14 14,-8 17-15,25-3 14,-5-1 2,40 11-16,9-10 23,19 13-23,-8-4 16,-4 24-14,40 10 11,-23 4 3,27 6-16,-4 16 14,0 27 3,28 17-17,1 7 22,-1-14-22,56-6 18,16 6-18,32 10 14,20 10 1,24-6-15,40 6 15,20 10 1,36 1-16,8 9 22,20 13-22,12 11 18,16-27-18,43-14 15,-3-9-1,40 0-14,40-14 16,24-30 0,27-10-16,5-13 12,24 10 6,27-23-18,1 3 9,24-10 6,19-7 0,-35 0-15,16-23 14,31 17 2,-19-4-16,-13-6 30,-7 3-30,-44-3 0,-1-4 11,-23 4 4,-4 3-1,-40-4-13,-256-16 12,0 0 4,0 0-17</inkml:trace>
    </iact:actionData>
  </iact:action>
  <iact:action type="add" startTime="24522">
    <iact:property name="dataType"/>
    <iact:actionData xml:id="d1">
      <inkml:trace xmlns:inkml="http://www.w3.org/2003/InkML" xml:id="stk1" contextRef="#ctx0" brushRef="#br0">5548 11356 0,'-147'307'13,"79"-144"3,36-86-16,20-17 20,12 0-20,0 0 12,12 3 4,16 0-12,16 20 13,12 21-17,11-18 15,9-9 1,4-21-16,20-2 22,20 6-22,0-20 10,-16-14 6,-20-9-14,0-34 17,-4 1-19,12-18 15,-1-26 1,-15-16-16,-12-1 20,-24 7-20,-4-16 12,20-8 5,-56 94-17,0 0 20,0 0-20</inkml:trace>
    </iact:actionData>
  </iact:action>
  <iact:action type="add" startTime="24901">
    <iact:property name="dataType"/>
    <iact:actionData xml:id="d2">
      <inkml:trace xmlns:inkml="http://www.w3.org/2003/InkML" xml:id="stk2" contextRef="#ctx0" brushRef="#br0">6679 12532 0,'0'0'1,"0"0"17,0 0-17,0 0 12,108 83 4,-52-66-17,0 3 16,8-27 0,-8-9-16,12-8 16,-16-19-15,-12 7 20,0-14-21,-16-7 14,-16 7 3,-8-10-17,-4-7 19,-24 17-19,-12-9 13,0 15 2,-16 4-13,-8 20 17,-4 4-19,0 26 15,4 3 1,8 10-16,12 14 21,4 23-21,12 0 12,4 10 3,20-7 6,8-6-21,8-4 0,16-10 15,12 1 1,0-11-16,16-7 21,0-2-21,8-8 11,-8-16 5,-4-20-14,-52 20 17,0 0-19,0 0 15</inkml:trace>
    </iact:actionData>
  </iact:action>
  <iact:action type="add" startTime="25434">
    <iact:property name="dataType"/>
    <iact:actionData xml:id="d3">
      <inkml:trace xmlns:inkml="http://www.w3.org/2003/InkML" xml:id="stk3" contextRef="#ctx0" brushRef="#br0">7367 12242 0,'0'0'17,"0"0"-17,0 0 16,0 0 0,0 0-16,0 0 16,0 0 5,0 0-20,84 67-1,-68-50 22,7 9-22,-7 14 8,8-13 13,0 3-21,-4 3 11,4 4 5,0-14 0,-12-3-16,4-6 6,0-5 9,-4-9 1,0 0-16,4 0 15,0-53 1,8 13-16,-8-10 16,12-26-15,12-21 20,8-6-21,-8 10 14,4 16 4,-16 10-18,8 17 15,-8 14 1,0 19-16,-4 10 15,-8 1-13,-4 19 18,-8 7-20,4 13 15,0 4 0,-8-37-14,0 0 15,0 0-1</inkml:trace>
    </iact:actionData>
  </iact:action>
  <iact:action type="add" startTime="25984">
    <iact:property name="dataType"/>
    <iact:actionData xml:id="d4">
      <inkml:trace xmlns:inkml="http://www.w3.org/2003/InkML" xml:id="stk4" contextRef="#ctx0" brushRef="#br0">8422 12073 0,'0'0'0,"0"0"16,0 0-16,0 0 22,0 0-22,0 0 14,0 0 2,0 0-16,0 93 17,0-27-2,-24 24-15,8-16 16,4 6-14,12-4 18,8-6-20,-8-7 15,4-13 0,8-20-15,0-6 17,0-18-2,-8-6-15,4-66 16,-8 66-16,0 0 33,0 0-33</inkml:trace>
    </iact:actionData>
  </iact:action>
  <iact:action type="add" startTime="26300">
    <iact:property name="dataType"/>
    <iact:actionData xml:id="d5">
      <inkml:trace xmlns:inkml="http://www.w3.org/2003/InkML" xml:id="stk5" contextRef="#ctx0" brushRef="#br0">8366 11929 0,'0'0'1,"0"0"12,0 0-6,0 0 9,0 0 0,0 0-16,0 0 17,0 0-17,0 0 14,0 0 3,0 0-17,0 0 22,0 0-22</inkml:trace>
    </iact:actionData>
  </iact:action>
  <iact:action type="add" startTime="26539">
    <iact:property name="dataType"/>
    <iact:actionData xml:id="d6">
      <inkml:trace xmlns:inkml="http://www.w3.org/2003/InkML" xml:id="stk6" contextRef="#ctx0" brushRef="#br0">8837 11869 0,'0'0'1,"0"0"13,0 0 2,0 0-16,0 0 15,0 0 1,0 0-16,0 0 13,40 144 6,-28-81-18,-8 47 5,8 20 8,0-20 2,0 0-16,-4-21 15,0-15 1,8-21-16,-16-3 23,8-27-23,-4-23 15,-8 0-14,-4-66 13,-8 6 3,-8-14-17,12-19 14,8-17 3,0-20-17,-4-3 13,16 10-4,-4 16 7,20 7-16,4 24 14,24-1 3,8 4-17,16 13 15,8 7 1,-4 19-16,4 28 22,0 22-22,3 38 16,9 19-16,-12 27 14,-16 20 3,-20 23-17,-32 20 14,-28 0 3,-20-3-17,-44-23 14,-16 19-6,-20-36 8,5-16-16,15-28 16,8-29-1,16-41-15,28-22 15,16-31 1,36-33-16,-12 80 23,0 0-23,0 0 16</inkml:trace>
    </iact:actionData>
  </iact:action>
  <iact:action type="add" startTime="27256">
    <iact:property name="dataType"/>
    <iact:actionData xml:id="d7">
      <inkml:trace xmlns:inkml="http://www.w3.org/2003/InkML" xml:id="stk7" contextRef="#ctx0" brushRef="#br0">10268 12922 0,'0'0'15,"0"0"-15,0 0 16,112 17 12,-52-24-28,12-3 0,7-3 13,5-17 0,8 13-13,-12-6 15,-12-1 2,-12 4-17,-20-3 14,-36 23 2,0 0-16,0 0 24</inkml:trace>
    </iact:actionData>
  </iact:action>
  <iact:action type="add" startTime="27557">
    <iact:property name="dataType"/>
    <iact:actionData xml:id="d8">
      <inkml:trace xmlns:inkml="http://www.w3.org/2003/InkML" xml:id="stk8" contextRef="#ctx0" brushRef="#br0">11614 11819 0,'0'0'26,"0"0"-26,0 0 0,44 120 20,-20-36-19,-8 29 23,0 27-24,-4-14 14,0-2-14,4-25 15,-4 18 1,12-24-16,-8-13 15,-4-10 1,-8-27-16,-4-43 25,0 0-25,0 0 13</inkml:trace>
    </iact:actionData>
  </iact:action>
  <iact:action type="add" startTime="27859">
    <iact:property name="dataType"/>
    <iact:actionData xml:id="d9">
      <inkml:trace xmlns:inkml="http://www.w3.org/2003/InkML" xml:id="stk9" contextRef="#ctx0" brushRef="#br0">12470 11916 0,'0'0'1,"0"0"13,0 0 2,48 113-16,-48-69 25,-52-1-25,-24-23 14,-12 0 0,-4-10-14,12-10 15,24-10 1,16-27-16,16 1 16,24-1-16,20-10 14,8 1-3,16-4 4,20 0-3,16 10-12,4 3 17,-4 7-1,0 27-16,-9 13 15,-3 16-15,-16 24 14,-8 17 13,-4 13-27,-16 27 21,-20 19-21,-20 7 0,-24 11 23,-12 2-23,-28 4 15,9-17-15,-21-26 26,12-21-26,-4-36 15,0-26 5,84-24-20,0 0 0,0 0 9</inkml:trace>
    </iact:actionData>
  </iact:action>
  <iact:action type="add" startTime="28818">
    <iact:property name="dataType"/>
    <iact:actionData xml:id="d10">
      <inkml:trace xmlns:inkml="http://www.w3.org/2003/InkML" xml:id="stk10" contextRef="#ctx0" brushRef="#br0">5588 11460 0,'0'0'11,"0"0"6,0 0-17,0 0 15,0 0-1,0 0-14,0 0 16,28-97-16,-16 77 15,4-7 10,4-2-25,8-1 21,4-10-21,20-4 0,12-6 24,8 0-24,12 7 16,-8-7-16,4 10 14,-12 3-4,4 8 5,16 2 0,11 17-15,-7 0 17,4-20-17,-4 20 22,8 7-22,-8 6 6,4-6 9,-4 3 11,-24 3-26,0-3 15,-24 7-15,-8-1 15,4-2-15,0 12 14,-12-9 2,-13 3-16,-3 0 15,-4 3-6,-8-6 7,0-4-2,-35 1-14,-1-4 16,36 0-16,0 0 14,0 0 2</inkml:trace>
    </iact:actionData>
  </iact:action>
  <iact:action type="add" startTime="30117">
    <iact:property name="dataType"/>
    <iact:actionData xml:id="d11">
      <inkml:trace xmlns:inkml="http://www.w3.org/2003/InkML" xml:id="stk11" contextRef="#ctx0" brushRef="#br0">14436 12775 0,'0'0'14,"0"0"1,36-216-15,-4 23 14,8-17 2,11 7-16,5 3 16,8 13-1,-8 11-15,0 49 12,8 17 3,-8 24-15,0 22 28,12 41-28,-16 6 13,-8 41-13,-20 26 17,4 36-1,-20 54-16,-4 70 25,-4 17-25,-4 26 14,8-34-14,0-22 14,20-30 1,-8-34-15,20-23 17,-4-27-2,4-33-15,-12-23 10,-8-34 5,-16-46-14,0 53 11,0 0 6,0 0-2</inkml:trace>
    </iact:actionData>
  </iact:action>
  <iact:action type="add" startTime="30595">
    <iact:property name="dataType"/>
    <iact:actionData xml:id="d12">
      <inkml:trace xmlns:inkml="http://www.w3.org/2003/InkML" xml:id="stk12" contextRef="#ctx0" brushRef="#br0">14544 12049 0,'0'0'2,"0"0"10,147-13 12,-23 6-23,24-9 12,0-1-13,-16-16 16,-24 6 7,-12-10-23,-12 4 0,-16 0 10,-5-11 2,-63 44-3,0 0 7,0 0-1</inkml:trace>
    </iact:actionData>
  </iact:action>
  <iact:action type="add" startTime="31010">
    <iact:property name="dataType"/>
    <iact:actionData xml:id="d13">
      <inkml:trace xmlns:inkml="http://www.w3.org/2003/InkML" xml:id="stk13" contextRef="#ctx0" brushRef="#br0">16701 11306 0,'0'0'23,"0"0"-23,0 0 0,0 0 16,12 120 1,-12-10-17,0 17 15,-12 6 1,12 10-16,0-6 13,4 3 11,8-27-24,0-16 0,0-31 15,0-22 1,-8-18-13,-8-26 10,-12-60 2,-16-20-15,-12-33 14,4-24-5,-3-6 6,-5-13-15,4 19 15,16-6 1,0 30 3,4 9-19,24 18 0,8 13 12,20 3 5,28-24 4,36 4-21,23 1 0,13 15 21,-4 34-20,0 24 26,8 22-27,-8 28 15,-20 39-15,-20 33 13,-32 28-5,-28 9 7,-24 0-15,-36 17 15,-20-7 2,-28-20-16,-8-23 15,-16-26-15,4-31 12,4-20 4,20-23 4,16-6-21,32-8 0,20 1 15,0 0 0,12-14 3,56 17-18,-4 20 14,32 30-14,32 16 15,0 1-8,4 10 8,0-11-15,-12 1 16,-1-4 1,9-10-17,-32-9 16,-28-14 0,-28-24-16,-28-6 14,0 0 8,0 0-22</inkml:trace>
    </iact:actionData>
  </iact:action>
  <iact:action type="add" startTime="31897">
    <iact:property name="dataType"/>
    <iact:actionData xml:id="d14">
      <inkml:trace xmlns:inkml="http://www.w3.org/2003/InkML" xml:id="stk14" contextRef="#ctx0" brushRef="#br0">16078 12585 0,'0'0'1,"0"0"15,0 0-11,0 0 11,0 0-16,0 0 14,0 0 3,16-99-17,-12 65 17,-4 14-1,8-3-16,8-4 14,8 11 7,4-8-21,0 24 0,12-3 15,-12 6 3,0 21-18,-12-14 17,-8 10-2,-8 0-15,-12 13 14,-28-13-8,-12 0 10,8-13-16,16-11 17,4-9-3,24 13-14,0 0 17,0 0-16</inkml:trace>
    </iact:actionData>
  </iact:action>
  <iact:action type="add" startTime="32551">
    <iact:property name="dataType"/>
    <iact:actionData xml:id="d15">
      <inkml:trace xmlns:inkml="http://www.w3.org/2003/InkML" xml:id="stk15" contextRef="#ctx0" brushRef="#br0">18256 12419 0,'0'0'16,"0"0"-16,128-3 16,-32-1-2,28 1-14,23-4 18,29 1-18,-4-8 21,8 1-21,24-7 16,-5 7-14,25 3 12,-4-7 2,-4 0-16,0 7 13,-13-13 5,-3 6 3,0 7-21,-32-13 0,-48 13 16,-40-3-14,-40 3 12,-40 6 1,0 4 7,-52-13-22,8 10 0,-20-24 10,-8 4 11,-8-14-21,-16 4 16,-8-4-1,8 1-15,12 9 18,8 4-18,32 19 15,8-2 1,32 2-16,4 4 20,0 0-19,56 7 14,-12 0 0,20 19-15,16-2 17,4 12-17,-4 4 18,-4 4-16,-16-4 31,-24 3-33,-20-7 0,-16 1 16,-16 10-16,-20 3 15,-4 6 2,-16 1-15,12-14 14,16 1-15,16-14 10,12-30 10,0 0-21,0 0 17</inkml:trace>
    </iact:actionData>
  </iact:action>
  <iact:action type="add" startTime="43960">
    <iact:property name="dataType"/>
    <iact:actionData xml:id="d16">
      <inkml:trace xmlns:inkml="http://www.w3.org/2003/InkML" xml:id="stk16" contextRef="#ctx0" brushRef="#br0">22931 11173 0,'0'0'16,"80"-16"-1,44-21-15,0-3 16,-20 7-16,-24 16 22,-24 4-22,-40 6 16,-4 10-13,-12 14 10,-44 0 2,44-17-15,0 0 15,0 0 1</inkml:trace>
    </iact:actionData>
  </iact:action>
  <iact:action type="add" startTime="44192">
    <iact:property name="dataType"/>
    <iact:actionData xml:id="d17">
      <inkml:trace xmlns:inkml="http://www.w3.org/2003/InkML" xml:id="stk17" contextRef="#ctx0" brushRef="#br0">22903 11273 0,'0'0'1,"0"0"13,0 0-14,0 0 21,0 0-21,0 0 17,0 0-1,0 0-16,0 0 16,60 133-16,-52-43 15,-4 34 1,4 9-16,-4-13 21,8 0-21,12 0 16,-8-7-15,8-23 14,-8-24 1,0-39-16,-16-27 14,0 0 3,0 0-17</inkml:trace>
    </iact:actionData>
  </iact:action>
  <iact:action type="add" startTime="44571">
    <iact:property name="dataType"/>
    <iact:actionData xml:id="d18">
      <inkml:trace xmlns:inkml="http://www.w3.org/2003/InkML" xml:id="stk18" contextRef="#ctx0" brushRef="#br0">24010 10377 0,'0'0'1,"0"0"5,0 0 8,0 0 2,-16 117-16,4-24 16,0 27 7,-16 17-23,4 56 0,8-10 10,0 23 4,-4 14-6,4-13 14,0-14-22,4 3 14,-4-32 2,16-38-16,-8-49 16,8-27-16,12-47 13,0-3 4,0-83-17,16-17 14,8-53 4,12-14-18,4-36 15,16-7 8,0 30-23,0 30 0,-4 50 14,-8 34 3,-16 29-17,0 41 14,-12 36 1,-12 26-15,-8 54 17,-20 30-2,-4 3-15,4 4 9,4-7 4,16-24 4,8-36-17,12-30 15,12-40 0,0-53-15,4-51 16,20-35 9,-8-28-25,7 0 0,-7 28 13,-16 35 4,-28 31-17,-12 53 15,-4 47-1,-20 36-14,-4 27 17,28 16 8,4 8-25,20-18 0,4-16 12,28-37 5,-4-29-17,12-74 15,-20-37 0,-44 77-14,0 0 15,0 0-16</inkml:trace>
    </iact:actionData>
  </iact:action>
  <iact:action type="add" startTime="45327">
    <iact:property name="dataType"/>
    <iact:actionData xml:id="d19">
      <inkml:trace xmlns:inkml="http://www.w3.org/2003/InkML" xml:id="stk19" contextRef="#ctx0" brushRef="#br0">24765 11047 0,'0'0'1,"0"0"21,0 0-22,0 0 13,92 116 12,-92-116-25,0 0 0,0 0 7</inkml:trace>
    </iact:actionData>
  </iact:action>
  <iact:action type="add" startTime="45527">
    <iact:property name="dataType"/>
    <iact:actionData xml:id="d20">
      <inkml:trace xmlns:inkml="http://www.w3.org/2003/InkML" xml:id="stk20" contextRef="#ctx0" brushRef="#br0">25685 11250 0,'0'0'0,"0"0"23,0 0-23,0 0 15,0 0 0,-108 86-15,40-52 15,-16 2 1,8-2-16,16-1 16,12 4-16,36-4 12,32 10-1,24 7 5,36 4-14,0-1 10,20-10 4,0 0-16,-12 1 15,-9-4 1,-23 3-16,-24-3 24,-40 7-24,-36 16 15,-24 3-12,-19 18 17,-9-8-20,-12-6 8,0-20 6,24-10 2,16-13-16,40-37 23,28 10-23,0 0 17,0 0-17</inkml:trace>
    </iact:actionData>
  </iact:action>
  <iact:action type="add" startTime="46051">
    <iact:property name="dataType"/>
    <iact:actionData xml:id="d21">
      <inkml:trace xmlns:inkml="http://www.w3.org/2003/InkML" xml:id="stk21" contextRef="#ctx0" brushRef="#br0">27775 10814 0,'0'0'17,"0"0"-17,0 0 15,-96-24 0,20 28-14,-32 16 12,-4 6 4,-8 37-17,8-3 11,20 30 0,24-6 5,28-4-16,52 3 17,32 0-2,36-10-15,52-3 13,32 7 4,12 6-17,-24-23 22,-13 13-22,-27 7 16,-40-3-16,-48 6 16,-40 14 0,-48-11-15,-20 1 11,-35-20 5,-29-21-17,-12-19 22,12-14-22,32-26 17,12-7-17,40-23 16,32-31 0,32-6-16,32-23 13,28-10 2,-60 113-15,0 0 11,0 0 4</inkml:trace>
    </iact:actionData>
  </iact:action>
  <iact:action type="add" startTime="46570">
    <iact:property name="dataType"/>
    <iact:actionData xml:id="d22">
      <inkml:trace xmlns:inkml="http://www.w3.org/2003/InkML" xml:id="stk22" contextRef="#ctx0" brushRef="#br0">28350 11003 0,'0'0'0,"0"0"15,0 0-1,48 157-14,-24-47 16,-12 26-1,-12 14-15,0 4 9,0-8 7,-4-33-14,8-16 9,12-27 6,12-4-1,8-26-15,4-13 12,-12-27-10,-28-13 9,0 13 12,0 0-24,0 0 16</inkml:trace>
    </iact:actionData>
  </iact:action>
  <iact:action type="add" startTime="46836">
    <iact:property name="dataType"/>
    <iact:actionData xml:id="d23">
      <inkml:trace xmlns:inkml="http://www.w3.org/2003/InkML" xml:id="stk23" contextRef="#ctx0" brushRef="#br0">28066 11520 0,'0'0'5,"0"0"9,0 0 1,0 0-15,0 0 16,96 0-3,-44 0-13,16 0 17,16-10-2,12-4-14,12 1 22,0-4-23,-24 1 1,-17-4 12,-35 10 4,-16 10-4,-12 3-13,-4 0 20,0 21-20,-16 12 11,16 21 14,0 20-25,4 9 2,8 1 11,12-17 2,0-17 2,8-6-17,12-21 16,4-26-16,-4-26 15,4-24-8,-16-17 8,-4-26-13,-4-4 11,-12 11 4,-8 12-14,4 34 12,-16 20-13,4 10 24,-8 10-26,0 57 23,12 23-23,4 7 0,16 6 14,0-23 6,20-4-20,20-29 15,0-14-14,20-33 14,0-6 3,-8-28-18,-8-22 17,-36 9-17,-20 1 14,-16 12 2,-8 1-14,4 13 10,-4 23 6,0 4-18,8 3 16,4 0 5,20 57-21,12-14 2,12-10 10,12-19 5,3-21 3,-3-20-20,4-13 0,8-10 28,-32-26-28,-8 22 22,-24-19-22,-16 26 0,-20 8 15,-8 12 0,-20 27-13,-4 17 15,-23 29-15,3 21 25,0 23-27,32 23 6,24-13 9,24-7-14,32-10 12,32-23 4,12-23-3,24-17-14,-9-20 18,1-33-18,-8-27 16,-4-50 5,-8-23-21,-12-37 2,4-33 12,-28-4 2,-16 24 2,-8 10-18,-12 19 11,-16 35-8,0 35 12,-4 51-9,16 6 9,8 27 2,-8 84-17,12 25 15,0 35-15,0 39 18,24 3-16,4-2 11,4-21 1,16-27 7,-16-16-21,-8-33 2,-12-37 12,-24-44 3,12-6-17,0 0 18,0 0-18</inkml:trace>
    </iact:actionData>
  </iact:action>
  <iact:action type="add" startTime="48104">
    <iact:property name="dataType"/>
    <iact:actionData xml:id="d24">
      <inkml:trace xmlns:inkml="http://www.w3.org/2003/InkML" xml:id="stk24" contextRef="#ctx0" brushRef="#br0">30512 11306 0,'0'0'1,"0"0"12,0 0-13,132 120 17,-64-90 3,16-30-20,-29-36 15,-3-21-14,-16-43 16,-16-23-17,-12 0 17,-20 16-4,-12 1-13,-4 46 18,0 0 2,0 36-20,-7 24 0,15 24 14,0 29 3,28 37-16,4 40 17,16 26-18,23 14 13,-7 33 3,12 11-10,-16-1 9,0 23-15,-16-9 14,-32-31 4,-8-16-18,-16-17 24,-20-36-24,-28-21 15,-3-39-15,-5-37 13,4-30 3,8-7-16,16-33 15,4-43 2,56 83-17,0 0 16,0 0-15</inkml:trace>
    </iact:actionData>
  </iact:action>
  <iact:action type="add" startTime="49113">
    <iact:property name="dataType"/>
    <iact:actionData xml:id="d25">
      <inkml:trace xmlns:inkml="http://www.w3.org/2003/InkML" xml:id="stk25" contextRef="#ctx0" brushRef="#br0">12510 15310 0,'0'0'6,"0"0"12,0 0-18,0 0 21,-56 140-21,64-83 15,12-1 1,20-6-16,7-13 17,13-11-15,4-12 11,20-18 3,12-36-14,0-33 17,4-37-19,-24-33 15,-12-27 1,-24-20-16,-16 24 17,-24 23-16,-20 26 30,-16 30-31,-28 34 0,-4 30 20,-28 43-20,-12 40 15,4 50 1,20 39-16,20 31 17,24-6-17,40-11 15,12 0 0,40-30-12,32-36 16,8-47-19,16-47 15,-12-43 2,8-47-17,-8-26 16,-4-30-16,-8-30 15,-16-7 2,-12 7-17,-17 6 20,-11 14-20,-20 26 15,-16 44 1,-4 50-16,-7 23 17,-5 10-17,0 93 15,12 20 1,20 24-15,8 53 19,12-14-20,23-9 16,5-34-1,12-26-15,20-51 17,0-39-17,4-47 15,-12-53 1,0-41-12,-80 124 13,0 0-17,124-196 16,-148 39 0,-8 51-16,4 29 16,0 31-16,4 19 15,12 27 2,12 73-17,0 24 20,8 16-20,0 7 15,12-27 2,0-19-17,8-41 16,24-60-16,-52 27 14,0 0 4,0 0-18</inkml:trace>
    </iact:actionData>
  </iact:action>
  <iact:action type="add" startTime="50050">
    <iact:property name="dataType"/>
    <iact:actionData xml:id="d26">
      <inkml:trace xmlns:inkml="http://www.w3.org/2003/InkML" xml:id="stk26" contextRef="#ctx0" brushRef="#br0">14116 13894 0,'0'0'8,"0"0"9,0 0-3,0 0-14,104 50 17,-104-50-17,0 0 13,0 0 6</inkml:trace>
    </iact:actionData>
  </iact:action>
  <iact:action type="add" startTime="50239">
    <iact:property name="dataType"/>
    <iact:actionData xml:id="d27">
      <inkml:trace xmlns:inkml="http://www.w3.org/2003/InkML" xml:id="stk27" contextRef="#ctx0" brushRef="#br0">14719 14554 0,'0'0'31,"0"0"-30,0 0-1,28 140 19,-12-54-19,-8 4 16,-4 10-16,4-6 14,-8-21 4,-8-10-17,8-23 30,-4-7-31,8-26 0,-4-7 19,8-43-19,-4-4 17,4-49-17,0-48 15,16-2 2,4-1-17,12 11 20,0 19-20,4 34 17,8 36-16,-4 24 13,-8 33 3,-8 33-17,-4 24 14,0 36 4,-4 7-18,0 16 19,-8-19-19,0-17 17,-4-27-2,0-36-15,0-17 17,-8-10-17,4-110 21,0 7-21,16-17 11,4-20 22,12 17-33,-4 29 0,-4 21 4,-4 30 10,0 36 3,4 7-17,-5 90 20,-7 0-20,8 20 12,-4 10-3,4-4 3,-4 11 4,0-30-16,4-14 15,0-36 1,12-44-16,16-16 20,-56 13-20,0 0 12,0 0 10</inkml:trace>
    </iact:actionData>
  </iact:action>
  <iact:action type="add" startTime="50924">
    <iact:property name="dataType"/>
    <iact:actionData xml:id="d28">
      <inkml:trace xmlns:inkml="http://www.w3.org/2003/InkML" xml:id="stk28" contextRef="#ctx0" brushRef="#br0">16498 14184 0,'0'0'16,"0"0"-16,0 0 21,0 0-21,0 0 16,0 0-16,-96 10 15,40 20 0,4 0-14,0 27 18,12-7-18,4 6 11,20-6-4,24-10 6,8-13 1,24 10-15,16-11 15,8-9 1,4 6-16,4-9 20,8 9-20,-5-3 12,-19 3 10,-12 4-22,-8 13 15,-16 6-15,-8 8 16,-12 6-1,-16-4-15,-12-16 16,-12 17-1,-12-14-15,-15-6 8,-1-7 7,0-4 0,12 1-15,4-14 15,8-9 0,8-4-15,8-4 17,12-2-1,-4-11-16,4 0 22,16-23-22,0 40 15,0 0-15,0 0 18</inkml:trace>
    </iact:actionData>
  </iact:action>
  <iact:action type="add" startTime="53468">
    <iact:property name="dataType"/>
    <iact:actionData xml:id="d29">
      <inkml:trace xmlns:inkml="http://www.w3.org/2003/InkML" xml:id="stk29" contextRef="#ctx0" brushRef="#br0">19155 14940 0,'0'0'15,"0"0"0,32 110-15,0-50 14,12-3 2,20-11-16,20-32 20,8-21-19,-4-20 20,-9-23-21,-11-9 10,-16-1 8,-24-4-18,-28 28 14,-16-4 2,-12 10-16,-8-7 16,8 14-14,-16 16 9,9 4 24,15-1-35,0 14 0,20 14 6,0-24 8,0 0 14,0 0-28</inkml:trace>
    </iact:actionData>
  </iact:action>
  <iact:action type="add" startTime="53964">
    <iact:property name="dataType"/>
    <iact:actionData xml:id="d30">
      <inkml:trace xmlns:inkml="http://www.w3.org/2003/InkML" xml:id="stk30" contextRef="#ctx0" brushRef="#br0">17728 14677 0,'0'0'2,"0"0"15,0 0-2,0 0-15,0 0 16,148-50-2,-56 50-14,4-6 17,48-14 7,4-14-24,0 11 0,-8 0 13,7-1 4,-3 11-17,-20 13 15,-12 0 11,-20-7-25,-20 7-1,-8-3 17,-20-4-17,-8 1 11,-4-1 2,-32 7 3,0 0-16,0 0 17</inkml:trace>
    </iact:actionData>
  </iact:action>
  <iact:action type="add" startTime="54794">
    <iact:property name="dataType"/>
    <iact:actionData xml:id="d31">
      <inkml:trace xmlns:inkml="http://www.w3.org/2003/InkML" xml:id="stk31" contextRef="#ctx0" brushRef="#br0">18524 13748 0,'0'0'3,"0"0"17,0 0-6,0 0-14,0 0 16,0 0-16,48 120 10,-44-20 3,-4 36 2,0 47 2,0 17-17,-12 17 15,8 3-12,-4-34 8,16-23 5,-8-49-16,16-24 23,0-37-23,8-20 15,-8-26 1,0-7-15,-5-53 15,1-24-3,-12 77-13,0 0 17,0 0-17</inkml:trace>
    </iact:actionData>
  </iact:action>
  <iact:action type="add" startTime="55450">
    <iact:property name="dataType"/>
    <iact:actionData xml:id="d32">
      <inkml:trace xmlns:inkml="http://www.w3.org/2003/InkML" xml:id="stk32" contextRef="#ctx0" brushRef="#br0">19870 14684 0,'0'0'1,"0"0"21,0 0-22,0 0 15,-92 33 4,48-30-19,0 4 1,-15-4 10,-9 1 4,0 6 0,-12 10-15,0-10 11,-4 6 4,16 11-2,4 10-10,20-1 14,12 4-17,8 10 11,12-6 5,12-1-2,16 7-14,12-7 26,32 4-26,28-11 13,32-6-11,12-23 16,-24-7-18,-12-13 11,-29-17 5,-67 30-2,0 0-14,0 0 24</inkml:trace>
    </iact:actionData>
  </iact:action>
  <iact:action type="add" startTime="56006">
    <iact:property name="dataType"/>
    <iact:actionData xml:id="d33">
      <inkml:trace xmlns:inkml="http://www.w3.org/2003/InkML" xml:id="stk33" contextRef="#ctx0" brushRef="#br0">21045 14710 0,'0'0'1,"0"0"12,0 0-13,0 0 17,132 30 4,-64-33-20,16 0-1,12-14 14,4-19 3,-4-8-17,-13-16 17,-15 7-17,-28 3 14,-24 3 2,-32 11 7,-20 2-23,-20 21 0,-31 13 13,-33 17 4,-16 49-17,-8 24 15,-4 20 1,16 33-16,20 11 15,28-14 9,32-21-24,40-29 0,36-6 13,60-24 4,40-27-17,20-33 16,16-33 16,8-24-32,-168 57 0,0 0 2,0 0 12</inkml:trace>
    </iact:actionData>
  </iact:action>
  <iact:action type="add" startTime="56475">
    <iact:property name="dataType"/>
    <iact:actionData xml:id="d34">
      <inkml:trace xmlns:inkml="http://www.w3.org/2003/InkML" xml:id="stk34" contextRef="#ctx0" brushRef="#br0">22676 14301 0,'0'0'15,"0"0"-15,-84 20 16,-12 26 0,-20 28-15,8 9 14,-4-6-12,16-4 10,20-13-7,32-7 8,32-13 4,52-3-18,40-4 13,28-6 5,4-21-17,12 4 13,12 4 3,-8 12-17,-45-6 20,-31 10-20,-36 7 16,-44 13-16,-55 16 16,-37-9-16,4 3 15,0 0 1,12-17-14,12-6 14,20-7-12,16-20 12,32-37-15,28-23 13,36-20 2,-40 70-16,0 0 16,0 0 2</inkml:trace>
    </iact:actionData>
  </iact:action>
  <iact:action type="add" startTime="56909">
    <iact:property name="dataType"/>
    <iact:actionData xml:id="d35">
      <inkml:trace xmlns:inkml="http://www.w3.org/2003/InkML" xml:id="stk35" contextRef="#ctx0" brushRef="#br0">22995 14134 0,'0'0'0,"0"0"15,0 0 0,0 0-15,84 130 16,-56-7 8,-4 14-24,-12 16 0,-8 37 12,-8 0 4,-4-27-16,8-16 16,8-31 1,-8-26-17,4-33 17,-20-57-14,16 0 15,0 0-18,0 0 14</inkml:trace>
    </iact:actionData>
  </iact:action>
  <iact:action type="add" startTime="57154">
    <iact:property name="dataType"/>
    <iact:actionData xml:id="d36">
      <inkml:trace xmlns:inkml="http://www.w3.org/2003/InkML" xml:id="stk36" contextRef="#ctx0" brushRef="#br0">22727 14717 0,'0'0'22,"0"0"-22,0 0 15,0 0-14,0 0 15,120 7-16,-72-21 20,20-2-20,36-1 11,8-9 6,4-4-15,-20 6 17,-28-2-19,-16 9 15,-20 4 1,-8 13-16,-24 20 15,0-7 2,-24 24-17,20 13 16,-12 33 5,4 47-21,4 3 0,16 0 15,8-26 1,-4-11-16,0-29 15,-8-47 2,-8-20-17,4 0 15,0 0-13,0 0 18</inkml:trace>
    </iact:actionData>
  </iact:action>
  <iact:action type="add" startTime="57578">
    <iact:property name="dataType"/>
    <iact:actionData xml:id="d37">
      <inkml:trace xmlns:inkml="http://www.w3.org/2003/InkML" xml:id="stk37" contextRef="#ctx0" brushRef="#br0">23415 13931 0,'0'0'0,"0"0"0,0 0 21,0 0-21,0 0 9,0 0 7,0 0 0,0 0-16</inkml:trace>
    </iact:actionData>
  </iact:action>
  <iact:action type="add" startTime="57772">
    <iact:property name="dataType"/>
    <iact:actionData xml:id="d38">
      <inkml:trace xmlns:inkml="http://www.w3.org/2003/InkML" xml:id="stk38" contextRef="#ctx0" brushRef="#br0">23866 14511 0,'0'0'1,"0"0"4,0 0 15,0 0-20,40 100 10,-28-60 11,0-4-21,0 11 12,4 36 3,-4-3-13,-12 13 18,12-6-20,-8-14 15,4-20 1,-16-19-16,4-31 19,-4-3-19,4-90 13,8-3 2,8-30 1,12-17-16,16 0 6,16 7 9,12 29 0,-16 44-15,4 20 21,-4 44-21,-8 39 12,-4 37 5,-12 17-17,-4 19 20,-12 7-20,-12-3 16,-8-20-1,8-33-15,-4-17 20,8-30-20,4-20 12,-4-73 3,16-11-12,0-26 16,16 4-19,8-7 15,12 29 1,-8 11-15,-9 23 18,-11 33-19,0 17 12,0 40 5,0 14-17,-4 29 15,-4 7-10,16 16 16,-12-6-21,4-3 11,12-27 8,0-20-19,4-34 13,0-39 3,8-37-16,12-30 21,-4-10-21,4-13 14,-24 23 3,0 17-17,-24 33 15,-8 13-2,-20 27 1,12 0-13,-12 97 19,12-7-20,12 10 5,4-4 11,20-12 0,-4-34-16,8-27 14,0-50 4,0-19-18,-24-38 15,-8-2-15,-20-11 22,-12-16-22,-28-7 16,4 27-1,-16 19-15,12 41 15,-8 43 2,-16 53-17,20 27 17,28 30-17,20 7 21,20 9-21,36-12 15,12-14 0,4-57-15,8-27 17,-4-52-17,8-34 15,-16-43 2,3-4-17,-23-13 14,-4 7-8,-8 23 10,-12 20 0,-16 33-16,-8 21 16,4 16-16,16 96 16,12 4 0,8 23-16,20 11 20,4-14-20,12-27 17,-4-23-2,4-47-15,28-43 16,0-53-16,-16-40 14,-16-24 3,-20-36-17,-20-44 14,-20-16-5,-20-7 6,0 34-14,4 46 14,0 57 1,0 53-16,0 23 15,0 27 2,12 73-17,8 57 21,8 37-21,12 23 16,12 26-16,0 1 15,0-37 1,-4-17-16,-5-40 15,-19-36 2,-16-41-17,4-46 21,0 0-20,0 0 14</inkml:trace>
    </iact:actionData>
  </iact:action>
  <iact:action type="add" startTime="59282">
    <iact:property name="dataType"/>
    <iact:actionData xml:id="d39">
      <inkml:trace xmlns:inkml="http://www.w3.org/2003/InkML" xml:id="stk39" contextRef="#ctx0" brushRef="#br0">26260 14361 0,'0'0'1,"0"0"14,0 0-15,152 23 15,-68-10 0,16-16-15,0-7 15,19-17 1,29-9-16,-12 6 23,-4-7-23,-20 1 15,-8 6-15,-32-4 16,-20 14-1,-52 20-15,0 0 16,0 0-1,192-40-15,-260 94 11,12-8 1,20 11 4,16 13-16,12-7 15,20-30 1,12-23-16,4-36 15,0-31 1,-16-33-16,-8-3 23,-8-14-23,-24-16 15,-40 13-15,-12 20 15,-4 20 2,-8 34-17,8 36 15,-4 46-1,20 34-14,12 33 12,28 11 0,28 12 3,40 34-15,20-10 15,48-10 2,48-30-17,4-27 15,-160-93 0,0 0-15,0 0 23</inkml:trace>
    </iact:actionData>
  </iact:action>
  <iact:action type="add" startTime="60099">
    <iact:property name="dataType"/>
    <iact:actionData xml:id="d40">
      <inkml:trace xmlns:inkml="http://www.w3.org/2003/InkML" xml:id="stk40" contextRef="#ctx0" brushRef="#br0">29341 15233 0,'0'0'0,"0"0"17,0 0-2,0 0-15,-16-166 16,16 49-16,12-9 24,12-4-24,4-47 15,4-26-2,8 0-13,0-17 17,-16 20-14,8 20 9,-8 37 4,16 43-16,0 34 28,4 36-28,-8 26 11,-4 31-8,4 20 7,3 29 7,1 21-16,4 46 13,0 34 2,16 9-16,-4 14 15,12 23-7,12-40 9,0-6-15,-8-27 20,-4-50-22,-12-4 20,-8-56-20,-20-36 16,-28-4-16,0 0 15,0 0 12</inkml:trace>
    </iact:actionData>
  </iact:action>
  <iact:action type="add" startTime="60602">
    <iact:property name="dataType"/>
    <iact:actionData xml:id="d41">
      <inkml:trace xmlns:inkml="http://www.w3.org/2003/InkML" xml:id="stk41" contextRef="#ctx0" brushRef="#br0">29485 14501 0,'0'0'1,"0"0"13,0 0-14,0 0 15,136 0 1,-40-14-16,11-6 15,13-3-7,28-20 9,16-7-17,-12-7 15,-8 7-1,-144 50-13,0 0 13,0 0 3</inkml:trace>
    </iact:actionData>
  </iact:action>
  <iact:action type="add" startTime="60864">
    <iact:property name="dataType"/>
    <iact:actionData xml:id="d42">
      <inkml:trace xmlns:inkml="http://www.w3.org/2003/InkML" xml:id="stk42" contextRef="#ctx0" brushRef="#br0">30927 13558 0,'0'0'6,"0"0"13,0 0-5,0 0-14,4 103 15,8-19-15,4 32 14,8-3 3,12-3-17,8 14 15,12 19 10,8-27-25,-4-12 3,0-11 9,-20-33 3,-24-20-13,-16-30 10,-12-10 4,-32-54-16,-20-15 16,0-38-1,-20-20-15,12-13 8,-4-3 9,20 0-3,32 20-13,24 23 12,24 13 3,8 21-16,32 19 16,8 10 9,16 7-25,24 14 15,8 12-15,0 11 13,-12 6-13,4 21 16,4 9-1,-21 17-15,-23 7 16,-32 6 8,-28 10-24,-44 4 16,-44 3-16,-35 13 15,-25-6-15,4 16 14,20-17 1,24-19-15,28-24 16,24-3-13,48-10 18,44 3-21,28-9 16,60 2 0,32 1-16,11 6 15,17 11 8,12 16-23,-24-4 1,-20 1 30,-36 6-31,-21-20 0,-39 4 15,-52-24 0,-24-33-15,0 0 14,0 0 1</inkml:trace>
    </iact:actionData>
  </iact:action>
  <iact:action type="add" startTime="62515">
    <iact:property name="dataType"/>
    <iact:actionData xml:id="d43">
      <inkml:trace xmlns:inkml="http://www.w3.org/2003/InkML" xml:id="stk43" contextRef="#ctx0" brushRef="#br0">17509 16799 0,'0'0'23,"0"0"-23,0 0 15,0 0-1,0 0-14,0 0 10,16 110 4,0 0 2,-4 23-16,0 13 17,16-12-15,-4-8 11,-8-3 3,11-33-16,-11-20 22,8-33-22,-12-27 14,12-10-12,-8-107 11,-16 107 3,0 0 1,0 0-17</inkml:trace>
    </iact:actionData>
  </iact:action>
  <iact:action type="add" startTime="62854">
    <iact:property name="dataType"/>
    <iact:actionData xml:id="d44">
      <inkml:trace xmlns:inkml="http://www.w3.org/2003/InkML" xml:id="stk44" contextRef="#ctx0" brushRef="#br0">17473 16542 0,'0'0'15,"0"0"8,0 0-23,0 0 0,0 0 14,-40-130 3,32 81 0,0 12-17,16 14 15,-8-4-15,0 20 13,4 7 12,8 0-25,4 0 0,0 60 14,8-23 2,-8 3 1,-4-10-17,0 3 15,4-30-15,-16-3 13,0 0-5,0 0 9,0 0-17</inkml:trace>
    </iact:actionData>
  </iact:action>
  <iact:action type="add" startTime="63208">
    <iact:property name="dataType"/>
    <iact:actionData xml:id="d45">
      <inkml:trace xmlns:inkml="http://www.w3.org/2003/InkML" xml:id="stk45" contextRef="#ctx0" brushRef="#br0">18132 16932 0,'0'0'15,"0"0"2,0 0-17,0 0 16,0 0-16,0 0 14,0 0-8,52 130 11,-28-57-17,8 11 14,-4 5 5,8-9-19,-20 4 15,0-1 1,-8-10-16,-20-10 13,24-23 10,-20-23-23,8-17 0,0 0 20,8-103-20,4 23 13,8-13-6,20-14 9,0-10-1,8 11-15,-4 16 29,-4 20-29,4 37 0,-9 16 14,9 27 4,0 33-18,8 31 16,0 6-14,-8 10 10,8 6 6,-12 7-14,-12-19 13,12-14-17,0-17 14,0-13 3,-40-40-17,0 0 16,0 0-1</inkml:trace>
    </iact:actionData>
  </iact:action>
  <iact:action type="add" startTime="63777">
    <iact:property name="dataType"/>
    <iact:actionData xml:id="d46">
      <inkml:trace xmlns:inkml="http://www.w3.org/2003/InkML" xml:id="stk46" contextRef="#ctx0" brushRef="#br0">21301 16959 0,'0'0'16,"0"0"-16,96-107 14,-44 24 4,-24 0-18,-16-17 17,-24 10-17,-28 3 14,-12 14 1,-20 16 7,-36 21-22,-4 19 0,-28 20 14,4 34 4,12 46-18,-11 50 16,3 31-15,12 32 13,44 4 1,40 0-8,48-14 8,56-6-15,40-20 15,32-23 2,8-44-17,39-40 16,9-33 0,-16-40-15,-8-46 13,-16-28-13,-24-26 19,-37-6-20,-31 9 16,-32 27 0,-20 40-16,-24 14 16,-4 29-14,4 7 11,12 47 5,24 16-16,4-6 16,12-11-18,28-16 14,16-30 3,8-46-17,-12-24 17,-16-10-17,-32 0 14,-20-7 2,-28 4-11,-24 13 12,-24 23-17,-8 41 14,-8 39 4,12 14-18,-12 36 16,28 17-14,24 16 10,40 11 4,44-7 6,28-20-22,20-37 0,16-40 19,28-49-19,4-48 13,-20-35 3,-132 109-16,0 0 21,0 0-21</inkml:trace>
    </iact:actionData>
  </iact:action>
  <iact:action type="add" startTime="64511">
    <iact:property name="dataType"/>
    <iact:actionData xml:id="d47">
      <inkml:trace xmlns:inkml="http://www.w3.org/2003/InkML" xml:id="stk47" contextRef="#ctx0" brushRef="#br0">22811 16962 0,'0'0'2,"0"0"-2,-4 100 22,8 13-22,20 4 23,20-17-23,12-17 15,12-6 7,36-31-22,8-32 0,4-24 15,4-34-13,-12-12 11,-8-38 4,-9-19-16,-35-23 14,-20 9-1,-36 17 8,-12 27-22,-16 30 0,-12 33 19,1 16-19,-17 14 13,-20 40 4,4 47-17,-4 43 15,20 10 1,28-11-14,28 11 25,28-13-27,24-14 0,40-33 24,20-20-24,19-47 6,-3-23 8,0-36 2,-4-28-16,0-26 15,-20-26 2,-20-7-17,-32 3 15,-12 3 1,-28 24-15,-24 30 14,0 46-15,-4 0 21,-8 31-21,0 22 14,8 21 3,16 16-17,4-6 19,20-4-19,16 0 13,28-16 4,16-27-17,23-17 21,9-26-21,-20-20 31,-12-27-31,-20-10 0,-24-13 16,-28-24-1,-12-6-15,-16 6 17,-8-6-17,0 13 14,8 10 3,4 40-15,-12 27 15,8 29-17,0 8 17,0 46-2,-4 13-15,8-3 18,4 17-18,8-14 15,4-6 1,8-4-11,4 3 11,0-9-16,4-7 15,-4-17 1,0 14-16,0-7 17,-8 3-17,8-13 15,-8 17 1,-8-10-14,-12-21 16,12-6-18,0 0 17,0 0-17</inkml:trace>
    </iact:actionData>
  </iact:action>
  <iact:action type="add" startTime="65543">
    <iact:property name="dataType"/>
    <iact:actionData xml:id="d48">
      <inkml:trace xmlns:inkml="http://www.w3.org/2003/InkML" xml:id="stk48" contextRef="#ctx0" brushRef="#br0">25241 17638 0,'0'0'0,"0"0"14,0 0 4,104 57-18,-60-37 20,12-10-20,16-20 15,0-24 2,8-25-17,11-21 15,-3-7-13,0-20 15,-28-26-15,4-20 10,-40-10 7,-20-7-19,-20 0 18,-48 7-18,-44 36 14,0 41 4,13 39-18,-13 47 16,4 50-3,-12 77 9,-4 39-22,16 41 0,44 12 15,36 1 2,36-37-17,20-23 17,36-33-17,24-47 14,16-44 2,-16-39-14,-8-50 16,-4-47-18,-12-67 16,-1-46 1,-15-63-17,0-14 16,-8 7-16,-4 10 17,0 50-2,-24 53-15,0 80 19,-8 40-19,-16 40 17,4 10-17,-8 133 15,-16 47 2,0 53-17,0 30 19,16-10-19,24 14 12,20-14 9,28-37-21,-4-39 17,-56-177-17,0 0 15,0 0 1</inkml:trace>
    </iact:actionData>
  </iact:action>
  <iact:action type="add" startTime="66228">
    <iact:property name="dataType"/>
    <iact:actionData xml:id="d49">
      <inkml:trace xmlns:inkml="http://www.w3.org/2003/InkML" xml:id="stk49" contextRef="#ctx0" brushRef="#br0">26656 17635 0,'0'0'16,"0"0"-16,0 0 14,147 43 3,-51-53-16,20-16 18,-4-4-19,-16 0 16,-8-20-16,-20 16 16,-68 34 0,0 0-16,0 0 16</inkml:trace>
    </iact:actionData>
  </iact:action>
  <iact:action type="add" startTime="66528">
    <iact:property name="dataType"/>
    <iact:actionData xml:id="d50">
      <inkml:trace xmlns:inkml="http://www.w3.org/2003/InkML" xml:id="stk50" contextRef="#ctx0" brushRef="#br0">27826 16729 0,'0'0'16,"0"0"-16,0 0 16,56 153 0,-32-30-16,4 14 19,0 13-18,12-10 15,4-4-16,8 7 22,0-23-22,0-36 10,-12-28 6,-32-52-1,16-4-14,-24 0 20,0 0-21,0 0 16</inkml:trace>
    </iact:actionData>
  </iact:action>
  <iact:action type="add" startTime="66765">
    <iact:property name="dataType"/>
    <iact:actionData xml:id="d51">
      <inkml:trace xmlns:inkml="http://www.w3.org/2003/InkML" xml:id="stk51" contextRef="#ctx0" brushRef="#br0">28742 17275 0,'0'0'14,"0"0"4,0 0-18,0 0 15,0 0-15,-88 23 15,0-39 2,-16-14-17,20-7 22,8-3-22,32-20 13,4 4 5,36-21-18,12 4 16,16 9-16,20-2 21,16 6-21,12 20 11,8-3 4,0 9-13,4 21 12,-16 26-6,0 14 5,-17 23 4,-15 3-17,-8 17 15,-16 10 1,-12 23-16,-8 17 17,4 10-17,-20 0 13,8-7 10,4 17-23,0-3 16,-4-4-16,8-20 15,4-26 0,4-11-15,-12-29 16,-3-17 0,-13-27-15,28-3 4,0 0 11,0 0-2</inkml:trace>
    </iact:actionData>
  </iact:action>
  <iact:action type="add" startTime="68291">
    <iact:property name="dataType"/>
    <iact:actionData xml:id="d52">
      <inkml:trace xmlns:inkml="http://www.w3.org/2003/InkML" xml:id="stk52" contextRef="#ctx0" brushRef="#br0">30120 17911 0,'0'0'20,"0"0"-20,0 0 20,0 0-20,40-146 16,-28 19-16,4-23 23,12-23-23,20-30 8,0-7 6,16 7-7,-8 20 10,-20 36-16,-20 47 13,-4 47 3,-12 36-17,-8 17 28,4 0-28,0 94 1,-8 12 14,4 31-7,8 13 9,0-1-17,12-9 13,0 4 5,0-28-18,4-26 15,12-20 1,-12-33-16,4-37 22,-16-47-22,-4 47 16,0 0-16,0 0 17</inkml:trace>
    </iact:actionData>
  </iact:action>
  <iact:action type="add" startTime="69050">
    <iact:property name="dataType"/>
    <iact:actionData xml:id="d53">
      <inkml:trace xmlns:inkml="http://www.w3.org/2003/InkML" xml:id="stk53" contextRef="#ctx0" brushRef="#br0">29633 16792 0,'0'0'14,"0"0"14,-24-106-28,24 56 0,12 20 11,0 26 4,-12-2-15,0 6 15,12 0 1,4 46-16,12 1 16,12 30-2,16 12-14,-1 38 25,21 10-25,-4-8 14,16 1-14,-4-20 15,-4-10 1,-8-13-16,-20-17 16,-16-17-1,-20-33-15,-16-7 25,0-13-25,-68-60 13,68 60-13,0 0 16,0 0-1</inkml:trace>
    </iact:actionData>
  </iact:action>
  <iact:action type="add" startTime="69666">
    <iact:property name="dataType"/>
    <iact:actionData xml:id="d54">
      <inkml:trace xmlns:inkml="http://www.w3.org/2003/InkML" xml:id="stk54" contextRef="#ctx0" brushRef="#br0">30764 17159 0,'0'0'2,"0"0"10,0 0 14,-36 106-26,24-39 13,20-1-13,0 4 17,24-10 9,12 7-26,23-17 0,5-10 5,4-20 9,4-34 12,-20-12-26,-8-24 13,-16-10-13,-16-10 16,-20-10-1,-20 0-14,-8 3 14,-32 4-15,0 13 14,4 27-3,-12 26 4,-8 37 7,24 10-22,9 40 0,7 3 22,32 1-21,28 2 15,8-12-16,15-11 13,1-13 13,4-37-26,0-26 23,0-24-23,-8-23 0,-4 0 23,0-3-23,4 3 14,-4 13-13,-4 21 13,-8 22-3,0 14 4,0 14-3,0 19-12,0 0 17,20-3-14,-4 7 7,20-7 8,-4-23-18,28 6 14,-4-23 12,-1 0-26,-7-13 2,-8-7 10,-8 6 3,-12-2-11,8-1 17,0 14-21,32-17 6,0 6 9,8-2-5,-8-1 5,-20 0-13,-8 11 11,4-11 3,-1 7-15,-3 7 11,4-1 4,4 1-16,0 3 15,-12 0 10,-4 0-25,-24 0 16,-4 3-16,-12 1 16,-12-4-16,0 0 13,0-7 2,-56-23-15,56 30 16,0 0 10,0 0-26</inkml:trace>
    </iact:actionData>
  </iact:action>
  <iact:action type="add" startTime="72193">
    <iact:property name="dataType"/>
    <iact:actionData xml:id="d55">
      <inkml:trace xmlns:inkml="http://www.w3.org/2003/InkML" xml:id="stk55" contextRef="#ctx0" brushRef="#br0">4306 10677 0,'0'0'18,"-144"7"-3,-32-14-15,-52-3 16,-4-30-13,29-7 11,-13-6-2,12-14-8,12-16 8,-8 0-5,29-20 11,31-27-18,20-13 13,28-21 3,20-32 2,24-14-18,32-23 3,16-14 10,28 14-1,12-13 12,16 19-23,32 17-1,0 1 14,20 9 2,47 20 3,37-7-19,24-2 0,36 42 12,8 30 4,11 21-9,-3 16 8,32 13-15,-5 21 15,17 16 1,-4 16-14,4 14 13,-21 24 1,-3 26-15,-20 46 11,-13 34 11,-23 23-23,-32 41 1,-12 22 13,-36 30 4,-44 28-18,-52-15 16,-32 5-14,-40-28 10,-36-19 3,-52 12 7,-36 8-22,-48-14 1,-32 7 14,-44-24 2,-23-3-17,-45 1 16,-48-41-14,-7-33 10,-21-27 3,-23-20-8,-17-23 9,-19-40-16,-21-3 15,-23-24 2,511 7-17,0 0 16,0 0-16</inkml:trace>
    </iact:actionData>
  </iact:action>
</iact:actions>
</file>

<file path=ppt/ink/inkAction7.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T" type="integer" max="2.14748E9" units="dev"/>
        </inkml:traceFormat>
        <inkml:channelProperties>
          <inkml:channelProperty channel="X" name="resolution" value="336.48792" units="1/cm"/>
          <inkml:channelProperty channel="Y" name="resolution" value="403.81378" units="1/cm"/>
          <inkml:channelProperty channel="T" name="resolution" value="1" units="1/dev"/>
        </inkml:channelProperties>
      </inkml:inkSource>
      <inkml:timestamp xml:id="ts0" timeString="2025-07-08T09:37:05.329"/>
    </inkml:context>
    <inkml:brush xml:id="br0">
      <inkml:brushProperty name="width" value="0.05292" units="cm"/>
      <inkml:brushProperty name="height" value="0.05292" units="cm"/>
      <inkml:brushProperty name="color" value="#FF0000"/>
    </inkml:brush>
  </inkml:definitions>
  <iact:action type="add" startTime="4177">
    <iact:property name="dataType"/>
    <iact:actionData xml:id="d0">
      <inkml:trace xmlns:inkml="http://www.w3.org/2003/InkML" xml:id="stk0" contextRef="#ctx0" brushRef="#br0">2759 3939 0,'292'53'8,"-128"-16"3,-28-7 13,11-7-24,13 20 4,32-19 11,-4-8 1,28-2-16,11-8 14,29 4 3,0 20-17,4-23 19,7 0-19,-7 9 26,20-9-26,4-7 24,-1-7-24,1-3 0,-16-3 14,16 6 4,-1 1-18,-3-11 18,-8-16-18,-1 6 11,-15 4 2,-16 10 13,8-17-26,-5 6 0,13-12 14,-28 2 3,0-16-16,-12 0 17,-1 0-18,5-6 10,-20-14 7,-8-7-12,-8 4 10,-33-24 1,-7-3-15,4 1 15,-20 5-16,-12-2 17,-24 2-3,4-2-14,4-11 16,-9 4 5,-23 20-21,-16-1 0,-24-12 15,-16-1 2,-28-3-17,-8 17 17,-16 3-1,0 14-16,0-8 15,-15 8-11,3-21 13,-4-3-17,-24 7 15,-12 6 1,4 17-16,-12 0 17,-12 0-3,-36-13-14,-16 6 17,-7-9 3,-21 23-20,-8-7 1,-4 6 13,-16 24 3,-3-6-17,-21-1 18,0 20-17,-28 1 11,-7 16 5,-41-7 5,4 14-22,-23 16 0,19-23 14,0 3 2,-3-3-16,23 0 17,-16-3-15,20-4 11,13 7 3,3 7-12,-20-14 13,-7 17-17,-13 4 15,-4-1 1,29 4-16,19 6 18,24-6-3,20 9-15,0-9 15,33 6 6,23-6-21,-28 16 0,20 21 15,-20 19 1,-11 50-16,-1 7 17,12 10-15,40 10 10,40 30 5,8 3-12,45-3 10,19 6-15,64-19 16,56-27 0,59-4-16,53 14 17,68-20-3,36-40-14,39-24 17,37-12 4,20-14-21,-380-40 0,0 0 14,0 0 4</inkml:trace>
    </iact:actionData>
  </iact:action>
  <iact:action type="add" startTime="10309">
    <iact:property name="dataType"/>
    <iact:actionData xml:id="d1">
      <inkml:trace xmlns:inkml="http://www.w3.org/2003/InkML" xml:id="stk1" contextRef="#ctx0" brushRef="#br0">3430 6637 0,'0'0'15,"0"0"-1,176 3-14,-40 7 14,8-10-4,-20 0 6,12 7-16,16 9 25,-9 1-25,-7-10 6,0 13 14,12-10-20,0 3 10,-24 4 13,20-11-23,16 8 16,-13 2-16,-7-2 15,20 2 1,0-16-16,-20 10 15,8-10 0,11-10-15,-11 10 23,-8 10-23,16-6 16,8-1-16,-12-6 14,8 6 3,3-3-17,-7-17 16,4 4-2,-8 10-14,12-11 14,-16-9-5,-16 16 7,19-6-16,5-4 14,-4 7 3,12-13-17,8 6 16,-24 14-2,-1-10-14,17-10 24,0 19-24,-20 4 15,20-3-15,0 6 15,-16-3 1,-1-3-16,5 0 16,-4-7-14,-4 10 11,-20-10-3,24 10 3,-8 10 3,-9-10-16,1 6 14,16-6 15,-20-3-29,0 0 0,-4 3 19,12-10-19,-5 3 22,-19-3-22,-16 10 16,-4 0-16,16 0 15,0-7 0,0 7-15,-16-20 16,-8 10-1,12 7-15,-1-7 14,-3-7-3,-12 11 3,-24-4-14,4 3 16,-12 4-2,16-17-14,0 16 17,-4-6-16,4 4 12,-8-1 12,-4-10-25,-8 7 14,-4 0-14,12 7 16,-12-10-1,-8 13-15,4-7 16,4-3-14,-9 10 11,-7-7 12,-12 7-25,4-6 3,-16 6 7,0 6 7,0-6-2,0 0-15,0 0 16,0 0-16,0 0 14</inkml:trace>
    </iact:actionData>
  </iact:action>
  <iact:action type="add" startTime="13245">
    <iact:property name="dataType"/>
    <iact:actionData xml:id="d2">
      <inkml:trace xmlns:inkml="http://www.w3.org/2003/InkML" xml:id="stk2" contextRef="#ctx0" brushRef="#br0">3886 9281 0,'260'-153'21,"-124"103"-20,-28 70 16,7 20-17,-7-3 13,4 3 4,0-17-17,16-10 15,-4-9 1,0-1-16,24 10 27,11-13-26,-23-6-1,12-4 26,28 10-26,-12-14 16,-4-2-16,15 6 14,-19-7 2,-12-6-16,24 10 27,8-11-26,-24 18-1,8-4 12,15 3 4,-11-13-1,-4 3-15,16-6 14,-12 23 11,-8-13-25,-17 9 0,9-9 16,-12 13-14,-16-10 8,4 7 8,4-4-5,-16-3-13,-8 3 17,-29-9-2,1 16-15,-8-7 26,0 0-26,-16 11 0,-8-4 14,-16 0-1,-4 0 2,-12 0-15,-8 3 17,-4-3-2,0 0-15,0 0 9</inkml:trace>
    </iact:actionData>
  </iact:action>
  <iact:action type="add" startTime="15929">
    <iact:property name="dataType"/>
    <iact:actionData xml:id="d3">
      <inkml:trace xmlns:inkml="http://www.w3.org/2003/InkML" xml:id="stk3" contextRef="#ctx0" brushRef="#br0">2647 11616 0,'0'0'28,"92"4"-28,4 6 0,40 0 13,16-10 5,4 10-17,-17 0 15,25-7-15,20-3 12,-8 0 5,28-10-4,8 13-14,-9 1 20,29 12-20,-16-6 18,8 4-18,-1-8 16,-11 11-1,8-4-15,4-6 16,-4-7-14,19 3 12,-35 4-7,8-1 12,-8 18-19,-12-18 12,7-2 4,-11 6-16,-20 0 14,4-10 2,0 0 4,-24 0-19,-1-10-1,-7-4 15,-8 11 2,-24-20-17,-20 13 16,4-20-1,12 10-15,-36 10 16,0-7 1,-24-3-17,-8 0 20,-36 20-20,0 0 17,0 0-17</inkml:trace>
    </iact:actionData>
  </iact:action>
</iact:action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314DA-FCBA-7E67-C8B4-BD55E3E3C77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D98D0CF-E815-4062-5590-8A3C88F967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88E9A99-7CDF-1483-B7C4-F48CCA0461F6}"/>
              </a:ext>
            </a:extLst>
          </p:cNvPr>
          <p:cNvSpPr>
            <a:spLocks noGrp="1"/>
          </p:cNvSpPr>
          <p:nvPr>
            <p:ph type="dt" sz="half" idx="10"/>
          </p:nvPr>
        </p:nvSpPr>
        <p:spPr/>
        <p:txBody>
          <a:bodyPr/>
          <a:lstStyle/>
          <a:p>
            <a:fld id="{A98E5CB5-E908-43F7-BD50-2443466082CB}" type="datetimeFigureOut">
              <a:rPr lang="en-US" smtClean="0"/>
              <a:t>7/8/2025</a:t>
            </a:fld>
            <a:endParaRPr lang="en-US"/>
          </a:p>
        </p:txBody>
      </p:sp>
      <p:sp>
        <p:nvSpPr>
          <p:cNvPr id="5" name="Footer Placeholder 4">
            <a:extLst>
              <a:ext uri="{FF2B5EF4-FFF2-40B4-BE49-F238E27FC236}">
                <a16:creationId xmlns:a16="http://schemas.microsoft.com/office/drawing/2014/main" id="{8D7E8D0D-1352-6FFC-DF2C-44EC4269A1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5061EC-2508-63C5-686C-94484D488E25}"/>
              </a:ext>
            </a:extLst>
          </p:cNvPr>
          <p:cNvSpPr>
            <a:spLocks noGrp="1"/>
          </p:cNvSpPr>
          <p:nvPr>
            <p:ph type="sldNum" sz="quarter" idx="12"/>
          </p:nvPr>
        </p:nvSpPr>
        <p:spPr/>
        <p:txBody>
          <a:bodyPr/>
          <a:lstStyle/>
          <a:p>
            <a:fld id="{58CE2CA5-E657-4C6C-A5D7-6EA6DAD06178}" type="slidenum">
              <a:rPr lang="en-US" smtClean="0"/>
              <a:t>‹#›</a:t>
            </a:fld>
            <a:endParaRPr lang="en-US"/>
          </a:p>
        </p:txBody>
      </p:sp>
    </p:spTree>
    <p:extLst>
      <p:ext uri="{BB962C8B-B14F-4D97-AF65-F5344CB8AC3E}">
        <p14:creationId xmlns:p14="http://schemas.microsoft.com/office/powerpoint/2010/main" val="3404791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51B61-7AD5-EF33-140E-5DBC5756AB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F91067B-8CB3-9701-6605-B035C48C1E9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042347-D6EE-1B35-D514-2BD0CAC5B5C2}"/>
              </a:ext>
            </a:extLst>
          </p:cNvPr>
          <p:cNvSpPr>
            <a:spLocks noGrp="1"/>
          </p:cNvSpPr>
          <p:nvPr>
            <p:ph type="dt" sz="half" idx="10"/>
          </p:nvPr>
        </p:nvSpPr>
        <p:spPr/>
        <p:txBody>
          <a:bodyPr/>
          <a:lstStyle/>
          <a:p>
            <a:fld id="{A98E5CB5-E908-43F7-BD50-2443466082CB}" type="datetimeFigureOut">
              <a:rPr lang="en-US" smtClean="0"/>
              <a:t>7/8/2025</a:t>
            </a:fld>
            <a:endParaRPr lang="en-US"/>
          </a:p>
        </p:txBody>
      </p:sp>
      <p:sp>
        <p:nvSpPr>
          <p:cNvPr id="5" name="Footer Placeholder 4">
            <a:extLst>
              <a:ext uri="{FF2B5EF4-FFF2-40B4-BE49-F238E27FC236}">
                <a16:creationId xmlns:a16="http://schemas.microsoft.com/office/drawing/2014/main" id="{0BD120DE-6E95-2B84-C401-BD3A68DDB6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47C90D-62ED-ECC4-1192-3516742F13BD}"/>
              </a:ext>
            </a:extLst>
          </p:cNvPr>
          <p:cNvSpPr>
            <a:spLocks noGrp="1"/>
          </p:cNvSpPr>
          <p:nvPr>
            <p:ph type="sldNum" sz="quarter" idx="12"/>
          </p:nvPr>
        </p:nvSpPr>
        <p:spPr/>
        <p:txBody>
          <a:bodyPr/>
          <a:lstStyle/>
          <a:p>
            <a:fld id="{58CE2CA5-E657-4C6C-A5D7-6EA6DAD06178}" type="slidenum">
              <a:rPr lang="en-US" smtClean="0"/>
              <a:t>‹#›</a:t>
            </a:fld>
            <a:endParaRPr lang="en-US"/>
          </a:p>
        </p:txBody>
      </p:sp>
    </p:spTree>
    <p:extLst>
      <p:ext uri="{BB962C8B-B14F-4D97-AF65-F5344CB8AC3E}">
        <p14:creationId xmlns:p14="http://schemas.microsoft.com/office/powerpoint/2010/main" val="26117881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31D8C9A-7D2D-BFB6-453F-35BB2103716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BD62BCA-DCAE-7176-99C3-596F80C905D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FA12D9-0E3F-81A3-AFF7-F1E92728B1FF}"/>
              </a:ext>
            </a:extLst>
          </p:cNvPr>
          <p:cNvSpPr>
            <a:spLocks noGrp="1"/>
          </p:cNvSpPr>
          <p:nvPr>
            <p:ph type="dt" sz="half" idx="10"/>
          </p:nvPr>
        </p:nvSpPr>
        <p:spPr/>
        <p:txBody>
          <a:bodyPr/>
          <a:lstStyle/>
          <a:p>
            <a:fld id="{A98E5CB5-E908-43F7-BD50-2443466082CB}" type="datetimeFigureOut">
              <a:rPr lang="en-US" smtClean="0"/>
              <a:t>7/8/2025</a:t>
            </a:fld>
            <a:endParaRPr lang="en-US"/>
          </a:p>
        </p:txBody>
      </p:sp>
      <p:sp>
        <p:nvSpPr>
          <p:cNvPr id="5" name="Footer Placeholder 4">
            <a:extLst>
              <a:ext uri="{FF2B5EF4-FFF2-40B4-BE49-F238E27FC236}">
                <a16:creationId xmlns:a16="http://schemas.microsoft.com/office/drawing/2014/main" id="{2505E484-1D1C-AEC2-647F-F126CB37DC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4B29F6-A5F4-B657-8556-C34FFF61E68E}"/>
              </a:ext>
            </a:extLst>
          </p:cNvPr>
          <p:cNvSpPr>
            <a:spLocks noGrp="1"/>
          </p:cNvSpPr>
          <p:nvPr>
            <p:ph type="sldNum" sz="quarter" idx="12"/>
          </p:nvPr>
        </p:nvSpPr>
        <p:spPr/>
        <p:txBody>
          <a:bodyPr/>
          <a:lstStyle/>
          <a:p>
            <a:fld id="{58CE2CA5-E657-4C6C-A5D7-6EA6DAD06178}" type="slidenum">
              <a:rPr lang="en-US" smtClean="0"/>
              <a:t>‹#›</a:t>
            </a:fld>
            <a:endParaRPr lang="en-US"/>
          </a:p>
        </p:txBody>
      </p:sp>
    </p:spTree>
    <p:extLst>
      <p:ext uri="{BB962C8B-B14F-4D97-AF65-F5344CB8AC3E}">
        <p14:creationId xmlns:p14="http://schemas.microsoft.com/office/powerpoint/2010/main" val="15826102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A606F-80B2-3F68-933C-F3484B2D1F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6D95C0-B662-6821-B0EF-5D7B945E369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8B2E7E-8128-A4E0-2002-76E82D437E1F}"/>
              </a:ext>
            </a:extLst>
          </p:cNvPr>
          <p:cNvSpPr>
            <a:spLocks noGrp="1"/>
          </p:cNvSpPr>
          <p:nvPr>
            <p:ph type="dt" sz="half" idx="10"/>
          </p:nvPr>
        </p:nvSpPr>
        <p:spPr/>
        <p:txBody>
          <a:bodyPr/>
          <a:lstStyle/>
          <a:p>
            <a:fld id="{A98E5CB5-E908-43F7-BD50-2443466082CB}" type="datetimeFigureOut">
              <a:rPr lang="en-US" smtClean="0"/>
              <a:t>7/8/2025</a:t>
            </a:fld>
            <a:endParaRPr lang="en-US"/>
          </a:p>
        </p:txBody>
      </p:sp>
      <p:sp>
        <p:nvSpPr>
          <p:cNvPr id="5" name="Footer Placeholder 4">
            <a:extLst>
              <a:ext uri="{FF2B5EF4-FFF2-40B4-BE49-F238E27FC236}">
                <a16:creationId xmlns:a16="http://schemas.microsoft.com/office/drawing/2014/main" id="{00045614-96AB-3CE8-7A25-8A8254D7FE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36E0F9-7D53-E49E-25DD-99DD11CC660B}"/>
              </a:ext>
            </a:extLst>
          </p:cNvPr>
          <p:cNvSpPr>
            <a:spLocks noGrp="1"/>
          </p:cNvSpPr>
          <p:nvPr>
            <p:ph type="sldNum" sz="quarter" idx="12"/>
          </p:nvPr>
        </p:nvSpPr>
        <p:spPr/>
        <p:txBody>
          <a:bodyPr/>
          <a:lstStyle/>
          <a:p>
            <a:fld id="{58CE2CA5-E657-4C6C-A5D7-6EA6DAD06178}" type="slidenum">
              <a:rPr lang="en-US" smtClean="0"/>
              <a:t>‹#›</a:t>
            </a:fld>
            <a:endParaRPr lang="en-US"/>
          </a:p>
        </p:txBody>
      </p:sp>
    </p:spTree>
    <p:extLst>
      <p:ext uri="{BB962C8B-B14F-4D97-AF65-F5344CB8AC3E}">
        <p14:creationId xmlns:p14="http://schemas.microsoft.com/office/powerpoint/2010/main" val="6911462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C8FA3-F062-3C00-2C1E-276CB01E922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F039282-C487-5E3E-FAE0-FA589970C92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D066F57-A6F6-AE95-5FE2-C1195B05BA60}"/>
              </a:ext>
            </a:extLst>
          </p:cNvPr>
          <p:cNvSpPr>
            <a:spLocks noGrp="1"/>
          </p:cNvSpPr>
          <p:nvPr>
            <p:ph type="dt" sz="half" idx="10"/>
          </p:nvPr>
        </p:nvSpPr>
        <p:spPr/>
        <p:txBody>
          <a:bodyPr/>
          <a:lstStyle/>
          <a:p>
            <a:fld id="{A98E5CB5-E908-43F7-BD50-2443466082CB}" type="datetimeFigureOut">
              <a:rPr lang="en-US" smtClean="0"/>
              <a:t>7/8/2025</a:t>
            </a:fld>
            <a:endParaRPr lang="en-US"/>
          </a:p>
        </p:txBody>
      </p:sp>
      <p:sp>
        <p:nvSpPr>
          <p:cNvPr id="5" name="Footer Placeholder 4">
            <a:extLst>
              <a:ext uri="{FF2B5EF4-FFF2-40B4-BE49-F238E27FC236}">
                <a16:creationId xmlns:a16="http://schemas.microsoft.com/office/drawing/2014/main" id="{32995454-A4C6-1072-57F9-2D18078B0D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00CD4E-063E-AC44-D096-6D1E4CD6871A}"/>
              </a:ext>
            </a:extLst>
          </p:cNvPr>
          <p:cNvSpPr>
            <a:spLocks noGrp="1"/>
          </p:cNvSpPr>
          <p:nvPr>
            <p:ph type="sldNum" sz="quarter" idx="12"/>
          </p:nvPr>
        </p:nvSpPr>
        <p:spPr/>
        <p:txBody>
          <a:bodyPr/>
          <a:lstStyle/>
          <a:p>
            <a:fld id="{58CE2CA5-E657-4C6C-A5D7-6EA6DAD06178}" type="slidenum">
              <a:rPr lang="en-US" smtClean="0"/>
              <a:t>‹#›</a:t>
            </a:fld>
            <a:endParaRPr lang="en-US"/>
          </a:p>
        </p:txBody>
      </p:sp>
    </p:spTree>
    <p:extLst>
      <p:ext uri="{BB962C8B-B14F-4D97-AF65-F5344CB8AC3E}">
        <p14:creationId xmlns:p14="http://schemas.microsoft.com/office/powerpoint/2010/main" val="33269925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90EC0-8185-8155-DBE7-DB36C0D435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1288DF-5D22-855A-4DAC-18B3B4B61C6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6D3A567-4026-E163-4D64-30D559A4AC9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AE58DF4-0E69-0FF1-6490-0ED6F33C188B}"/>
              </a:ext>
            </a:extLst>
          </p:cNvPr>
          <p:cNvSpPr>
            <a:spLocks noGrp="1"/>
          </p:cNvSpPr>
          <p:nvPr>
            <p:ph type="dt" sz="half" idx="10"/>
          </p:nvPr>
        </p:nvSpPr>
        <p:spPr/>
        <p:txBody>
          <a:bodyPr/>
          <a:lstStyle/>
          <a:p>
            <a:fld id="{A98E5CB5-E908-43F7-BD50-2443466082CB}" type="datetimeFigureOut">
              <a:rPr lang="en-US" smtClean="0"/>
              <a:t>7/8/2025</a:t>
            </a:fld>
            <a:endParaRPr lang="en-US"/>
          </a:p>
        </p:txBody>
      </p:sp>
      <p:sp>
        <p:nvSpPr>
          <p:cNvPr id="6" name="Footer Placeholder 5">
            <a:extLst>
              <a:ext uri="{FF2B5EF4-FFF2-40B4-BE49-F238E27FC236}">
                <a16:creationId xmlns:a16="http://schemas.microsoft.com/office/drawing/2014/main" id="{B234AE21-BDCD-32CA-377A-44C4F48072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76366C-5E15-BFCC-6948-7817232C7F0A}"/>
              </a:ext>
            </a:extLst>
          </p:cNvPr>
          <p:cNvSpPr>
            <a:spLocks noGrp="1"/>
          </p:cNvSpPr>
          <p:nvPr>
            <p:ph type="sldNum" sz="quarter" idx="12"/>
          </p:nvPr>
        </p:nvSpPr>
        <p:spPr/>
        <p:txBody>
          <a:bodyPr/>
          <a:lstStyle/>
          <a:p>
            <a:fld id="{58CE2CA5-E657-4C6C-A5D7-6EA6DAD06178}" type="slidenum">
              <a:rPr lang="en-US" smtClean="0"/>
              <a:t>‹#›</a:t>
            </a:fld>
            <a:endParaRPr lang="en-US"/>
          </a:p>
        </p:txBody>
      </p:sp>
    </p:spTree>
    <p:extLst>
      <p:ext uri="{BB962C8B-B14F-4D97-AF65-F5344CB8AC3E}">
        <p14:creationId xmlns:p14="http://schemas.microsoft.com/office/powerpoint/2010/main" val="29803298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43A4B-E5B0-B132-8010-E65702DE8E4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794DDD1-C1CA-6D06-6E20-272A6A4ECA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8F31226-726C-6FC6-D532-D2E716F5A73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EC396A-8C7A-40D3-2055-F6830EFB11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E16078-4AC1-7D0A-2E9B-4D3EF61F06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0254C8-7790-7F45-AE65-EBB931FCCFD0}"/>
              </a:ext>
            </a:extLst>
          </p:cNvPr>
          <p:cNvSpPr>
            <a:spLocks noGrp="1"/>
          </p:cNvSpPr>
          <p:nvPr>
            <p:ph type="dt" sz="half" idx="10"/>
          </p:nvPr>
        </p:nvSpPr>
        <p:spPr/>
        <p:txBody>
          <a:bodyPr/>
          <a:lstStyle/>
          <a:p>
            <a:fld id="{A98E5CB5-E908-43F7-BD50-2443466082CB}" type="datetimeFigureOut">
              <a:rPr lang="en-US" smtClean="0"/>
              <a:t>7/8/2025</a:t>
            </a:fld>
            <a:endParaRPr lang="en-US"/>
          </a:p>
        </p:txBody>
      </p:sp>
      <p:sp>
        <p:nvSpPr>
          <p:cNvPr id="8" name="Footer Placeholder 7">
            <a:extLst>
              <a:ext uri="{FF2B5EF4-FFF2-40B4-BE49-F238E27FC236}">
                <a16:creationId xmlns:a16="http://schemas.microsoft.com/office/drawing/2014/main" id="{51E205FC-B5AE-CD0E-336B-7C3D62B38B6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89E8E86-3AF3-CB3F-7882-A5DFA8D9008E}"/>
              </a:ext>
            </a:extLst>
          </p:cNvPr>
          <p:cNvSpPr>
            <a:spLocks noGrp="1"/>
          </p:cNvSpPr>
          <p:nvPr>
            <p:ph type="sldNum" sz="quarter" idx="12"/>
          </p:nvPr>
        </p:nvSpPr>
        <p:spPr/>
        <p:txBody>
          <a:bodyPr/>
          <a:lstStyle/>
          <a:p>
            <a:fld id="{58CE2CA5-E657-4C6C-A5D7-6EA6DAD06178}" type="slidenum">
              <a:rPr lang="en-US" smtClean="0"/>
              <a:t>‹#›</a:t>
            </a:fld>
            <a:endParaRPr lang="en-US"/>
          </a:p>
        </p:txBody>
      </p:sp>
    </p:spTree>
    <p:extLst>
      <p:ext uri="{BB962C8B-B14F-4D97-AF65-F5344CB8AC3E}">
        <p14:creationId xmlns:p14="http://schemas.microsoft.com/office/powerpoint/2010/main" val="5525313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08C61-EF93-8B71-03BA-9E8AA545CC8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D3979B9-6423-CF86-C8B4-5C4D55C360FD}"/>
              </a:ext>
            </a:extLst>
          </p:cNvPr>
          <p:cNvSpPr>
            <a:spLocks noGrp="1"/>
          </p:cNvSpPr>
          <p:nvPr>
            <p:ph type="dt" sz="half" idx="10"/>
          </p:nvPr>
        </p:nvSpPr>
        <p:spPr/>
        <p:txBody>
          <a:bodyPr/>
          <a:lstStyle/>
          <a:p>
            <a:fld id="{A98E5CB5-E908-43F7-BD50-2443466082CB}" type="datetimeFigureOut">
              <a:rPr lang="en-US" smtClean="0"/>
              <a:t>7/8/2025</a:t>
            </a:fld>
            <a:endParaRPr lang="en-US"/>
          </a:p>
        </p:txBody>
      </p:sp>
      <p:sp>
        <p:nvSpPr>
          <p:cNvPr id="4" name="Footer Placeholder 3">
            <a:extLst>
              <a:ext uri="{FF2B5EF4-FFF2-40B4-BE49-F238E27FC236}">
                <a16:creationId xmlns:a16="http://schemas.microsoft.com/office/drawing/2014/main" id="{45BD8D8C-A970-9B6F-F73F-D0E6B536AD1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773B466-E1A7-ABBF-1734-6D0483843510}"/>
              </a:ext>
            </a:extLst>
          </p:cNvPr>
          <p:cNvSpPr>
            <a:spLocks noGrp="1"/>
          </p:cNvSpPr>
          <p:nvPr>
            <p:ph type="sldNum" sz="quarter" idx="12"/>
          </p:nvPr>
        </p:nvSpPr>
        <p:spPr/>
        <p:txBody>
          <a:bodyPr/>
          <a:lstStyle/>
          <a:p>
            <a:fld id="{58CE2CA5-E657-4C6C-A5D7-6EA6DAD06178}" type="slidenum">
              <a:rPr lang="en-US" smtClean="0"/>
              <a:t>‹#›</a:t>
            </a:fld>
            <a:endParaRPr lang="en-US"/>
          </a:p>
        </p:txBody>
      </p:sp>
    </p:spTree>
    <p:extLst>
      <p:ext uri="{BB962C8B-B14F-4D97-AF65-F5344CB8AC3E}">
        <p14:creationId xmlns:p14="http://schemas.microsoft.com/office/powerpoint/2010/main" val="8616385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E80199-A328-B975-5CB8-489EC52AAC52}"/>
              </a:ext>
            </a:extLst>
          </p:cNvPr>
          <p:cNvSpPr>
            <a:spLocks noGrp="1"/>
          </p:cNvSpPr>
          <p:nvPr>
            <p:ph type="dt" sz="half" idx="10"/>
          </p:nvPr>
        </p:nvSpPr>
        <p:spPr/>
        <p:txBody>
          <a:bodyPr/>
          <a:lstStyle/>
          <a:p>
            <a:fld id="{A98E5CB5-E908-43F7-BD50-2443466082CB}" type="datetimeFigureOut">
              <a:rPr lang="en-US" smtClean="0"/>
              <a:t>7/8/2025</a:t>
            </a:fld>
            <a:endParaRPr lang="en-US"/>
          </a:p>
        </p:txBody>
      </p:sp>
      <p:sp>
        <p:nvSpPr>
          <p:cNvPr id="3" name="Footer Placeholder 2">
            <a:extLst>
              <a:ext uri="{FF2B5EF4-FFF2-40B4-BE49-F238E27FC236}">
                <a16:creationId xmlns:a16="http://schemas.microsoft.com/office/drawing/2014/main" id="{A29D36BA-A857-A481-2876-6B33FF533EE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A76F984-C39E-B5EA-B665-A62B0FAD77B0}"/>
              </a:ext>
            </a:extLst>
          </p:cNvPr>
          <p:cNvSpPr>
            <a:spLocks noGrp="1"/>
          </p:cNvSpPr>
          <p:nvPr>
            <p:ph type="sldNum" sz="quarter" idx="12"/>
          </p:nvPr>
        </p:nvSpPr>
        <p:spPr/>
        <p:txBody>
          <a:bodyPr/>
          <a:lstStyle/>
          <a:p>
            <a:fld id="{58CE2CA5-E657-4C6C-A5D7-6EA6DAD06178}" type="slidenum">
              <a:rPr lang="en-US" smtClean="0"/>
              <a:t>‹#›</a:t>
            </a:fld>
            <a:endParaRPr lang="en-US"/>
          </a:p>
        </p:txBody>
      </p:sp>
    </p:spTree>
    <p:extLst>
      <p:ext uri="{BB962C8B-B14F-4D97-AF65-F5344CB8AC3E}">
        <p14:creationId xmlns:p14="http://schemas.microsoft.com/office/powerpoint/2010/main" val="26698091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56E4C-C1D6-E447-6204-F833D533FD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5E7D793-23CC-4896-FB0C-B01726142C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E84714-6F15-2CBD-2CC3-40BA1F1C1C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CF5834-28B7-F297-B67B-319D2BBD853F}"/>
              </a:ext>
            </a:extLst>
          </p:cNvPr>
          <p:cNvSpPr>
            <a:spLocks noGrp="1"/>
          </p:cNvSpPr>
          <p:nvPr>
            <p:ph type="dt" sz="half" idx="10"/>
          </p:nvPr>
        </p:nvSpPr>
        <p:spPr/>
        <p:txBody>
          <a:bodyPr/>
          <a:lstStyle/>
          <a:p>
            <a:fld id="{A98E5CB5-E908-43F7-BD50-2443466082CB}" type="datetimeFigureOut">
              <a:rPr lang="en-US" smtClean="0"/>
              <a:t>7/8/2025</a:t>
            </a:fld>
            <a:endParaRPr lang="en-US"/>
          </a:p>
        </p:txBody>
      </p:sp>
      <p:sp>
        <p:nvSpPr>
          <p:cNvPr id="6" name="Footer Placeholder 5">
            <a:extLst>
              <a:ext uri="{FF2B5EF4-FFF2-40B4-BE49-F238E27FC236}">
                <a16:creationId xmlns:a16="http://schemas.microsoft.com/office/drawing/2014/main" id="{C8240DA5-C28A-8184-7F4A-AD759E6738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08CE29-CAB1-0FF2-1107-B02D64521687}"/>
              </a:ext>
            </a:extLst>
          </p:cNvPr>
          <p:cNvSpPr>
            <a:spLocks noGrp="1"/>
          </p:cNvSpPr>
          <p:nvPr>
            <p:ph type="sldNum" sz="quarter" idx="12"/>
          </p:nvPr>
        </p:nvSpPr>
        <p:spPr/>
        <p:txBody>
          <a:bodyPr/>
          <a:lstStyle/>
          <a:p>
            <a:fld id="{58CE2CA5-E657-4C6C-A5D7-6EA6DAD06178}" type="slidenum">
              <a:rPr lang="en-US" smtClean="0"/>
              <a:t>‹#›</a:t>
            </a:fld>
            <a:endParaRPr lang="en-US"/>
          </a:p>
        </p:txBody>
      </p:sp>
    </p:spTree>
    <p:extLst>
      <p:ext uri="{BB962C8B-B14F-4D97-AF65-F5344CB8AC3E}">
        <p14:creationId xmlns:p14="http://schemas.microsoft.com/office/powerpoint/2010/main" val="43585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20F8C-73AF-2A94-694D-E4B38C250E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D55BEAE-FA7F-AC1A-E04F-C457050A913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F3EC6DB-D2AC-1F97-04F9-4C1AAB16F5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D93207-FAA5-70BD-77BC-DB6C1368AFB2}"/>
              </a:ext>
            </a:extLst>
          </p:cNvPr>
          <p:cNvSpPr>
            <a:spLocks noGrp="1"/>
          </p:cNvSpPr>
          <p:nvPr>
            <p:ph type="dt" sz="half" idx="10"/>
          </p:nvPr>
        </p:nvSpPr>
        <p:spPr/>
        <p:txBody>
          <a:bodyPr/>
          <a:lstStyle/>
          <a:p>
            <a:fld id="{A98E5CB5-E908-43F7-BD50-2443466082CB}" type="datetimeFigureOut">
              <a:rPr lang="en-US" smtClean="0"/>
              <a:t>7/8/2025</a:t>
            </a:fld>
            <a:endParaRPr lang="en-US"/>
          </a:p>
        </p:txBody>
      </p:sp>
      <p:sp>
        <p:nvSpPr>
          <p:cNvPr id="6" name="Footer Placeholder 5">
            <a:extLst>
              <a:ext uri="{FF2B5EF4-FFF2-40B4-BE49-F238E27FC236}">
                <a16:creationId xmlns:a16="http://schemas.microsoft.com/office/drawing/2014/main" id="{40129EC2-3FB9-93AC-4B4A-A83218C5DD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D0960D-B399-C11E-854F-21567A864371}"/>
              </a:ext>
            </a:extLst>
          </p:cNvPr>
          <p:cNvSpPr>
            <a:spLocks noGrp="1"/>
          </p:cNvSpPr>
          <p:nvPr>
            <p:ph type="sldNum" sz="quarter" idx="12"/>
          </p:nvPr>
        </p:nvSpPr>
        <p:spPr/>
        <p:txBody>
          <a:bodyPr/>
          <a:lstStyle/>
          <a:p>
            <a:fld id="{58CE2CA5-E657-4C6C-A5D7-6EA6DAD06178}" type="slidenum">
              <a:rPr lang="en-US" smtClean="0"/>
              <a:t>‹#›</a:t>
            </a:fld>
            <a:endParaRPr lang="en-US"/>
          </a:p>
        </p:txBody>
      </p:sp>
    </p:spTree>
    <p:extLst>
      <p:ext uri="{BB962C8B-B14F-4D97-AF65-F5344CB8AC3E}">
        <p14:creationId xmlns:p14="http://schemas.microsoft.com/office/powerpoint/2010/main" val="19542414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0B5DC3-FC0D-DB8E-66D6-E0A7F1FA68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44219A3-BA03-D489-4F83-8C69DE1143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677C79-A771-D5FE-2300-653DFFB242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8E5CB5-E908-43F7-BD50-2443466082CB}" type="datetimeFigureOut">
              <a:rPr lang="en-US" smtClean="0"/>
              <a:t>7/8/2025</a:t>
            </a:fld>
            <a:endParaRPr lang="en-US"/>
          </a:p>
        </p:txBody>
      </p:sp>
      <p:sp>
        <p:nvSpPr>
          <p:cNvPr id="5" name="Footer Placeholder 4">
            <a:extLst>
              <a:ext uri="{FF2B5EF4-FFF2-40B4-BE49-F238E27FC236}">
                <a16:creationId xmlns:a16="http://schemas.microsoft.com/office/drawing/2014/main" id="{EB44513E-00A7-5A4B-7305-B6C4F342B5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1E6C4A3-0E92-1BC3-4B4D-D449B62FCB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CE2CA5-E657-4C6C-A5D7-6EA6DAD06178}" type="slidenum">
              <a:rPr lang="en-US" smtClean="0"/>
              <a:t>‹#›</a:t>
            </a:fld>
            <a:endParaRPr lang="en-US"/>
          </a:p>
        </p:txBody>
      </p:sp>
    </p:spTree>
    <p:extLst>
      <p:ext uri="{BB962C8B-B14F-4D97-AF65-F5344CB8AC3E}">
        <p14:creationId xmlns:p14="http://schemas.microsoft.com/office/powerpoint/2010/main" val="18878358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Moslem.taheri2009@yahoo.com"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png"/><Relationship Id="rId5" Type="http://schemas.openxmlformats.org/officeDocument/2006/relationships/image" Target="../media/image8.png"/><Relationship Id="rId4" Type="http://schemas.microsoft.com/office/2011/relationships/inkAction" Target="../ink/inkAction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1.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image" Target="../media/image2.png"/><Relationship Id="rId4" Type="http://schemas.microsoft.com/office/2011/relationships/inkAction" Target="../ink/inkAction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image" Target="../media/image3.png"/><Relationship Id="rId4" Type="http://schemas.microsoft.com/office/2011/relationships/inkAction" Target="../ink/inkAction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png"/><Relationship Id="rId5" Type="http://schemas.openxmlformats.org/officeDocument/2006/relationships/image" Target="../media/image4.png"/><Relationship Id="rId4" Type="http://schemas.microsoft.com/office/2011/relationships/inkAction" Target="../ink/inkAction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image" Target="../media/image5.png"/><Relationship Id="rId4" Type="http://schemas.microsoft.com/office/2011/relationships/inkAction" Target="../ink/inkAction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png"/><Relationship Id="rId5" Type="http://schemas.openxmlformats.org/officeDocument/2006/relationships/image" Target="../media/image6.png"/><Relationship Id="rId4" Type="http://schemas.microsoft.com/office/2011/relationships/inkAction" Target="../ink/inkAction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png"/><Relationship Id="rId5" Type="http://schemas.openxmlformats.org/officeDocument/2006/relationships/image" Target="../media/image7.png"/><Relationship Id="rId4" Type="http://schemas.microsoft.com/office/2011/relationships/inkAction" Target="../ink/inkAction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BF1D9-6E16-C87E-8188-403614266DA1}"/>
              </a:ext>
            </a:extLst>
          </p:cNvPr>
          <p:cNvSpPr>
            <a:spLocks noGrp="1"/>
          </p:cNvSpPr>
          <p:nvPr>
            <p:ph type="title"/>
          </p:nvPr>
        </p:nvSpPr>
        <p:spPr/>
        <p:txBody>
          <a:bodyPr/>
          <a:lstStyle/>
          <a:p>
            <a:r>
              <a:rPr lang="en-US" b="1" dirty="0">
                <a:solidFill>
                  <a:srgbClr val="FF0000"/>
                </a:solidFill>
                <a:latin typeface="Times New Roman" panose="02020603050405020304" pitchFamily="18" charset="0"/>
                <a:cs typeface="Times New Roman" panose="02020603050405020304" pitchFamily="18" charset="0"/>
              </a:rPr>
              <a:t>Research Methods Course</a:t>
            </a:r>
          </a:p>
        </p:txBody>
      </p:sp>
      <p:sp>
        <p:nvSpPr>
          <p:cNvPr id="3" name="Content Placeholder 2">
            <a:extLst>
              <a:ext uri="{FF2B5EF4-FFF2-40B4-BE49-F238E27FC236}">
                <a16:creationId xmlns:a16="http://schemas.microsoft.com/office/drawing/2014/main" id="{B196B7E8-C59B-3BFB-2D54-5A8A8FA0D575}"/>
              </a:ext>
            </a:extLst>
          </p:cNvPr>
          <p:cNvSpPr>
            <a:spLocks noGrp="1"/>
          </p:cNvSpPr>
          <p:nvPr>
            <p:ph idx="1"/>
          </p:nvPr>
        </p:nvSpPr>
        <p:spPr/>
        <p:txBody>
          <a:bodyPr>
            <a:normAutofit/>
          </a:bodyPr>
          <a:lstStyle/>
          <a:p>
            <a:pPr marL="0" indent="0" algn="ctr">
              <a:buNone/>
            </a:pPr>
            <a:r>
              <a:rPr lang="en-US" sz="1600" b="1" dirty="0">
                <a:latin typeface="Times New Roman" panose="02020603050405020304" pitchFamily="18" charset="0"/>
                <a:cs typeface="Times New Roman" panose="02020603050405020304" pitchFamily="18" charset="0"/>
              </a:rPr>
              <a:t>Dr. Moslem Taheri Soodejani</a:t>
            </a:r>
          </a:p>
          <a:p>
            <a:pPr marL="0" indent="0" algn="ctr">
              <a:buNone/>
            </a:pPr>
            <a:r>
              <a:rPr lang="en-US" sz="1600" dirty="0">
                <a:latin typeface="Times New Roman" panose="02020603050405020304" pitchFamily="18" charset="0"/>
                <a:cs typeface="Times New Roman" panose="02020603050405020304" pitchFamily="18" charset="0"/>
              </a:rPr>
              <a:t>Assistant Professor in Epidemiology</a:t>
            </a:r>
          </a:p>
          <a:p>
            <a:pPr marL="0" indent="0" algn="ctr">
              <a:buNone/>
            </a:pPr>
            <a:r>
              <a:rPr lang="en-US" sz="1600" b="1" dirty="0">
                <a:latin typeface="Times New Roman" panose="02020603050405020304" pitchFamily="18" charset="0"/>
                <a:cs typeface="Times New Roman" panose="02020603050405020304" pitchFamily="18" charset="0"/>
              </a:rPr>
              <a:t>Email address: </a:t>
            </a:r>
            <a:r>
              <a:rPr lang="en-US" sz="1600" b="1" dirty="0">
                <a:latin typeface="Times New Roman" panose="02020603050405020304" pitchFamily="18" charset="0"/>
                <a:cs typeface="Times New Roman" panose="02020603050405020304" pitchFamily="18" charset="0"/>
                <a:hlinkClick r:id="rId2"/>
              </a:rPr>
              <a:t>Moslem.taheri2009@yahoo.com</a:t>
            </a:r>
            <a:endParaRPr lang="en-US" sz="1600" b="1" dirty="0">
              <a:latin typeface="Times New Roman" panose="02020603050405020304" pitchFamily="18" charset="0"/>
              <a:cs typeface="Times New Roman" panose="02020603050405020304" pitchFamily="18" charset="0"/>
            </a:endParaRPr>
          </a:p>
          <a:p>
            <a:pPr marL="0" indent="0" algn="ctr">
              <a:buNone/>
            </a:pPr>
            <a:endParaRPr lang="en-US" sz="1600" b="1" dirty="0">
              <a:latin typeface="Times New Roman" panose="02020603050405020304" pitchFamily="18" charset="0"/>
              <a:cs typeface="Times New Roman" panose="02020603050405020304" pitchFamily="18" charset="0"/>
            </a:endParaRPr>
          </a:p>
          <a:p>
            <a:pPr marL="0" indent="0" algn="ctr">
              <a:buNone/>
            </a:pPr>
            <a:endParaRPr lang="en-US" sz="1600" b="1" dirty="0">
              <a:latin typeface="Times New Roman" panose="02020603050405020304" pitchFamily="18" charset="0"/>
              <a:cs typeface="Times New Roman" panose="02020603050405020304" pitchFamily="18" charset="0"/>
            </a:endParaRPr>
          </a:p>
          <a:p>
            <a:pPr marL="0" indent="0" algn="ctr">
              <a:buNone/>
            </a:pPr>
            <a:r>
              <a:rPr lang="en-US" sz="1600" dirty="0">
                <a:latin typeface="Times New Roman" panose="02020603050405020304" pitchFamily="18" charset="0"/>
                <a:cs typeface="Times New Roman" panose="02020603050405020304" pitchFamily="18" charset="0"/>
              </a:rPr>
              <a:t> Healthcare Data Modeling, Departments of Biostatistics and Epidemiology, School of Public Health, Shahid </a:t>
            </a:r>
            <a:r>
              <a:rPr lang="en-US" sz="1600" dirty="0" err="1">
                <a:latin typeface="Times New Roman" panose="02020603050405020304" pitchFamily="18" charset="0"/>
                <a:cs typeface="Times New Roman" panose="02020603050405020304" pitchFamily="18" charset="0"/>
              </a:rPr>
              <a:t>Sadoughi</a:t>
            </a:r>
            <a:r>
              <a:rPr lang="en-US" sz="1600" dirty="0">
                <a:latin typeface="Times New Roman" panose="02020603050405020304" pitchFamily="18" charset="0"/>
                <a:cs typeface="Times New Roman" panose="02020603050405020304" pitchFamily="18" charset="0"/>
              </a:rPr>
              <a:t> University of Medical Sciences, Yazd, Iran</a:t>
            </a:r>
          </a:p>
          <a:p>
            <a:pPr marL="0" indent="0" algn="ctr">
              <a:buNone/>
            </a:pPr>
            <a:endParaRPr lang="en-US" sz="1600" dirty="0">
              <a:latin typeface="Times New Roman" panose="02020603050405020304" pitchFamily="18" charset="0"/>
              <a:cs typeface="Times New Roman" panose="02020603050405020304" pitchFamily="18" charset="0"/>
            </a:endParaRPr>
          </a:p>
          <a:p>
            <a:pPr marL="0" indent="0" algn="ctr">
              <a:buNone/>
            </a:pPr>
            <a:r>
              <a:rPr lang="en-US" sz="1600" dirty="0">
                <a:latin typeface="Times New Roman" panose="02020603050405020304" pitchFamily="18" charset="0"/>
                <a:cs typeface="Times New Roman" panose="02020603050405020304" pitchFamily="18" charset="0"/>
              </a:rPr>
              <a:t>July, 2025</a:t>
            </a:r>
          </a:p>
        </p:txBody>
      </p:sp>
      <p:sp>
        <p:nvSpPr>
          <p:cNvPr id="4" name="Footer Placeholder 3">
            <a:extLst>
              <a:ext uri="{FF2B5EF4-FFF2-40B4-BE49-F238E27FC236}">
                <a16:creationId xmlns:a16="http://schemas.microsoft.com/office/drawing/2014/main" id="{57E883AF-8E36-59EF-F820-EC080F30EF1C}"/>
              </a:ext>
            </a:extLst>
          </p:cNvPr>
          <p:cNvSpPr>
            <a:spLocks noGrp="1"/>
          </p:cNvSpPr>
          <p:nvPr>
            <p:ph type="ftr" sz="quarter" idx="11"/>
          </p:nvPr>
        </p:nvSpPr>
        <p:spPr/>
        <p:txBody>
          <a:bodyPr/>
          <a:lstStyle/>
          <a:p>
            <a:r>
              <a:rPr lang="en-US"/>
              <a:t>Dr. Moslem Taheri Soodejani</a:t>
            </a:r>
          </a:p>
        </p:txBody>
      </p:sp>
    </p:spTree>
    <p:extLst>
      <p:ext uri="{BB962C8B-B14F-4D97-AF65-F5344CB8AC3E}">
        <p14:creationId xmlns:p14="http://schemas.microsoft.com/office/powerpoint/2010/main" val="9420966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E2C6D-B2EE-B866-82B4-FDE889C619CD}"/>
              </a:ext>
            </a:extLst>
          </p:cNvPr>
          <p:cNvSpPr>
            <a:spLocks noGrp="1"/>
          </p:cNvSpPr>
          <p:nvPr>
            <p:ph type="title"/>
          </p:nvPr>
        </p:nvSpPr>
        <p:spPr/>
        <p:txBody>
          <a:bodyPr/>
          <a:lstStyle/>
          <a:p>
            <a:r>
              <a:rPr lang="en-US" b="1" dirty="0"/>
              <a:t>Additional Tips:</a:t>
            </a:r>
            <a:br>
              <a:rPr lang="en-US" b="1" dirty="0"/>
            </a:br>
            <a:endParaRPr lang="en-US" dirty="0"/>
          </a:p>
        </p:txBody>
      </p:sp>
      <p:sp>
        <p:nvSpPr>
          <p:cNvPr id="3" name="Content Placeholder 2">
            <a:extLst>
              <a:ext uri="{FF2B5EF4-FFF2-40B4-BE49-F238E27FC236}">
                <a16:creationId xmlns:a16="http://schemas.microsoft.com/office/drawing/2014/main" id="{1DA532B5-37AA-5237-33B0-418C6B3731C6}"/>
              </a:ext>
            </a:extLst>
          </p:cNvPr>
          <p:cNvSpPr>
            <a:spLocks noGrp="1"/>
          </p:cNvSpPr>
          <p:nvPr>
            <p:ph idx="1"/>
          </p:nvPr>
        </p:nvSpPr>
        <p:spPr/>
        <p:txBody>
          <a:bodyPr>
            <a:normAutofit/>
          </a:bodyPr>
          <a:lstStyle/>
          <a:p>
            <a:r>
              <a:rPr lang="en-US" sz="2400" b="1" dirty="0">
                <a:latin typeface="Times New Roman" panose="02020603050405020304" pitchFamily="18" charset="0"/>
                <a:cs typeface="Times New Roman" panose="02020603050405020304" pitchFamily="18" charset="0"/>
              </a:rPr>
              <a:t>Identify your specific problem:</a:t>
            </a:r>
            <a:r>
              <a:rPr lang="en-US" sz="2400" dirty="0">
                <a:latin typeface="Times New Roman" panose="02020603050405020304" pitchFamily="18" charset="0"/>
                <a:cs typeface="Times New Roman" panose="02020603050405020304" pitchFamily="18" charset="0"/>
              </a:rPr>
              <a:t> Focus on the exact condition or issue.</a:t>
            </a:r>
          </a:p>
          <a:p>
            <a:endParaRPr lang="en-US" sz="2400"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Use recent data and references:</a:t>
            </a:r>
            <a:r>
              <a:rPr lang="en-US" sz="2400" dirty="0">
                <a:latin typeface="Times New Roman" panose="02020603050405020304" pitchFamily="18" charset="0"/>
                <a:cs typeface="Times New Roman" panose="02020603050405020304" pitchFamily="18" charset="0"/>
              </a:rPr>
              <a:t> Support your statements with current research.</a:t>
            </a:r>
          </a:p>
          <a:p>
            <a:endParaRPr lang="en-US" sz="2400"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Highlight gaps:</a:t>
            </a:r>
            <a:r>
              <a:rPr lang="en-US" sz="2400" dirty="0">
                <a:latin typeface="Times New Roman" panose="02020603050405020304" pitchFamily="18" charset="0"/>
                <a:cs typeface="Times New Roman" panose="02020603050405020304" pitchFamily="18" charset="0"/>
              </a:rPr>
              <a:t> Clearly point out what’s missing or what challenges remain.</a:t>
            </a:r>
          </a:p>
          <a:p>
            <a:endParaRPr lang="en-US" sz="2400"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Connect to your research:</a:t>
            </a:r>
            <a:r>
              <a:rPr lang="en-US" sz="2400" dirty="0">
                <a:latin typeface="Times New Roman" panose="02020603050405020304" pitchFamily="18" charset="0"/>
                <a:cs typeface="Times New Roman" panose="02020603050405020304" pitchFamily="18" charset="0"/>
              </a:rPr>
              <a:t> Show how your study will address these gaps.</a:t>
            </a:r>
          </a:p>
          <a:p>
            <a:endParaRPr lang="en-US" sz="2400" dirty="0">
              <a:latin typeface="Times New Roman" panose="02020603050405020304" pitchFamily="18" charset="0"/>
              <a:cs typeface="Times New Roman" panose="02020603050405020304" pitchFamily="18" charset="0"/>
            </a:endParaRPr>
          </a:p>
        </p:txBody>
      </p:sp>
      <mc:AlternateContent xmlns:mc="http://schemas.openxmlformats.org/markup-compatibility/2006">
        <mc:Choice xmlns:p14="http://schemas.microsoft.com/office/powerpoint/2010/main" xmlns:iact="http://schemas.microsoft.com/office/powerpoint/2014/inkAction" Requires="p14 iact">
          <p:contentPart p14:bwMode="auto" r:id="rId4">
            <p14:nvContentPartPr>
              <p14:cNvPr id="12" name="Ink 11">
                <a:extLst>
                  <a:ext uri="{FF2B5EF4-FFF2-40B4-BE49-F238E27FC236}">
                    <a16:creationId xmlns:a16="http://schemas.microsoft.com/office/drawing/2014/main" id="{7304A0BA-A6E0-D944-1DB8-87C0F8CC43CE}"/>
                  </a:ext>
                </a:extLst>
              </p14:cNvPr>
              <p14:cNvContentPartPr/>
              <p14:nvPr>
                <p:extLst>
                  <p:ext uri="{42D2F446-02D8-4167-A562-619A0277C38B}">
                    <p15:isNarration xmlns:p15="http://schemas.microsoft.com/office/powerpoint/2012/main" val="1"/>
                  </p:ext>
                </p:extLst>
              </p14:nvPr>
            </p14:nvContentPartPr>
            <p14:xfrm>
              <a:off x="462600" y="287280"/>
              <a:ext cx="4807800" cy="3965760"/>
            </p14:xfrm>
          </p:contentPart>
        </mc:Choice>
        <mc:Fallback>
          <p:pic>
            <p:nvPicPr>
              <p:cNvPr id="12" name="Ink 11">
                <a:extLst>
                  <a:ext uri="{FF2B5EF4-FFF2-40B4-BE49-F238E27FC236}">
                    <a16:creationId xmlns:a16="http://schemas.microsoft.com/office/drawing/2014/main" id="{7304A0BA-A6E0-D944-1DB8-87C0F8CC43CE}"/>
                  </a:ext>
                </a:extLst>
              </p:cNvPr>
              <p:cNvPicPr>
                <a:picLocks noGrp="1" noRot="1" noChangeAspect="1" noMove="1" noResize="1" noEditPoints="1" noAdjustHandles="1" noChangeArrowheads="1" noChangeShapeType="1"/>
              </p:cNvPicPr>
              <p:nvPr/>
            </p:nvPicPr>
            <p:blipFill>
              <a:blip r:embed="rId5"/>
              <a:stretch>
                <a:fillRect/>
              </a:stretch>
            </p:blipFill>
            <p:spPr>
              <a:xfrm>
                <a:off x="453240" y="277920"/>
                <a:ext cx="4826520" cy="3984480"/>
              </a:xfrm>
              <a:prstGeom prst="rect">
                <a:avLst/>
              </a:prstGeom>
            </p:spPr>
          </p:pic>
        </mc:Fallback>
      </mc:AlternateContent>
      <p:pic>
        <p:nvPicPr>
          <p:cNvPr id="13" name="Audio 12">
            <a:hlinkClick r:id="" action="ppaction://media"/>
            <a:extLst>
              <a:ext uri="{FF2B5EF4-FFF2-40B4-BE49-F238E27FC236}">
                <a16:creationId xmlns:a16="http://schemas.microsoft.com/office/drawing/2014/main" id="{86F96A4D-57A6-483A-1DAB-1E2564B38ED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184752106"/>
      </p:ext>
    </p:extLst>
  </p:cSld>
  <p:clrMapOvr>
    <a:masterClrMapping/>
  </p:clrMapOvr>
  <mc:AlternateContent xmlns:mc="http://schemas.openxmlformats.org/markup-compatibility/2006">
    <mc:Choice xmlns:p14="http://schemas.microsoft.com/office/powerpoint/2010/main" Requires="p14">
      <p:transition spd="slow" p14:dur="2000" advTm="19801"/>
    </mc:Choice>
    <mc:Fallback>
      <p:transition spd="slow" advTm="198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par>
                                <p:cTn id="7" presetID="59"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md type="call" cmd="playFrom(0.0)">
                                      <p:cBhvr>
                                        <p:cTn id="9"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1A365-99E2-9602-C5A0-8F2E92099211}"/>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Example</a:t>
            </a:r>
          </a:p>
        </p:txBody>
      </p:sp>
      <p:sp>
        <p:nvSpPr>
          <p:cNvPr id="3" name="Content Placeholder 2">
            <a:extLst>
              <a:ext uri="{FF2B5EF4-FFF2-40B4-BE49-F238E27FC236}">
                <a16:creationId xmlns:a16="http://schemas.microsoft.com/office/drawing/2014/main" id="{B7510DFA-2A63-7D08-F15D-DBA50C5D8671}"/>
              </a:ext>
            </a:extLst>
          </p:cNvPr>
          <p:cNvSpPr>
            <a:spLocks noGrp="1"/>
          </p:cNvSpPr>
          <p:nvPr>
            <p:ph idx="1"/>
          </p:nvPr>
        </p:nvSpPr>
        <p:spPr/>
        <p:txBody>
          <a:bodyPr>
            <a:normAutofit fontScale="92500" lnSpcReduction="10000"/>
          </a:bodyPr>
          <a:lstStyle/>
          <a:p>
            <a:pPr marL="0" indent="0" algn="just">
              <a:buNone/>
            </a:pPr>
            <a:r>
              <a:rPr lang="en-US" b="1" dirty="0">
                <a:latin typeface="Times New Roman" panose="02020603050405020304" pitchFamily="18" charset="0"/>
                <a:cs typeface="Times New Roman" panose="02020603050405020304" pitchFamily="18" charset="0"/>
              </a:rPr>
              <a:t>Problem:</a:t>
            </a:r>
            <a:r>
              <a:rPr lang="en-US" dirty="0">
                <a:latin typeface="Times New Roman" panose="02020603050405020304" pitchFamily="18" charset="0"/>
                <a:cs typeface="Times New Roman" panose="02020603050405020304" pitchFamily="18" charset="0"/>
              </a:rPr>
              <a:t> Antibiotic resistance is a growing global health threat.</a:t>
            </a:r>
            <a:br>
              <a:rPr lang="en-US" dirty="0">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a:p>
            <a:pPr marL="0" indent="0" algn="just">
              <a:buNone/>
            </a:pPr>
            <a:r>
              <a:rPr lang="en-US" b="1" dirty="0">
                <a:latin typeface="Times New Roman" panose="02020603050405020304" pitchFamily="18" charset="0"/>
                <a:cs typeface="Times New Roman" panose="02020603050405020304" pitchFamily="18" charset="0"/>
              </a:rPr>
              <a:t>Background:</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"Antibiotic resistance has emerged as one of the most pressing challenges in modern medicine, with the World Health Organization warning of a post-antibiotic era where common infections could become untreatable. Current antibiotics are losing efficacy against pathogens such as </a:t>
            </a:r>
            <a:r>
              <a:rPr lang="en-US" i="1" dirty="0">
                <a:latin typeface="Times New Roman" panose="02020603050405020304" pitchFamily="18" charset="0"/>
                <a:cs typeface="Times New Roman" panose="02020603050405020304" pitchFamily="18" charset="0"/>
              </a:rPr>
              <a:t>Staphylococcus aureus</a:t>
            </a:r>
            <a:r>
              <a:rPr lang="en-US" dirty="0">
                <a:latin typeface="Times New Roman" panose="02020603050405020304" pitchFamily="18" charset="0"/>
                <a:cs typeface="Times New Roman" panose="02020603050405020304" pitchFamily="18" charset="0"/>
              </a:rPr>
              <a:t> and </a:t>
            </a:r>
            <a:r>
              <a:rPr lang="en-US" i="1" dirty="0">
                <a:latin typeface="Times New Roman" panose="02020603050405020304" pitchFamily="18" charset="0"/>
                <a:cs typeface="Times New Roman" panose="02020603050405020304" pitchFamily="18" charset="0"/>
              </a:rPr>
              <a:t>Escherichia coli</a:t>
            </a:r>
            <a:r>
              <a:rPr lang="en-US" dirty="0">
                <a:latin typeface="Times New Roman" panose="02020603050405020304" pitchFamily="18" charset="0"/>
                <a:cs typeface="Times New Roman" panose="02020603050405020304" pitchFamily="18" charset="0"/>
              </a:rPr>
              <a:t>, leading to increased morbidity, mortality, and healthcare costs. Despite efforts to develop new antibiotics, the pipeline remains limited, and resistance continues to evolve rapidly. Therefore, there is an urgent need to discover novel antimicrobial agents that can overcome resistance mechanisms."</a:t>
            </a:r>
          </a:p>
          <a:p>
            <a:pPr algn="just"/>
            <a:endParaRPr lang="en-US" dirty="0">
              <a:latin typeface="Times New Roman" panose="02020603050405020304" pitchFamily="18" charset="0"/>
              <a:cs typeface="Times New Roman" panose="02020603050405020304" pitchFamily="18" charset="0"/>
            </a:endParaRPr>
          </a:p>
        </p:txBody>
      </p:sp>
      <p:pic>
        <p:nvPicPr>
          <p:cNvPr id="9" name="Audio 8">
            <a:hlinkClick r:id="" action="ppaction://media"/>
            <a:extLst>
              <a:ext uri="{FF2B5EF4-FFF2-40B4-BE49-F238E27FC236}">
                <a16:creationId xmlns:a16="http://schemas.microsoft.com/office/drawing/2014/main" id="{A2F1F780-43E6-FC8D-D804-C4F56AFB5F3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006530075"/>
      </p:ext>
    </p:extLst>
  </p:cSld>
  <p:clrMapOvr>
    <a:masterClrMapping/>
  </p:clrMapOvr>
  <mc:AlternateContent xmlns:mc="http://schemas.openxmlformats.org/markup-compatibility/2006">
    <mc:Choice xmlns:p14="http://schemas.microsoft.com/office/powerpoint/2010/main" Requires="p14">
      <p:transition spd="slow" p14:dur="2000" advTm="77218"/>
    </mc:Choice>
    <mc:Fallback>
      <p:transition spd="slow" advTm="772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47124-B335-C0C2-2EA2-92753E15E4B8}"/>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Homework</a:t>
            </a:r>
          </a:p>
        </p:txBody>
      </p:sp>
      <p:sp>
        <p:nvSpPr>
          <p:cNvPr id="3" name="Content Placeholder 2">
            <a:extLst>
              <a:ext uri="{FF2B5EF4-FFF2-40B4-BE49-F238E27FC236}">
                <a16:creationId xmlns:a16="http://schemas.microsoft.com/office/drawing/2014/main" id="{38FC0858-E9C4-212C-133E-DD1B9C7B6D87}"/>
              </a:ext>
            </a:extLst>
          </p:cNvPr>
          <p:cNvSpPr>
            <a:spLocks noGrp="1"/>
          </p:cNvSpPr>
          <p:nvPr>
            <p:ph idx="1"/>
          </p:nvPr>
        </p:nvSpPr>
        <p:spPr/>
        <p:txBody>
          <a:bodyPr/>
          <a:lstStyle/>
          <a:p>
            <a:pPr marL="0" indent="0">
              <a:buNone/>
            </a:pPr>
            <a:r>
              <a:rPr lang="en-US" dirty="0">
                <a:latin typeface="Times New Roman" panose="02020603050405020304" pitchFamily="18" charset="0"/>
                <a:cs typeface="Times New Roman" panose="02020603050405020304" pitchFamily="18" charset="0"/>
              </a:rPr>
              <a:t>Prepare a background in 5-7 paragraphs for a specific problem in your field.</a:t>
            </a:r>
          </a:p>
        </p:txBody>
      </p:sp>
      <p:pic>
        <p:nvPicPr>
          <p:cNvPr id="10" name="Audio 9">
            <a:hlinkClick r:id="" action="ppaction://media"/>
            <a:extLst>
              <a:ext uri="{FF2B5EF4-FFF2-40B4-BE49-F238E27FC236}">
                <a16:creationId xmlns:a16="http://schemas.microsoft.com/office/drawing/2014/main" id="{7593720B-86AD-68F0-5017-DBB232021C9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627409640"/>
      </p:ext>
    </p:extLst>
  </p:cSld>
  <p:clrMapOvr>
    <a:masterClrMapping/>
  </p:clrMapOvr>
  <mc:AlternateContent xmlns:mc="http://schemas.openxmlformats.org/markup-compatibility/2006">
    <mc:Choice xmlns:p14="http://schemas.microsoft.com/office/powerpoint/2010/main" Requires="p14">
      <p:transition spd="slow" p14:dur="2000" advTm="15114"/>
    </mc:Choice>
    <mc:Fallback>
      <p:transition spd="slow" advTm="151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8ADF5-9DD2-C05F-44B8-2C9F95C0A766}"/>
              </a:ext>
            </a:extLst>
          </p:cNvPr>
          <p:cNvSpPr>
            <a:spLocks noGrp="1"/>
          </p:cNvSpPr>
          <p:nvPr>
            <p:ph type="title"/>
          </p:nvPr>
        </p:nvSpPr>
        <p:spPr/>
        <p:txBody>
          <a:bodyPr/>
          <a:lstStyle/>
          <a:p>
            <a:pPr algn="ctr"/>
            <a:r>
              <a:rPr lang="en-US" dirty="0">
                <a:solidFill>
                  <a:srgbClr val="FF0000"/>
                </a:solidFill>
                <a:latin typeface="Times New Roman" panose="02020603050405020304" pitchFamily="18" charset="0"/>
                <a:cs typeface="Times New Roman" panose="02020603050405020304" pitchFamily="18" charset="0"/>
              </a:rPr>
              <a:t>Table of contents</a:t>
            </a:r>
          </a:p>
        </p:txBody>
      </p:sp>
      <p:sp>
        <p:nvSpPr>
          <p:cNvPr id="3" name="Content Placeholder 2">
            <a:extLst>
              <a:ext uri="{FF2B5EF4-FFF2-40B4-BE49-F238E27FC236}">
                <a16:creationId xmlns:a16="http://schemas.microsoft.com/office/drawing/2014/main" id="{9445D188-5914-EA87-DF6A-B3246E2B71B5}"/>
              </a:ext>
            </a:extLst>
          </p:cNvPr>
          <p:cNvSpPr>
            <a:spLocks noGrp="1"/>
          </p:cNvSpPr>
          <p:nvPr>
            <p:ph idx="1"/>
          </p:nvPr>
        </p:nvSpPr>
        <p:spPr>
          <a:xfrm>
            <a:off x="838200" y="1558776"/>
            <a:ext cx="10515600" cy="4618187"/>
          </a:xfrm>
        </p:spPr>
        <p:txBody>
          <a:bodyPr>
            <a:normAutofit fontScale="92500" lnSpcReduction="10000"/>
          </a:bodyPr>
          <a:lstStyle/>
          <a:p>
            <a:r>
              <a:rPr lang="en-US" dirty="0">
                <a:latin typeface="Times New Roman" panose="02020603050405020304" pitchFamily="18" charset="0"/>
                <a:cs typeface="Times New Roman" panose="02020603050405020304" pitchFamily="18" charset="0"/>
              </a:rPr>
              <a:t>Title (research question)</a:t>
            </a:r>
          </a:p>
          <a:p>
            <a:r>
              <a:rPr lang="en-US" dirty="0">
                <a:latin typeface="Times New Roman" panose="02020603050405020304" pitchFamily="18" charset="0"/>
                <a:cs typeface="Times New Roman" panose="02020603050405020304" pitchFamily="18" charset="0"/>
              </a:rPr>
              <a:t>Background</a:t>
            </a:r>
          </a:p>
          <a:p>
            <a:r>
              <a:rPr lang="en-US" dirty="0">
                <a:latin typeface="Times New Roman" panose="02020603050405020304" pitchFamily="18" charset="0"/>
                <a:cs typeface="Times New Roman" panose="02020603050405020304" pitchFamily="18" charset="0"/>
              </a:rPr>
              <a:t>Literature review</a:t>
            </a:r>
          </a:p>
          <a:p>
            <a:r>
              <a:rPr lang="en-US" dirty="0">
                <a:latin typeface="Times New Roman" panose="02020603050405020304" pitchFamily="18" charset="0"/>
                <a:cs typeface="Times New Roman" panose="02020603050405020304" pitchFamily="18" charset="0"/>
              </a:rPr>
              <a:t>Objectives</a:t>
            </a:r>
          </a:p>
          <a:p>
            <a:r>
              <a:rPr lang="en-US" dirty="0">
                <a:latin typeface="Times New Roman" panose="02020603050405020304" pitchFamily="18" charset="0"/>
                <a:cs typeface="Times New Roman" panose="02020603050405020304" pitchFamily="18" charset="0"/>
              </a:rPr>
              <a:t>Study design (Epidemiological approach)</a:t>
            </a:r>
          </a:p>
          <a:p>
            <a:r>
              <a:rPr lang="en-US" dirty="0">
                <a:latin typeface="Times New Roman" panose="02020603050405020304" pitchFamily="18" charset="0"/>
                <a:cs typeface="Times New Roman" panose="02020603050405020304" pitchFamily="18" charset="0"/>
              </a:rPr>
              <a:t>Sampling</a:t>
            </a:r>
          </a:p>
          <a:p>
            <a:r>
              <a:rPr lang="en-US" dirty="0">
                <a:latin typeface="Times New Roman" panose="02020603050405020304" pitchFamily="18" charset="0"/>
                <a:cs typeface="Times New Roman" panose="02020603050405020304" pitchFamily="18" charset="0"/>
              </a:rPr>
              <a:t>Sample size</a:t>
            </a:r>
          </a:p>
          <a:p>
            <a:r>
              <a:rPr lang="en-US" dirty="0">
                <a:latin typeface="Times New Roman" panose="02020603050405020304" pitchFamily="18" charset="0"/>
                <a:cs typeface="Times New Roman" panose="02020603050405020304" pitchFamily="18" charset="0"/>
              </a:rPr>
              <a:t>Data collection</a:t>
            </a:r>
          </a:p>
          <a:p>
            <a:r>
              <a:rPr lang="en-US" dirty="0">
                <a:latin typeface="Times New Roman" panose="02020603050405020304" pitchFamily="18" charset="0"/>
                <a:cs typeface="Times New Roman" panose="02020603050405020304" pitchFamily="18" charset="0"/>
              </a:rPr>
              <a:t>Variables </a:t>
            </a:r>
          </a:p>
          <a:p>
            <a:r>
              <a:rPr lang="en-US" dirty="0">
                <a:latin typeface="Times New Roman" panose="02020603050405020304" pitchFamily="18" charset="0"/>
                <a:cs typeface="Times New Roman" panose="02020603050405020304" pitchFamily="18" charset="0"/>
              </a:rPr>
              <a:t>Statistical analysis</a:t>
            </a:r>
          </a:p>
        </p:txBody>
      </p:sp>
      <p:sp>
        <p:nvSpPr>
          <p:cNvPr id="4" name="Footer Placeholder 3">
            <a:extLst>
              <a:ext uri="{FF2B5EF4-FFF2-40B4-BE49-F238E27FC236}">
                <a16:creationId xmlns:a16="http://schemas.microsoft.com/office/drawing/2014/main" id="{716470F0-D7CA-3E3D-0F4B-BE7E79790433}"/>
              </a:ext>
            </a:extLst>
          </p:cNvPr>
          <p:cNvSpPr>
            <a:spLocks noGrp="1"/>
          </p:cNvSpPr>
          <p:nvPr>
            <p:ph type="ftr" sz="quarter" idx="11"/>
          </p:nvPr>
        </p:nvSpPr>
        <p:spPr/>
        <p:txBody>
          <a:bodyPr/>
          <a:lstStyle/>
          <a:p>
            <a:r>
              <a:rPr lang="en-US"/>
              <a:t>Dr. Moslem Taheri Soodejani</a:t>
            </a:r>
          </a:p>
        </p:txBody>
      </p:sp>
      <p:pic>
        <p:nvPicPr>
          <p:cNvPr id="17" name="Audio 16">
            <a:hlinkClick r:id="" action="ppaction://media"/>
            <a:extLst>
              <a:ext uri="{FF2B5EF4-FFF2-40B4-BE49-F238E27FC236}">
                <a16:creationId xmlns:a16="http://schemas.microsoft.com/office/drawing/2014/main" id="{601CC710-CAE0-1EE9-9EAA-616F4FA4531D}"/>
              </a:ext>
            </a:extLst>
          </p:cNvPr>
          <p:cNvPicPr>
            <a:picLocks noChangeAspect="1"/>
          </p:cNvPicPr>
          <p:nvPr>
            <a:audioFile r:link="rId3"/>
            <p:extLst>
              <p:ext uri="{DAA4B4D4-6D71-4841-9C94-3DE7FCFB9230}">
                <p14:media xmlns:p14="http://schemas.microsoft.com/office/powerpoint/2010/main" r:embed="rId2"/>
              </p:ext>
            </p:extLst>
          </p:nvPr>
        </p:nvPicPr>
        <p:blipFill>
          <a:blip r:embed="rId5"/>
          <a:srcRect l="-325000" t="-160938" r="-325000" b="-160938"/>
          <a:stretch>
            <a:fillRect/>
          </a:stretch>
        </p:blipFill>
        <p:spPr>
          <a:xfrm>
            <a:off x="9144000" y="5143500"/>
            <a:ext cx="3048000" cy="1714500"/>
          </a:xfrm>
          <a:prstGeom prst="rect">
            <a:avLst/>
          </a:prstGeom>
        </p:spPr>
      </p:pic>
    </p:spTree>
    <p:custDataLst>
      <p:tags r:id="rId1"/>
    </p:custDataLst>
    <p:extLst>
      <p:ext uri="{BB962C8B-B14F-4D97-AF65-F5344CB8AC3E}">
        <p14:creationId xmlns:p14="http://schemas.microsoft.com/office/powerpoint/2010/main" val="3968870295"/>
      </p:ext>
    </p:extLst>
  </p:cSld>
  <p:clrMapOvr>
    <a:masterClrMapping/>
  </p:clrMapOvr>
  <mc:AlternateContent xmlns:mc="http://schemas.openxmlformats.org/markup-compatibility/2006">
    <mc:Choice xmlns:p14="http://schemas.microsoft.com/office/powerpoint/2010/main" Requires="p14">
      <p:transition spd="slow" p14:dur="2000" advTm="30878"/>
    </mc:Choice>
    <mc:Fallback>
      <p:transition spd="slow" advTm="308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6" presetClass="emph" presetSubtype="0" fill="hold" nodeType="clickEffect">
                                  <p:stCondLst>
                                    <p:cond delay="0"/>
                                  </p:stCondLst>
                                  <p:iterate type="lt">
                                    <p:tmPct val="4000"/>
                                  </p:iterate>
                                  <p:childTnLst>
                                    <p:set>
                                      <p:cBhvr override="childStyle">
                                        <p:cTn id="10" dur="500" fill="hold"/>
                                        <p:tgtEl>
                                          <p:spTgt spid="3">
                                            <p:txEl>
                                              <p:pRg st="0" end="0"/>
                                            </p:txEl>
                                          </p:spTgt>
                                        </p:tgtEl>
                                        <p:attrNameLst>
                                          <p:attrName>style.color</p:attrName>
                                        </p:attrNameLst>
                                      </p:cBhvr>
                                      <p:to>
                                        <p:clrVal>
                                          <a:srgbClr val="E7E6E6"/>
                                        </p:clrVal>
                                      </p:to>
                                    </p:set>
                                    <p:set>
                                      <p:cBhvr>
                                        <p:cTn id="11" dur="500" fill="hold"/>
                                        <p:tgtEl>
                                          <p:spTgt spid="3">
                                            <p:txEl>
                                              <p:pRg st="0" end="0"/>
                                            </p:txEl>
                                          </p:spTgt>
                                        </p:tgtEl>
                                        <p:attrNameLst>
                                          <p:attrName>fillcolor</p:attrName>
                                        </p:attrNameLst>
                                      </p:cBhvr>
                                      <p:to>
                                        <p:clrVal>
                                          <a:srgbClr val="E7E6E6"/>
                                        </p:clrVal>
                                      </p:to>
                                    </p:set>
                                    <p:set>
                                      <p:cBhvr>
                                        <p:cTn id="12" dur="500" fill="hold"/>
                                        <p:tgtEl>
                                          <p:spTgt spid="3">
                                            <p:txEl>
                                              <p:pRg st="0" end="0"/>
                                            </p:txEl>
                                          </p:spTgt>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6" presetClass="emph" presetSubtype="0" fill="hold" nodeType="clickEffect">
                                  <p:stCondLst>
                                    <p:cond delay="0"/>
                                  </p:stCondLst>
                                  <p:iterate type="lt">
                                    <p:tmPct val="4000"/>
                                  </p:iterate>
                                  <p:childTnLst>
                                    <p:set>
                                      <p:cBhvr override="childStyle">
                                        <p:cTn id="16" dur="500" fill="hold"/>
                                        <p:tgtEl>
                                          <p:spTgt spid="3">
                                            <p:txEl>
                                              <p:pRg st="1" end="1"/>
                                            </p:txEl>
                                          </p:spTgt>
                                        </p:tgtEl>
                                        <p:attrNameLst>
                                          <p:attrName>style.color</p:attrName>
                                        </p:attrNameLst>
                                      </p:cBhvr>
                                      <p:to>
                                        <p:clrVal>
                                          <a:srgbClr val="FF0000"/>
                                        </p:clrVal>
                                      </p:to>
                                    </p:set>
                                    <p:set>
                                      <p:cBhvr>
                                        <p:cTn id="17" dur="500" fill="hold"/>
                                        <p:tgtEl>
                                          <p:spTgt spid="3">
                                            <p:txEl>
                                              <p:pRg st="1" end="1"/>
                                            </p:txEl>
                                          </p:spTgt>
                                        </p:tgtEl>
                                        <p:attrNameLst>
                                          <p:attrName>fillcolor</p:attrName>
                                        </p:attrNameLst>
                                      </p:cBhvr>
                                      <p:to>
                                        <p:clrVal>
                                          <a:srgbClr val="FF0000"/>
                                        </p:clrVal>
                                      </p:to>
                                    </p:set>
                                    <p:set>
                                      <p:cBhvr>
                                        <p:cTn id="18" dur="500" fill="hold"/>
                                        <p:tgtEl>
                                          <p:spTgt spid="3">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29374-D08F-1DD7-AFFC-4E6528E52399}"/>
              </a:ext>
            </a:extLst>
          </p:cNvPr>
          <p:cNvSpPr>
            <a:spLocks noGrp="1"/>
          </p:cNvSpPr>
          <p:nvPr>
            <p:ph type="title"/>
          </p:nvPr>
        </p:nvSpPr>
        <p:spPr/>
        <p:txBody>
          <a:bodyPr/>
          <a:lstStyle/>
          <a:p>
            <a:pPr algn="ctr"/>
            <a:r>
              <a:rPr lang="en-US" b="1" dirty="0">
                <a:solidFill>
                  <a:srgbClr val="FF0000"/>
                </a:solidFill>
                <a:latin typeface="Times New Roman" panose="02020603050405020304" pitchFamily="18" charset="0"/>
                <a:cs typeface="Times New Roman" panose="02020603050405020304" pitchFamily="18" charset="0"/>
              </a:rPr>
              <a:t>Background</a:t>
            </a:r>
          </a:p>
        </p:txBody>
      </p:sp>
      <p:sp>
        <p:nvSpPr>
          <p:cNvPr id="3" name="Content Placeholder 2">
            <a:extLst>
              <a:ext uri="{FF2B5EF4-FFF2-40B4-BE49-F238E27FC236}">
                <a16:creationId xmlns:a16="http://schemas.microsoft.com/office/drawing/2014/main" id="{B0282E60-72CB-A095-C808-EBFB8513EFCF}"/>
              </a:ext>
            </a:extLst>
          </p:cNvPr>
          <p:cNvSpPr>
            <a:spLocks noGrp="1"/>
          </p:cNvSpPr>
          <p:nvPr>
            <p:ph idx="1"/>
          </p:nvPr>
        </p:nvSpPr>
        <p:spPr/>
        <p:txBody>
          <a:bodyPr/>
          <a:lstStyle/>
          <a:p>
            <a:pPr marL="0" indent="0">
              <a:buNone/>
            </a:pPr>
            <a:r>
              <a:rPr lang="en-US" dirty="0">
                <a:latin typeface="Times New Roman" panose="02020603050405020304" pitchFamily="18" charset="0"/>
                <a:cs typeface="Times New Roman" panose="02020603050405020304" pitchFamily="18" charset="0"/>
              </a:rPr>
              <a:t>Writing a compelling background for a medicine proposal involves providing context, highlighting the significance of the problem, and establishing the rationale for your study.</a:t>
            </a:r>
          </a:p>
        </p:txBody>
      </p:sp>
      <mc:AlternateContent xmlns:mc="http://schemas.openxmlformats.org/markup-compatibility/2006">
        <mc:Choice xmlns:p14="http://schemas.microsoft.com/office/powerpoint/2010/main" xmlns:iact="http://schemas.microsoft.com/office/powerpoint/2014/inkAction" Requires="p14 iact">
          <p:contentPart p14:bwMode="auto" r:id="rId4">
            <p14:nvContentPartPr>
              <p14:cNvPr id="18" name="Ink 17">
                <a:extLst>
                  <a:ext uri="{FF2B5EF4-FFF2-40B4-BE49-F238E27FC236}">
                    <a16:creationId xmlns:a16="http://schemas.microsoft.com/office/drawing/2014/main" id="{10B67AFE-CAD5-B27A-902A-01B2C43F5814}"/>
                  </a:ext>
                </a:extLst>
              </p14:cNvPr>
              <p14:cNvContentPartPr/>
              <p14:nvPr>
                <p:extLst>
                  <p:ext uri="{42D2F446-02D8-4167-A562-619A0277C38B}">
                    <p15:isNarration xmlns:p15="http://schemas.microsoft.com/office/powerpoint/2012/main" val="1"/>
                  </p:ext>
                </p:extLst>
              </p14:nvPr>
            </p14:nvContentPartPr>
            <p14:xfrm>
              <a:off x="-18000" y="3049920"/>
              <a:ext cx="10832760" cy="3753360"/>
            </p14:xfrm>
          </p:contentPart>
        </mc:Choice>
        <mc:Fallback>
          <p:pic>
            <p:nvPicPr>
              <p:cNvPr id="18" name="Ink 17">
                <a:extLst>
                  <a:ext uri="{FF2B5EF4-FFF2-40B4-BE49-F238E27FC236}">
                    <a16:creationId xmlns:a16="http://schemas.microsoft.com/office/drawing/2014/main" id="{10B67AFE-CAD5-B27A-902A-01B2C43F5814}"/>
                  </a:ext>
                </a:extLst>
              </p:cNvPr>
              <p:cNvPicPr>
                <a:picLocks noGrp="1" noRot="1" noChangeAspect="1" noMove="1" noResize="1" noEditPoints="1" noAdjustHandles="1" noChangeArrowheads="1" noChangeShapeType="1"/>
              </p:cNvPicPr>
              <p:nvPr/>
            </p:nvPicPr>
            <p:blipFill>
              <a:blip r:embed="rId5"/>
              <a:stretch>
                <a:fillRect/>
              </a:stretch>
            </p:blipFill>
            <p:spPr>
              <a:xfrm>
                <a:off x="-27360" y="3040560"/>
                <a:ext cx="10851480" cy="3772080"/>
              </a:xfrm>
              <a:prstGeom prst="rect">
                <a:avLst/>
              </a:prstGeom>
            </p:spPr>
          </p:pic>
        </mc:Fallback>
      </mc:AlternateContent>
      <p:pic>
        <p:nvPicPr>
          <p:cNvPr id="19" name="Audio 18">
            <a:hlinkClick r:id="" action="ppaction://media"/>
            <a:extLst>
              <a:ext uri="{FF2B5EF4-FFF2-40B4-BE49-F238E27FC236}">
                <a16:creationId xmlns:a16="http://schemas.microsoft.com/office/drawing/2014/main" id="{2DFC046B-4A39-241D-FD93-03A44BCF953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791831744"/>
      </p:ext>
    </p:extLst>
  </p:cSld>
  <p:clrMapOvr>
    <a:masterClrMapping/>
  </p:clrMapOvr>
  <mc:AlternateContent xmlns:mc="http://schemas.openxmlformats.org/markup-compatibility/2006">
    <mc:Choice xmlns:p14="http://schemas.microsoft.com/office/powerpoint/2010/main" Requires="p14">
      <p:transition spd="slow" p14:dur="2000" advTm="129164"/>
    </mc:Choice>
    <mc:Fallback>
      <p:transition spd="slow" advTm="1291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par>
                                <p:cTn id="7" presetID="59"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md type="call" cmd="playFrom(0.0)">
                                      <p:cBhvr>
                                        <p:cTn id="9"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54692-52C3-8222-5F4B-ABA9477F3E02}"/>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Step by step</a:t>
            </a:r>
          </a:p>
        </p:txBody>
      </p:sp>
      <p:sp>
        <p:nvSpPr>
          <p:cNvPr id="3" name="Content Placeholder 2">
            <a:extLst>
              <a:ext uri="{FF2B5EF4-FFF2-40B4-BE49-F238E27FC236}">
                <a16:creationId xmlns:a16="http://schemas.microsoft.com/office/drawing/2014/main" id="{01E5848C-9FCF-DB51-9987-8D6F0F728383}"/>
              </a:ext>
            </a:extLst>
          </p:cNvPr>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Here's a step-by-step guide to help you craft an effective background section:</a:t>
            </a:r>
          </a:p>
          <a:p>
            <a:r>
              <a:rPr lang="en-US" b="1" dirty="0">
                <a:latin typeface="Times New Roman" panose="02020603050405020304" pitchFamily="18" charset="0"/>
                <a:cs typeface="Times New Roman" panose="02020603050405020304" pitchFamily="18" charset="0"/>
              </a:rPr>
              <a:t>Step 1: Identify the Problem or Need</a:t>
            </a:r>
          </a:p>
          <a:p>
            <a:r>
              <a:rPr lang="en-US" b="1" dirty="0">
                <a:latin typeface="Times New Roman" panose="02020603050405020304" pitchFamily="18" charset="0"/>
                <a:cs typeface="Times New Roman" panose="02020603050405020304" pitchFamily="18" charset="0"/>
              </a:rPr>
              <a:t>Step 2: Review Existing Knowledge</a:t>
            </a:r>
          </a:p>
          <a:p>
            <a:r>
              <a:rPr lang="en-US" b="1" dirty="0">
                <a:latin typeface="Times New Roman" panose="02020603050405020304" pitchFamily="18" charset="0"/>
                <a:cs typeface="Times New Roman" panose="02020603050405020304" pitchFamily="18" charset="0"/>
              </a:rPr>
              <a:t>Step 3: Highlight the Significance</a:t>
            </a:r>
          </a:p>
          <a:p>
            <a:r>
              <a:rPr lang="en-US" b="1" dirty="0">
                <a:latin typeface="Times New Roman" panose="02020603050405020304" pitchFamily="18" charset="0"/>
                <a:cs typeface="Times New Roman" panose="02020603050405020304" pitchFamily="18" charset="0"/>
              </a:rPr>
              <a:t>Step 4: Establish the Rationale for Your Proposal</a:t>
            </a:r>
          </a:p>
          <a:p>
            <a:r>
              <a:rPr lang="en-US" b="1" dirty="0">
                <a:latin typeface="Times New Roman" panose="02020603050405020304" pitchFamily="18" charset="0"/>
                <a:cs typeface="Times New Roman" panose="02020603050405020304" pitchFamily="18" charset="0"/>
              </a:rPr>
              <a:t>Step 5: State the Purpose or Objectives</a:t>
            </a:r>
          </a:p>
          <a:p>
            <a:endParaRPr lang="en-US" dirty="0">
              <a:latin typeface="Times New Roman" panose="02020603050405020304" pitchFamily="18" charset="0"/>
              <a:cs typeface="Times New Roman" panose="02020603050405020304" pitchFamily="18" charset="0"/>
            </a:endParaRPr>
          </a:p>
        </p:txBody>
      </p:sp>
      <p:pic>
        <p:nvPicPr>
          <p:cNvPr id="9" name="Audio 8">
            <a:hlinkClick r:id="" action="ppaction://media"/>
            <a:extLst>
              <a:ext uri="{FF2B5EF4-FFF2-40B4-BE49-F238E27FC236}">
                <a16:creationId xmlns:a16="http://schemas.microsoft.com/office/drawing/2014/main" id="{435FF9C8-6C13-86E7-A91A-19D7BECC517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130779093"/>
      </p:ext>
    </p:extLst>
  </p:cSld>
  <p:clrMapOvr>
    <a:masterClrMapping/>
  </p:clrMapOvr>
  <mc:AlternateContent xmlns:mc="http://schemas.openxmlformats.org/markup-compatibility/2006">
    <mc:Choice xmlns:p14="http://schemas.microsoft.com/office/powerpoint/2010/main" Requires="p14">
      <p:transition spd="slow" p14:dur="2000" advTm="59120"/>
    </mc:Choice>
    <mc:Fallback>
      <p:transition spd="slow" advTm="591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A5B9D-D026-DE80-93CF-0C39E39AF25B}"/>
              </a:ext>
            </a:extLst>
          </p:cNvPr>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Step 1: Identify the Problem or Need</a:t>
            </a:r>
            <a:br>
              <a:rPr lang="en-US" b="1" dirty="0">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5593679C-22FF-56F8-5DCC-406D93F43E14}"/>
              </a:ext>
            </a:extLst>
          </p:cNvPr>
          <p:cNvSpPr>
            <a:spLocks noGrp="1"/>
          </p:cNvSpPr>
          <p:nvPr>
            <p:ph idx="1"/>
          </p:nvPr>
        </p:nvSpPr>
        <p:spPr/>
        <p:txBody>
          <a:bodyPr/>
          <a:lstStyle/>
          <a:p>
            <a:pPr algn="just"/>
            <a:r>
              <a:rPr lang="en-US" dirty="0">
                <a:latin typeface="Times New Roman" panose="02020603050405020304" pitchFamily="18" charset="0"/>
                <a:cs typeface="Times New Roman" panose="02020603050405020304" pitchFamily="18" charset="0"/>
              </a:rPr>
              <a:t>Clearly define the health issue or medical condition you want to address.</a:t>
            </a:r>
          </a:p>
          <a:p>
            <a:pPr algn="just"/>
            <a:r>
              <a:rPr lang="en-US" dirty="0">
                <a:latin typeface="Times New Roman" panose="02020603050405020304" pitchFamily="18" charset="0"/>
                <a:cs typeface="Times New Roman" panose="02020603050405020304" pitchFamily="18" charset="0"/>
              </a:rPr>
              <a:t>Present relevant statistics or data to illustrate the prevalence, severity, or impact of the problem.</a:t>
            </a:r>
          </a:p>
          <a:p>
            <a:pPr algn="just"/>
            <a:r>
              <a:rPr lang="en-US" dirty="0">
                <a:latin typeface="Times New Roman" panose="02020603050405020304" pitchFamily="18" charset="0"/>
                <a:cs typeface="Times New Roman" panose="02020603050405020304" pitchFamily="18" charset="0"/>
              </a:rPr>
              <a:t>Example: "Diabetes affects approximately 422 million people worldwide, leading to serious complications such as cardiovascular disease and neuropathy."</a:t>
            </a:r>
          </a:p>
          <a:p>
            <a:pPr algn="just"/>
            <a:endParaRPr 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mc:Choice xmlns:p14="http://schemas.microsoft.com/office/powerpoint/2010/main" xmlns:iact="http://schemas.microsoft.com/office/powerpoint/2014/inkAction" Requires="p14 iact">
          <p:contentPart p14:bwMode="auto" r:id="rId4">
            <p14:nvContentPartPr>
              <p14:cNvPr id="10" name="Ink 9">
                <a:extLst>
                  <a:ext uri="{FF2B5EF4-FFF2-40B4-BE49-F238E27FC236}">
                    <a16:creationId xmlns:a16="http://schemas.microsoft.com/office/drawing/2014/main" id="{8B552DB0-E9EC-00CC-7586-67FE8F5BA976}"/>
                  </a:ext>
                </a:extLst>
              </p14:cNvPr>
              <p14:cNvContentPartPr/>
              <p14:nvPr>
                <p:extLst>
                  <p:ext uri="{42D2F446-02D8-4167-A562-619A0277C38B}">
                    <p15:isNarration xmlns:p15="http://schemas.microsoft.com/office/powerpoint/2012/main" val="1"/>
                  </p:ext>
                </p:extLst>
              </p14:nvPr>
            </p14:nvContentPartPr>
            <p14:xfrm>
              <a:off x="554400" y="1385640"/>
              <a:ext cx="11691720" cy="5386680"/>
            </p14:xfrm>
          </p:contentPart>
        </mc:Choice>
        <mc:Fallback>
          <p:pic>
            <p:nvPicPr>
              <p:cNvPr id="10" name="Ink 9">
                <a:extLst>
                  <a:ext uri="{FF2B5EF4-FFF2-40B4-BE49-F238E27FC236}">
                    <a16:creationId xmlns:a16="http://schemas.microsoft.com/office/drawing/2014/main" id="{8B552DB0-E9EC-00CC-7586-67FE8F5BA976}"/>
                  </a:ext>
                </a:extLst>
              </p:cNvPr>
              <p:cNvPicPr>
                <a:picLocks noGrp="1" noRot="1" noChangeAspect="1" noMove="1" noResize="1" noEditPoints="1" noAdjustHandles="1" noChangeArrowheads="1" noChangeShapeType="1"/>
              </p:cNvPicPr>
              <p:nvPr/>
            </p:nvPicPr>
            <p:blipFill>
              <a:blip r:embed="rId5"/>
              <a:stretch>
                <a:fillRect/>
              </a:stretch>
            </p:blipFill>
            <p:spPr>
              <a:xfrm>
                <a:off x="545040" y="1376280"/>
                <a:ext cx="11710440" cy="5405400"/>
              </a:xfrm>
              <a:prstGeom prst="rect">
                <a:avLst/>
              </a:prstGeom>
            </p:spPr>
          </p:pic>
        </mc:Fallback>
      </mc:AlternateContent>
      <p:pic>
        <p:nvPicPr>
          <p:cNvPr id="11" name="Audio 10">
            <a:hlinkClick r:id="" action="ppaction://media"/>
            <a:extLst>
              <a:ext uri="{FF2B5EF4-FFF2-40B4-BE49-F238E27FC236}">
                <a16:creationId xmlns:a16="http://schemas.microsoft.com/office/drawing/2014/main" id="{BF3A4AA4-1487-B53B-B365-E8E703A9F45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4085290973"/>
      </p:ext>
    </p:extLst>
  </p:cSld>
  <p:clrMapOvr>
    <a:masterClrMapping/>
  </p:clrMapOvr>
  <mc:AlternateContent xmlns:mc="http://schemas.openxmlformats.org/markup-compatibility/2006">
    <mc:Choice xmlns:p14="http://schemas.microsoft.com/office/powerpoint/2010/main" Requires="p14">
      <p:transition spd="slow" p14:dur="2000" advTm="70317"/>
    </mc:Choice>
    <mc:Fallback>
      <p:transition spd="slow" advTm="703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par>
                                <p:cTn id="7" presetID="59"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md type="call" cmd="playFrom(0.0)">
                                      <p:cBhvr>
                                        <p:cTn id="9"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15F16-FF20-8602-AE49-DD167B5B5DE0}"/>
              </a:ext>
            </a:extLst>
          </p:cNvPr>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Step 2: Review Existing Knowledge</a:t>
            </a:r>
            <a:br>
              <a:rPr lang="en-US" b="1" dirty="0">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99755A07-DD3A-4D48-85D4-1235039DF152}"/>
              </a:ext>
            </a:extLst>
          </p:cNvPr>
          <p:cNvSpPr>
            <a:spLocks noGrp="1"/>
          </p:cNvSpPr>
          <p:nvPr>
            <p:ph idx="1"/>
          </p:nvPr>
        </p:nvSpPr>
        <p:spPr/>
        <p:txBody>
          <a:bodyPr/>
          <a:lstStyle/>
          <a:p>
            <a:pPr algn="just"/>
            <a:r>
              <a:rPr lang="en-US" dirty="0">
                <a:latin typeface="Times New Roman" panose="02020603050405020304" pitchFamily="18" charset="0"/>
                <a:cs typeface="Times New Roman" panose="02020603050405020304" pitchFamily="18" charset="0"/>
              </a:rPr>
              <a:t>Summarize current understanding, treatments, and gaps in knowledge related to the problem.</a:t>
            </a:r>
          </a:p>
          <a:p>
            <a:pPr algn="just"/>
            <a:r>
              <a:rPr lang="en-US" dirty="0">
                <a:latin typeface="Times New Roman" panose="02020603050405020304" pitchFamily="18" charset="0"/>
                <a:cs typeface="Times New Roman" panose="02020603050405020304" pitchFamily="18" charset="0"/>
              </a:rPr>
              <a:t>Mention recent research findings, current therapies, and their limitations.</a:t>
            </a:r>
          </a:p>
          <a:p>
            <a:pPr algn="just"/>
            <a:r>
              <a:rPr lang="en-US" dirty="0">
                <a:latin typeface="Times New Roman" panose="02020603050405020304" pitchFamily="18" charset="0"/>
                <a:cs typeface="Times New Roman" panose="02020603050405020304" pitchFamily="18" charset="0"/>
              </a:rPr>
              <a:t>Example: "While insulin therapy is standard, many patients experience fluctuations in blood glucose levels, and there is a need for more effective management strategies."</a:t>
            </a:r>
          </a:p>
          <a:p>
            <a:pPr algn="just"/>
            <a:endParaRPr 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mc:Choice xmlns:p14="http://schemas.microsoft.com/office/powerpoint/2010/main" xmlns:iact="http://schemas.microsoft.com/office/powerpoint/2014/inkAction" Requires="p14 iact">
          <p:contentPart p14:bwMode="auto" r:id="rId4">
            <p14:nvContentPartPr>
              <p14:cNvPr id="24" name="Ink 23">
                <a:extLst>
                  <a:ext uri="{FF2B5EF4-FFF2-40B4-BE49-F238E27FC236}">
                    <a16:creationId xmlns:a16="http://schemas.microsoft.com/office/drawing/2014/main" id="{6756A899-0B0D-EB14-BA16-E61C8FBB9949}"/>
                  </a:ext>
                </a:extLst>
              </p14:cNvPr>
              <p14:cNvContentPartPr/>
              <p14:nvPr>
                <p:extLst>
                  <p:ext uri="{42D2F446-02D8-4167-A562-619A0277C38B}">
                    <p15:isNarration xmlns:p15="http://schemas.microsoft.com/office/powerpoint/2012/main" val="1"/>
                  </p:ext>
                </p:extLst>
              </p14:nvPr>
            </p14:nvContentPartPr>
            <p14:xfrm>
              <a:off x="903960" y="150480"/>
              <a:ext cx="10795680" cy="6535440"/>
            </p14:xfrm>
          </p:contentPart>
        </mc:Choice>
        <mc:Fallback>
          <p:pic>
            <p:nvPicPr>
              <p:cNvPr id="24" name="Ink 23">
                <a:extLst>
                  <a:ext uri="{FF2B5EF4-FFF2-40B4-BE49-F238E27FC236}">
                    <a16:creationId xmlns:a16="http://schemas.microsoft.com/office/drawing/2014/main" id="{6756A899-0B0D-EB14-BA16-E61C8FBB9949}"/>
                  </a:ext>
                </a:extLst>
              </p:cNvPr>
              <p:cNvPicPr>
                <a:picLocks noGrp="1" noRot="1" noChangeAspect="1" noMove="1" noResize="1" noEditPoints="1" noAdjustHandles="1" noChangeArrowheads="1" noChangeShapeType="1"/>
              </p:cNvPicPr>
              <p:nvPr/>
            </p:nvPicPr>
            <p:blipFill>
              <a:blip r:embed="rId5"/>
              <a:stretch>
                <a:fillRect/>
              </a:stretch>
            </p:blipFill>
            <p:spPr>
              <a:xfrm>
                <a:off x="894600" y="141120"/>
                <a:ext cx="10814400" cy="6554160"/>
              </a:xfrm>
              <a:prstGeom prst="rect">
                <a:avLst/>
              </a:prstGeom>
            </p:spPr>
          </p:pic>
        </mc:Fallback>
      </mc:AlternateContent>
      <p:pic>
        <p:nvPicPr>
          <p:cNvPr id="25" name="Audio 24">
            <a:hlinkClick r:id="" action="ppaction://media"/>
            <a:extLst>
              <a:ext uri="{FF2B5EF4-FFF2-40B4-BE49-F238E27FC236}">
                <a16:creationId xmlns:a16="http://schemas.microsoft.com/office/drawing/2014/main" id="{9DAC5984-2B34-AB7F-A73B-35EDDBCC118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196522773"/>
      </p:ext>
    </p:extLst>
  </p:cSld>
  <p:clrMapOvr>
    <a:masterClrMapping/>
  </p:clrMapOvr>
  <mc:AlternateContent xmlns:mc="http://schemas.openxmlformats.org/markup-compatibility/2006">
    <mc:Choice xmlns:p14="http://schemas.microsoft.com/office/powerpoint/2010/main" Requires="p14">
      <p:transition spd="slow" p14:dur="2000" advTm="63866"/>
    </mc:Choice>
    <mc:Fallback>
      <p:transition spd="slow" advTm="638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par>
                                <p:cTn id="7" presetID="59"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md type="call" cmd="playFrom(0.0)">
                                      <p:cBhvr>
                                        <p:cTn id="9"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2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0E050-47EA-D16E-EB47-76FE10386897}"/>
              </a:ext>
            </a:extLst>
          </p:cNvPr>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Step 3: Highlight the Significance</a:t>
            </a:r>
            <a:br>
              <a:rPr lang="en-US" b="1" dirty="0">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E01B5361-B051-BD62-1CBF-173634A6588D}"/>
              </a:ext>
            </a:extLst>
          </p:cNvPr>
          <p:cNvSpPr>
            <a:spLocks noGrp="1"/>
          </p:cNvSpPr>
          <p:nvPr>
            <p:ph idx="1"/>
          </p:nvPr>
        </p:nvSpPr>
        <p:spPr/>
        <p:txBody>
          <a:bodyPr/>
          <a:lstStyle/>
          <a:p>
            <a:pPr algn="just"/>
            <a:r>
              <a:rPr lang="en-US" dirty="0">
                <a:latin typeface="Times New Roman" panose="02020603050405020304" pitchFamily="18" charset="0"/>
                <a:cs typeface="Times New Roman" panose="02020603050405020304" pitchFamily="18" charset="0"/>
              </a:rPr>
              <a:t>Explain why addressing this problem is important for public health, clinical practice, or patient outcomes.</a:t>
            </a:r>
          </a:p>
          <a:p>
            <a:pPr algn="just"/>
            <a:r>
              <a:rPr lang="en-US" dirty="0">
                <a:latin typeface="Times New Roman" panose="02020603050405020304" pitchFamily="18" charset="0"/>
                <a:cs typeface="Times New Roman" panose="02020603050405020304" pitchFamily="18" charset="0"/>
              </a:rPr>
              <a:t>Emphasize the potential impact of your proposed research.</a:t>
            </a:r>
          </a:p>
          <a:p>
            <a:pPr algn="just"/>
            <a:r>
              <a:rPr lang="en-US" dirty="0">
                <a:latin typeface="Times New Roman" panose="02020603050405020304" pitchFamily="18" charset="0"/>
                <a:cs typeface="Times New Roman" panose="02020603050405020304" pitchFamily="18" charset="0"/>
              </a:rPr>
              <a:t>Example: "Improving treatment options could significantly reduce complications and healthcare costs associated with diabetes."</a:t>
            </a:r>
          </a:p>
          <a:p>
            <a:pPr algn="just"/>
            <a:endParaRPr 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mc:Choice xmlns:p14="http://schemas.microsoft.com/office/powerpoint/2010/main" xmlns:iact="http://schemas.microsoft.com/office/powerpoint/2014/inkAction" Requires="p14 iact">
          <p:contentPart p14:bwMode="auto" r:id="rId4">
            <p14:nvContentPartPr>
              <p14:cNvPr id="6" name="Ink 5">
                <a:extLst>
                  <a:ext uri="{FF2B5EF4-FFF2-40B4-BE49-F238E27FC236}">
                    <a16:creationId xmlns:a16="http://schemas.microsoft.com/office/drawing/2014/main" id="{777E4A81-402B-0A13-2C2B-D0E479A80F3F}"/>
                  </a:ext>
                </a:extLst>
              </p14:cNvPr>
              <p14:cNvContentPartPr/>
              <p14:nvPr>
                <p:extLst>
                  <p:ext uri="{42D2F446-02D8-4167-A562-619A0277C38B}">
                    <p15:isNarration xmlns:p15="http://schemas.microsoft.com/office/powerpoint/2012/main" val="1"/>
                  </p:ext>
                </p:extLst>
              </p14:nvPr>
            </p14:nvContentPartPr>
            <p14:xfrm>
              <a:off x="1496880" y="193680"/>
              <a:ext cx="10002600" cy="4358880"/>
            </p14:xfrm>
          </p:contentPart>
        </mc:Choice>
        <mc:Fallback>
          <p:pic>
            <p:nvPicPr>
              <p:cNvPr id="6" name="Ink 5">
                <a:extLst>
                  <a:ext uri="{FF2B5EF4-FFF2-40B4-BE49-F238E27FC236}">
                    <a16:creationId xmlns:a16="http://schemas.microsoft.com/office/drawing/2014/main" id="{777E4A81-402B-0A13-2C2B-D0E479A80F3F}"/>
                  </a:ext>
                </a:extLst>
              </p:cNvPr>
              <p:cNvPicPr>
                <a:picLocks noGrp="1" noRot="1" noChangeAspect="1" noMove="1" noResize="1" noEditPoints="1" noAdjustHandles="1" noChangeArrowheads="1" noChangeShapeType="1"/>
              </p:cNvPicPr>
              <p:nvPr/>
            </p:nvPicPr>
            <p:blipFill>
              <a:blip r:embed="rId5"/>
              <a:stretch>
                <a:fillRect/>
              </a:stretch>
            </p:blipFill>
            <p:spPr>
              <a:xfrm>
                <a:off x="1487520" y="184320"/>
                <a:ext cx="10021320" cy="4377600"/>
              </a:xfrm>
              <a:prstGeom prst="rect">
                <a:avLst/>
              </a:prstGeom>
            </p:spPr>
          </p:pic>
        </mc:Fallback>
      </mc:AlternateContent>
      <p:pic>
        <p:nvPicPr>
          <p:cNvPr id="7" name="Audio 6">
            <a:hlinkClick r:id="" action="ppaction://media"/>
            <a:extLst>
              <a:ext uri="{FF2B5EF4-FFF2-40B4-BE49-F238E27FC236}">
                <a16:creationId xmlns:a16="http://schemas.microsoft.com/office/drawing/2014/main" id="{7CC465BF-BF6B-2092-9670-90FAD46E987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444413833"/>
      </p:ext>
    </p:extLst>
  </p:cSld>
  <p:clrMapOvr>
    <a:masterClrMapping/>
  </p:clrMapOvr>
  <mc:AlternateContent xmlns:mc="http://schemas.openxmlformats.org/markup-compatibility/2006">
    <mc:Choice xmlns:p14="http://schemas.microsoft.com/office/powerpoint/2010/main" Requires="p14">
      <p:transition spd="slow" p14:dur="2000" advTm="43626"/>
    </mc:Choice>
    <mc:Fallback>
      <p:transition spd="slow" advTm="436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59"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md type="call" cmd="playFrom(0.0)">
                                      <p:cBhvr>
                                        <p:cTn id="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3D34E-1A34-7999-B9AB-B7FF7930DA2E}"/>
              </a:ext>
            </a:extLst>
          </p:cNvPr>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Step 4: Establish the Rationale for Your Proposal</a:t>
            </a:r>
          </a:p>
        </p:txBody>
      </p:sp>
      <p:sp>
        <p:nvSpPr>
          <p:cNvPr id="3" name="Content Placeholder 2">
            <a:extLst>
              <a:ext uri="{FF2B5EF4-FFF2-40B4-BE49-F238E27FC236}">
                <a16:creationId xmlns:a16="http://schemas.microsoft.com/office/drawing/2014/main" id="{2B472601-0F6E-459A-D9D3-5E99A5E15828}"/>
              </a:ext>
            </a:extLst>
          </p:cNvPr>
          <p:cNvSpPr>
            <a:spLocks noGrp="1"/>
          </p:cNvSpPr>
          <p:nvPr>
            <p:ph idx="1"/>
          </p:nvPr>
        </p:nvSpPr>
        <p:spPr/>
        <p:txBody>
          <a:bodyPr/>
          <a:lstStyle/>
          <a:p>
            <a:pPr algn="just"/>
            <a:r>
              <a:rPr lang="en-US" dirty="0">
                <a:latin typeface="Times New Roman" panose="02020603050405020304" pitchFamily="18" charset="0"/>
                <a:cs typeface="Times New Roman" panose="02020603050405020304" pitchFamily="18" charset="0"/>
              </a:rPr>
              <a:t>Connect the gap in knowledge or treatment to your research focus.</a:t>
            </a:r>
          </a:p>
          <a:p>
            <a:pPr algn="just"/>
            <a:r>
              <a:rPr lang="en-US" dirty="0">
                <a:latin typeface="Times New Roman" panose="02020603050405020304" pitchFamily="18" charset="0"/>
                <a:cs typeface="Times New Roman" panose="02020603050405020304" pitchFamily="18" charset="0"/>
              </a:rPr>
              <a:t>Justify why your study is necessary and how it advances the field.</a:t>
            </a:r>
          </a:p>
          <a:p>
            <a:pPr algn="just"/>
            <a:r>
              <a:rPr lang="en-US" dirty="0">
                <a:latin typeface="Times New Roman" panose="02020603050405020304" pitchFamily="18" charset="0"/>
                <a:cs typeface="Times New Roman" panose="02020603050405020304" pitchFamily="18" charset="0"/>
              </a:rPr>
              <a:t>Example: "Recent studies suggest that targeting XYZ pathway may enhance insulin sensitivity, but clinical evidence is lacking."</a:t>
            </a:r>
          </a:p>
          <a:p>
            <a:pPr algn="just"/>
            <a:endParaRPr 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mc:Choice xmlns:p14="http://schemas.microsoft.com/office/powerpoint/2010/main" xmlns:iact="http://schemas.microsoft.com/office/powerpoint/2014/inkAction" Requires="p14 iact">
          <p:contentPart p14:bwMode="auto" r:id="rId4">
            <p14:nvContentPartPr>
              <p14:cNvPr id="14" name="Ink 13">
                <a:extLst>
                  <a:ext uri="{FF2B5EF4-FFF2-40B4-BE49-F238E27FC236}">
                    <a16:creationId xmlns:a16="http://schemas.microsoft.com/office/drawing/2014/main" id="{F4661686-4E7F-3CB3-ACA1-2644688B128C}"/>
                  </a:ext>
                </a:extLst>
              </p14:cNvPr>
              <p14:cNvContentPartPr/>
              <p14:nvPr>
                <p:extLst>
                  <p:ext uri="{42D2F446-02D8-4167-A562-619A0277C38B}">
                    <p15:isNarration xmlns:p15="http://schemas.microsoft.com/office/powerpoint/2012/main" val="1"/>
                  </p:ext>
                </p:extLst>
              </p14:nvPr>
            </p14:nvContentPartPr>
            <p14:xfrm>
              <a:off x="2250720" y="950400"/>
              <a:ext cx="7408800" cy="3085560"/>
            </p14:xfrm>
          </p:contentPart>
        </mc:Choice>
        <mc:Fallback>
          <p:pic>
            <p:nvPicPr>
              <p:cNvPr id="14" name="Ink 13">
                <a:extLst>
                  <a:ext uri="{FF2B5EF4-FFF2-40B4-BE49-F238E27FC236}">
                    <a16:creationId xmlns:a16="http://schemas.microsoft.com/office/drawing/2014/main" id="{F4661686-4E7F-3CB3-ACA1-2644688B128C}"/>
                  </a:ext>
                </a:extLst>
              </p:cNvPr>
              <p:cNvPicPr>
                <a:picLocks noGrp="1" noRot="1" noChangeAspect="1" noMove="1" noResize="1" noEditPoints="1" noAdjustHandles="1" noChangeArrowheads="1" noChangeShapeType="1"/>
              </p:cNvPicPr>
              <p:nvPr/>
            </p:nvPicPr>
            <p:blipFill>
              <a:blip r:embed="rId5"/>
              <a:stretch>
                <a:fillRect/>
              </a:stretch>
            </p:blipFill>
            <p:spPr>
              <a:xfrm>
                <a:off x="2241360" y="941040"/>
                <a:ext cx="7427520" cy="3104280"/>
              </a:xfrm>
              <a:prstGeom prst="rect">
                <a:avLst/>
              </a:prstGeom>
            </p:spPr>
          </p:pic>
        </mc:Fallback>
      </mc:AlternateContent>
      <p:pic>
        <p:nvPicPr>
          <p:cNvPr id="15" name="Audio 14">
            <a:hlinkClick r:id="" action="ppaction://media"/>
            <a:extLst>
              <a:ext uri="{FF2B5EF4-FFF2-40B4-BE49-F238E27FC236}">
                <a16:creationId xmlns:a16="http://schemas.microsoft.com/office/drawing/2014/main" id="{F34F1D2D-9C9B-687B-D4DF-51406BB019A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031515431"/>
      </p:ext>
    </p:extLst>
  </p:cSld>
  <p:clrMapOvr>
    <a:masterClrMapping/>
  </p:clrMapOvr>
  <mc:AlternateContent xmlns:mc="http://schemas.openxmlformats.org/markup-compatibility/2006">
    <mc:Choice xmlns:p14="http://schemas.microsoft.com/office/powerpoint/2010/main" Requires="p14">
      <p:transition spd="slow" p14:dur="2000" advTm="48603"/>
    </mc:Choice>
    <mc:Fallback>
      <p:transition spd="slow" advTm="486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par>
                                <p:cTn id="7" presetID="59"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md type="call" cmd="playFrom(0.0)">
                                      <p:cBhvr>
                                        <p:cTn id="9"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A6B8A-F070-DC03-E5F8-071D7820A739}"/>
              </a:ext>
            </a:extLst>
          </p:cNvPr>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Step 5: State the Purpose or Objectives</a:t>
            </a:r>
            <a:br>
              <a:rPr lang="en-US" b="1" dirty="0">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F7229CF9-0931-FD59-2D6C-4A55093EFDCD}"/>
              </a:ext>
            </a:extLst>
          </p:cNvPr>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Conclude with a clear statement of the purpose of your proposal, based on the background.</a:t>
            </a:r>
          </a:p>
          <a:p>
            <a:r>
              <a:rPr lang="en-US" dirty="0">
                <a:latin typeface="Times New Roman" panose="02020603050405020304" pitchFamily="18" charset="0"/>
                <a:cs typeface="Times New Roman" panose="02020603050405020304" pitchFamily="18" charset="0"/>
              </a:rPr>
              <a:t>Example: "This study aims to evaluate the efficacy of XYZ pathway modulators in improving glycemic control."</a:t>
            </a:r>
          </a:p>
          <a:p>
            <a:endParaRPr 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mc:Choice xmlns:p14="http://schemas.microsoft.com/office/powerpoint/2010/main" xmlns:iact="http://schemas.microsoft.com/office/powerpoint/2014/inkAction" Requires="p14 iact">
          <p:contentPart p14:bwMode="auto" r:id="rId4">
            <p14:nvContentPartPr>
              <p14:cNvPr id="10" name="Ink 9">
                <a:extLst>
                  <a:ext uri="{FF2B5EF4-FFF2-40B4-BE49-F238E27FC236}">
                    <a16:creationId xmlns:a16="http://schemas.microsoft.com/office/drawing/2014/main" id="{9135CE32-DC12-8400-BA20-2D75DD5D6E14}"/>
                  </a:ext>
                </a:extLst>
              </p14:cNvPr>
              <p14:cNvContentPartPr/>
              <p14:nvPr>
                <p:extLst>
                  <p:ext uri="{42D2F446-02D8-4167-A562-619A0277C38B}">
                    <p15:isNarration xmlns:p15="http://schemas.microsoft.com/office/powerpoint/2012/main" val="1"/>
                  </p:ext>
                </p:extLst>
              </p14:nvPr>
            </p14:nvContentPartPr>
            <p14:xfrm>
              <a:off x="666720" y="265680"/>
              <a:ext cx="11336400" cy="6306120"/>
            </p14:xfrm>
          </p:contentPart>
        </mc:Choice>
        <mc:Fallback>
          <p:pic>
            <p:nvPicPr>
              <p:cNvPr id="10" name="Ink 9">
                <a:extLst>
                  <a:ext uri="{FF2B5EF4-FFF2-40B4-BE49-F238E27FC236}">
                    <a16:creationId xmlns:a16="http://schemas.microsoft.com/office/drawing/2014/main" id="{9135CE32-DC12-8400-BA20-2D75DD5D6E14}"/>
                  </a:ext>
                </a:extLst>
              </p:cNvPr>
              <p:cNvPicPr>
                <a:picLocks noGrp="1" noRot="1" noChangeAspect="1" noMove="1" noResize="1" noEditPoints="1" noAdjustHandles="1" noChangeArrowheads="1" noChangeShapeType="1"/>
              </p:cNvPicPr>
              <p:nvPr/>
            </p:nvPicPr>
            <p:blipFill>
              <a:blip r:embed="rId5"/>
              <a:stretch>
                <a:fillRect/>
              </a:stretch>
            </p:blipFill>
            <p:spPr>
              <a:xfrm>
                <a:off x="657360" y="256320"/>
                <a:ext cx="11355120" cy="6324840"/>
              </a:xfrm>
              <a:prstGeom prst="rect">
                <a:avLst/>
              </a:prstGeom>
            </p:spPr>
          </p:pic>
        </mc:Fallback>
      </mc:AlternateContent>
      <p:pic>
        <p:nvPicPr>
          <p:cNvPr id="11" name="Audio 10">
            <a:hlinkClick r:id="" action="ppaction://media"/>
            <a:extLst>
              <a:ext uri="{FF2B5EF4-FFF2-40B4-BE49-F238E27FC236}">
                <a16:creationId xmlns:a16="http://schemas.microsoft.com/office/drawing/2014/main" id="{762260FD-EE5A-7990-04E0-99D0343EB45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869098846"/>
      </p:ext>
    </p:extLst>
  </p:cSld>
  <p:clrMapOvr>
    <a:masterClrMapping/>
  </p:clrMapOvr>
  <mc:AlternateContent xmlns:mc="http://schemas.openxmlformats.org/markup-compatibility/2006">
    <mc:Choice xmlns:p14="http://schemas.microsoft.com/office/powerpoint/2010/main" Requires="p14">
      <p:transition spd="slow" p14:dur="2000" advTm="77758"/>
    </mc:Choice>
    <mc:Fallback>
      <p:transition spd="slow" advTm="777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par>
                                <p:cTn id="7" presetID="59"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md type="call" cmd="playFrom(0.0)">
                                      <p:cBhvr>
                                        <p:cTn id="9"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1"/>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7.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152</TotalTime>
  <Words>628</Words>
  <Application>Microsoft Office PowerPoint</Application>
  <PresentationFormat>Widescreen</PresentationFormat>
  <Paragraphs>63</Paragraphs>
  <Slides>12</Slides>
  <Notes>0</Notes>
  <HiddenSlides>0</HiddenSlides>
  <MMClips>11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Calibri Light</vt:lpstr>
      <vt:lpstr>Times New Roman</vt:lpstr>
      <vt:lpstr>Office Theme</vt:lpstr>
      <vt:lpstr>Research Methods Course</vt:lpstr>
      <vt:lpstr>Table of contents</vt:lpstr>
      <vt:lpstr>Background</vt:lpstr>
      <vt:lpstr>Step by step</vt:lpstr>
      <vt:lpstr>Step 1: Identify the Problem or Need </vt:lpstr>
      <vt:lpstr>Step 2: Review Existing Knowledge </vt:lpstr>
      <vt:lpstr>Step 3: Highlight the Significance </vt:lpstr>
      <vt:lpstr>Step 4: Establish the Rationale for Your Proposal</vt:lpstr>
      <vt:lpstr>Step 5: State the Purpose or Objectives </vt:lpstr>
      <vt:lpstr>Additional Tips: </vt:lpstr>
      <vt:lpstr>Example</vt:lpstr>
      <vt:lpstr>Homework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Moslem Taheri Soodejani</dc:creator>
  <cp:lastModifiedBy>Moslem Taheri Soodejani</cp:lastModifiedBy>
  <cp:revision>1</cp:revision>
  <dcterms:created xsi:type="dcterms:W3CDTF">2025-07-06T07:10:11Z</dcterms:created>
  <dcterms:modified xsi:type="dcterms:W3CDTF">2025-07-08T11:30:25Z</dcterms:modified>
</cp:coreProperties>
</file>