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ink/inkAction1.xml" ContentType="application/vnd.ms-office.inkAction+xml"/>
  <Override PartName="/ppt/ink/inkAction2.xml" ContentType="application/vnd.ms-office.inkAction+xml"/>
  <Override PartName="/ppt/ink/inkAction3.xml" ContentType="application/vnd.ms-office.inkAction+xml"/>
  <Override PartName="/ppt/ink/inkAction4.xml" ContentType="application/vnd.ms-office.inkAction+xml"/>
  <Override PartName="/ppt/ink/inkAction5.xml" ContentType="application/vnd.ms-office.inkAction+xml"/>
  <Override PartName="/ppt/ink/inkAction6.xml" ContentType="application/vnd.ms-office.inkAction+xml"/>
  <Override PartName="/ppt/ink/inkAction7.xml" ContentType="application/vnd.ms-office.inkAction+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68" r:id="rId3"/>
    <p:sldId id="270" r:id="rId4"/>
    <p:sldId id="271" r:id="rId5"/>
    <p:sldId id="272" r:id="rId6"/>
    <p:sldId id="273" r:id="rId7"/>
    <p:sldId id="274" r:id="rId8"/>
    <p:sldId id="275" r:id="rId9"/>
    <p:sldId id="276" r:id="rId10"/>
    <p:sldId id="277" r:id="rId11"/>
    <p:sldId id="278" r:id="rId12"/>
    <p:sldId id="27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284"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slem Taheri Soodejani" userId="5d723ae12d8c4b89" providerId="LiveId" clId="{5CF63D7A-F367-40CD-9B57-23F3D3182BA5}"/>
    <pc:docChg chg="custSel addSld delSld modSld">
      <pc:chgData name="Moslem Taheri Soodejani" userId="5d723ae12d8c4b89" providerId="LiveId" clId="{5CF63D7A-F367-40CD-9B57-23F3D3182BA5}" dt="2025-07-09T07:33:11.574" v="488"/>
      <pc:docMkLst>
        <pc:docMk/>
      </pc:docMkLst>
      <pc:sldChg chg="addSp delSp modSp add mod modTransition modAnim">
        <pc:chgData name="Moslem Taheri Soodejani" userId="5d723ae12d8c4b89" providerId="LiveId" clId="{5CF63D7A-F367-40CD-9B57-23F3D3182BA5}" dt="2025-07-09T06:11:36.051" v="438"/>
        <pc:sldMkLst>
          <pc:docMk/>
          <pc:sldMk cId="3968870295" sldId="268"/>
        </pc:sldMkLst>
        <pc:spChg chg="mod">
          <ac:chgData name="Moslem Taheri Soodejani" userId="5d723ae12d8c4b89" providerId="LiveId" clId="{5CF63D7A-F367-40CD-9B57-23F3D3182BA5}" dt="2025-07-06T13:13:38.616" v="435" actId="27636"/>
          <ac:spMkLst>
            <pc:docMk/>
            <pc:sldMk cId="3968870295" sldId="268"/>
            <ac:spMk id="3" creationId="{9445D188-5914-EA87-DF6A-B3246E2B71B5}"/>
          </ac:spMkLst>
        </pc:spChg>
        <pc:picChg chg="add del mod">
          <ac:chgData name="Moslem Taheri Soodejani" userId="5d723ae12d8c4b89" providerId="LiveId" clId="{5CF63D7A-F367-40CD-9B57-23F3D3182BA5}" dt="2025-07-09T06:05:14.442" v="437"/>
          <ac:picMkLst>
            <pc:docMk/>
            <pc:sldMk cId="3968870295" sldId="268"/>
            <ac:picMk id="5" creationId="{C8866F08-E21E-3286-50EF-8F5A97573E69}"/>
          </ac:picMkLst>
        </pc:picChg>
        <pc:picChg chg="add mod">
          <ac:chgData name="Moslem Taheri Soodejani" userId="5d723ae12d8c4b89" providerId="LiveId" clId="{5CF63D7A-F367-40CD-9B57-23F3D3182BA5}" dt="2025-07-09T06:11:36.051" v="438"/>
          <ac:picMkLst>
            <pc:docMk/>
            <pc:sldMk cId="3968870295" sldId="268"/>
            <ac:picMk id="6" creationId="{61C285BF-B9F1-0E78-5AEE-409D79F8BF1E}"/>
          </ac:picMkLst>
        </pc:picChg>
      </pc:sldChg>
      <pc:sldChg chg="add">
        <pc:chgData name="Moslem Taheri Soodejani" userId="5d723ae12d8c4b89" providerId="LiveId" clId="{5CF63D7A-F367-40CD-9B57-23F3D3182BA5}" dt="2025-07-06T07:39:25.261" v="0"/>
        <pc:sldMkLst>
          <pc:docMk/>
          <pc:sldMk cId="942096645" sldId="269"/>
        </pc:sldMkLst>
      </pc:sldChg>
      <pc:sldChg chg="addSp delSp modSp new mod modTransition modAnim">
        <pc:chgData name="Moslem Taheri Soodejani" userId="5d723ae12d8c4b89" providerId="LiveId" clId="{5CF63D7A-F367-40CD-9B57-23F3D3182BA5}" dt="2025-07-09T06:19:22.770" v="443"/>
        <pc:sldMkLst>
          <pc:docMk/>
          <pc:sldMk cId="1541933447" sldId="270"/>
        </pc:sldMkLst>
        <pc:spChg chg="mod">
          <ac:chgData name="Moslem Taheri Soodejani" userId="5d723ae12d8c4b89" providerId="LiveId" clId="{5CF63D7A-F367-40CD-9B57-23F3D3182BA5}" dt="2025-07-06T07:42:17.575" v="18" actId="207"/>
          <ac:spMkLst>
            <pc:docMk/>
            <pc:sldMk cId="1541933447" sldId="270"/>
            <ac:spMk id="2" creationId="{E41CE454-97E8-80B7-3245-331602D86E4B}"/>
          </ac:spMkLst>
        </pc:spChg>
        <pc:spChg chg="mod">
          <ac:chgData name="Moslem Taheri Soodejani" userId="5d723ae12d8c4b89" providerId="LiveId" clId="{5CF63D7A-F367-40CD-9B57-23F3D3182BA5}" dt="2025-07-06T07:46:28.990" v="22" actId="13900"/>
          <ac:spMkLst>
            <pc:docMk/>
            <pc:sldMk cId="1541933447" sldId="270"/>
            <ac:spMk id="3" creationId="{22959805-2DD3-D075-A59B-C9C92EF09499}"/>
          </ac:spMkLst>
        </pc:spChg>
        <pc:picChg chg="add del mod">
          <ac:chgData name="Moslem Taheri Soodejani" userId="5d723ae12d8c4b89" providerId="LiveId" clId="{5CF63D7A-F367-40CD-9B57-23F3D3182BA5}" dt="2025-07-09T06:12:41.591" v="440"/>
          <ac:picMkLst>
            <pc:docMk/>
            <pc:sldMk cId="1541933447" sldId="270"/>
            <ac:picMk id="4" creationId="{D537F76C-DFBA-4155-D744-83B64517D086}"/>
          </ac:picMkLst>
        </pc:picChg>
        <pc:picChg chg="add del mod">
          <ac:chgData name="Moslem Taheri Soodejani" userId="5d723ae12d8c4b89" providerId="LiveId" clId="{5CF63D7A-F367-40CD-9B57-23F3D3182BA5}" dt="2025-07-09T06:13:51.516" v="442"/>
          <ac:picMkLst>
            <pc:docMk/>
            <pc:sldMk cId="1541933447" sldId="270"/>
            <ac:picMk id="5" creationId="{A3510C10-004F-1816-FA7F-217DEA2417AB}"/>
          </ac:picMkLst>
        </pc:picChg>
        <pc:picChg chg="add mod">
          <ac:chgData name="Moslem Taheri Soodejani" userId="5d723ae12d8c4b89" providerId="LiveId" clId="{5CF63D7A-F367-40CD-9B57-23F3D3182BA5}" dt="2025-07-09T06:19:22.770" v="443"/>
          <ac:picMkLst>
            <pc:docMk/>
            <pc:sldMk cId="1541933447" sldId="270"/>
            <ac:picMk id="7" creationId="{1D4C6E88-BC5E-23C8-C2EA-E6D2C08B89F2}"/>
          </ac:picMkLst>
        </pc:picChg>
        <pc:inkChg chg="add">
          <ac:chgData name="Moslem Taheri Soodejani" userId="5d723ae12d8c4b89" providerId="LiveId" clId="{5CF63D7A-F367-40CD-9B57-23F3D3182BA5}" dt="2025-07-09T06:19:22.770" v="443"/>
          <ac:inkMkLst>
            <pc:docMk/>
            <pc:sldMk cId="1541933447" sldId="270"/>
            <ac:inkMk id="6" creationId="{5652BD10-3732-2A72-975D-6466586845D9}"/>
          </ac:inkMkLst>
        </pc:inkChg>
      </pc:sldChg>
      <pc:sldChg chg="addSp delSp modSp new mod modTransition modAnim">
        <pc:chgData name="Moslem Taheri Soodejani" userId="5d723ae12d8c4b89" providerId="LiveId" clId="{5CF63D7A-F367-40CD-9B57-23F3D3182BA5}" dt="2025-07-09T06:31:49.680" v="446"/>
        <pc:sldMkLst>
          <pc:docMk/>
          <pc:sldMk cId="2848987327" sldId="271"/>
        </pc:sldMkLst>
        <pc:spChg chg="mod">
          <ac:chgData name="Moslem Taheri Soodejani" userId="5d723ae12d8c4b89" providerId="LiveId" clId="{5CF63D7A-F367-40CD-9B57-23F3D3182BA5}" dt="2025-07-06T07:49:52.731" v="44" actId="255"/>
          <ac:spMkLst>
            <pc:docMk/>
            <pc:sldMk cId="2848987327" sldId="271"/>
            <ac:spMk id="2" creationId="{D999A86B-FD1F-9C9D-9E46-56A0DABA7AC2}"/>
          </ac:spMkLst>
        </pc:spChg>
        <pc:spChg chg="mod">
          <ac:chgData name="Moslem Taheri Soodejani" userId="5d723ae12d8c4b89" providerId="LiveId" clId="{5CF63D7A-F367-40CD-9B57-23F3D3182BA5}" dt="2025-07-06T07:49:39.514" v="42" actId="27636"/>
          <ac:spMkLst>
            <pc:docMk/>
            <pc:sldMk cId="2848987327" sldId="271"/>
            <ac:spMk id="3" creationId="{BCBF5B79-1065-4BF6-9013-5D0DDE16D2C6}"/>
          </ac:spMkLst>
        </pc:spChg>
        <pc:picChg chg="add del mod">
          <ac:chgData name="Moslem Taheri Soodejani" userId="5d723ae12d8c4b89" providerId="LiveId" clId="{5CF63D7A-F367-40CD-9B57-23F3D3182BA5}" dt="2025-07-09T06:24:05.443" v="445"/>
          <ac:picMkLst>
            <pc:docMk/>
            <pc:sldMk cId="2848987327" sldId="271"/>
            <ac:picMk id="4" creationId="{94C37F74-919B-E200-4DA9-8778E9ED2803}"/>
          </ac:picMkLst>
        </pc:picChg>
        <pc:picChg chg="add mod">
          <ac:chgData name="Moslem Taheri Soodejani" userId="5d723ae12d8c4b89" providerId="LiveId" clId="{5CF63D7A-F367-40CD-9B57-23F3D3182BA5}" dt="2025-07-09T06:31:49.680" v="446"/>
          <ac:picMkLst>
            <pc:docMk/>
            <pc:sldMk cId="2848987327" sldId="271"/>
            <ac:picMk id="6" creationId="{F0C13A80-AAC9-BBDF-3D80-306193100AB5}"/>
          </ac:picMkLst>
        </pc:picChg>
        <pc:inkChg chg="add">
          <ac:chgData name="Moslem Taheri Soodejani" userId="5d723ae12d8c4b89" providerId="LiveId" clId="{5CF63D7A-F367-40CD-9B57-23F3D3182BA5}" dt="2025-07-09T06:31:49.680" v="446"/>
          <ac:inkMkLst>
            <pc:docMk/>
            <pc:sldMk cId="2848987327" sldId="271"/>
            <ac:inkMk id="5" creationId="{6C952E6B-5C71-7998-2554-1A670EE16321}"/>
          </ac:inkMkLst>
        </pc:inkChg>
      </pc:sldChg>
      <pc:sldChg chg="addSp delSp modSp new mod modTransition modAnim">
        <pc:chgData name="Moslem Taheri Soodejani" userId="5d723ae12d8c4b89" providerId="LiveId" clId="{5CF63D7A-F367-40CD-9B57-23F3D3182BA5}" dt="2025-07-09T06:49:49.447" v="453"/>
        <pc:sldMkLst>
          <pc:docMk/>
          <pc:sldMk cId="234058714" sldId="272"/>
        </pc:sldMkLst>
        <pc:spChg chg="mod">
          <ac:chgData name="Moslem Taheri Soodejani" userId="5d723ae12d8c4b89" providerId="LiveId" clId="{5CF63D7A-F367-40CD-9B57-23F3D3182BA5}" dt="2025-07-06T07:52:17.699" v="64" actId="20577"/>
          <ac:spMkLst>
            <pc:docMk/>
            <pc:sldMk cId="234058714" sldId="272"/>
            <ac:spMk id="2" creationId="{429C3914-5BF0-298C-3830-A5040C7BF63F}"/>
          </ac:spMkLst>
        </pc:spChg>
        <pc:spChg chg="mod">
          <ac:chgData name="Moslem Taheri Soodejani" userId="5d723ae12d8c4b89" providerId="LiveId" clId="{5CF63D7A-F367-40CD-9B57-23F3D3182BA5}" dt="2025-07-06T07:49:31.995" v="40"/>
          <ac:spMkLst>
            <pc:docMk/>
            <pc:sldMk cId="234058714" sldId="272"/>
            <ac:spMk id="3" creationId="{C3072D3D-D429-2D2C-988B-7CA34E890721}"/>
          </ac:spMkLst>
        </pc:spChg>
        <pc:picChg chg="add del mod">
          <ac:chgData name="Moslem Taheri Soodejani" userId="5d723ae12d8c4b89" providerId="LiveId" clId="{5CF63D7A-F367-40CD-9B57-23F3D3182BA5}" dt="2025-07-09T06:36:40.325" v="448"/>
          <ac:picMkLst>
            <pc:docMk/>
            <pc:sldMk cId="234058714" sldId="272"/>
            <ac:picMk id="4" creationId="{8A9E6662-E124-6EC6-D66D-7460C5B4A8E0}"/>
          </ac:picMkLst>
        </pc:picChg>
        <pc:picChg chg="add del mod">
          <ac:chgData name="Moslem Taheri Soodejani" userId="5d723ae12d8c4b89" providerId="LiveId" clId="{5CF63D7A-F367-40CD-9B57-23F3D3182BA5}" dt="2025-07-09T06:38:07.546" v="450"/>
          <ac:picMkLst>
            <pc:docMk/>
            <pc:sldMk cId="234058714" sldId="272"/>
            <ac:picMk id="6" creationId="{1759FC51-F620-985B-3DB6-B37F083BF676}"/>
          </ac:picMkLst>
        </pc:picChg>
        <pc:picChg chg="add del mod">
          <ac:chgData name="Moslem Taheri Soodejani" userId="5d723ae12d8c4b89" providerId="LiveId" clId="{5CF63D7A-F367-40CD-9B57-23F3D3182BA5}" dt="2025-07-09T06:46:11.055" v="452"/>
          <ac:picMkLst>
            <pc:docMk/>
            <pc:sldMk cId="234058714" sldId="272"/>
            <ac:picMk id="8" creationId="{D3B9F28F-7DA1-6789-CB54-FC66609ED716}"/>
          </ac:picMkLst>
        </pc:picChg>
        <pc:picChg chg="add mod">
          <ac:chgData name="Moslem Taheri Soodejani" userId="5d723ae12d8c4b89" providerId="LiveId" clId="{5CF63D7A-F367-40CD-9B57-23F3D3182BA5}" dt="2025-07-09T06:49:49.447" v="453"/>
          <ac:picMkLst>
            <pc:docMk/>
            <pc:sldMk cId="234058714" sldId="272"/>
            <ac:picMk id="10" creationId="{ED50CD39-76D0-0570-7AC0-A6530C445AF9}"/>
          </ac:picMkLst>
        </pc:picChg>
        <pc:inkChg chg="add del">
          <ac:chgData name="Moslem Taheri Soodejani" userId="5d723ae12d8c4b89" providerId="LiveId" clId="{5CF63D7A-F367-40CD-9B57-23F3D3182BA5}" dt="2025-07-09T06:38:07.546" v="450"/>
          <ac:inkMkLst>
            <pc:docMk/>
            <pc:sldMk cId="234058714" sldId="272"/>
            <ac:inkMk id="5" creationId="{702C6D14-43EC-4EE7-7443-C39C520DC999}"/>
          </ac:inkMkLst>
        </pc:inkChg>
        <pc:inkChg chg="add del">
          <ac:chgData name="Moslem Taheri Soodejani" userId="5d723ae12d8c4b89" providerId="LiveId" clId="{5CF63D7A-F367-40CD-9B57-23F3D3182BA5}" dt="2025-07-09T06:46:11.055" v="452"/>
          <ac:inkMkLst>
            <pc:docMk/>
            <pc:sldMk cId="234058714" sldId="272"/>
            <ac:inkMk id="7" creationId="{833A0B5A-8695-4B7B-F09B-B02C9A64112F}"/>
          </ac:inkMkLst>
        </pc:inkChg>
        <pc:inkChg chg="add">
          <ac:chgData name="Moslem Taheri Soodejani" userId="5d723ae12d8c4b89" providerId="LiveId" clId="{5CF63D7A-F367-40CD-9B57-23F3D3182BA5}" dt="2025-07-09T06:49:49.447" v="453"/>
          <ac:inkMkLst>
            <pc:docMk/>
            <pc:sldMk cId="234058714" sldId="272"/>
            <ac:inkMk id="9" creationId="{E883F2C4-B48F-DB5F-66D7-3094753D7CD5}"/>
          </ac:inkMkLst>
        </pc:inkChg>
      </pc:sldChg>
      <pc:sldChg chg="addSp delSp modSp new mod modTransition modAnim">
        <pc:chgData name="Moslem Taheri Soodejani" userId="5d723ae12d8c4b89" providerId="LiveId" clId="{5CF63D7A-F367-40CD-9B57-23F3D3182BA5}" dt="2025-07-09T07:05:06.463" v="460"/>
        <pc:sldMkLst>
          <pc:docMk/>
          <pc:sldMk cId="104324443" sldId="273"/>
        </pc:sldMkLst>
        <pc:spChg chg="mod">
          <ac:chgData name="Moslem Taheri Soodejani" userId="5d723ae12d8c4b89" providerId="LiveId" clId="{5CF63D7A-F367-40CD-9B57-23F3D3182BA5}" dt="2025-07-06T07:52:13.048" v="63" actId="20577"/>
          <ac:spMkLst>
            <pc:docMk/>
            <pc:sldMk cId="104324443" sldId="273"/>
            <ac:spMk id="2" creationId="{B5850D58-06E5-61EF-B362-F631424F887B}"/>
          </ac:spMkLst>
        </pc:spChg>
        <pc:spChg chg="mod">
          <ac:chgData name="Moslem Taheri Soodejani" userId="5d723ae12d8c4b89" providerId="LiveId" clId="{5CF63D7A-F367-40CD-9B57-23F3D3182BA5}" dt="2025-07-06T07:49:42.623" v="43"/>
          <ac:spMkLst>
            <pc:docMk/>
            <pc:sldMk cId="104324443" sldId="273"/>
            <ac:spMk id="3" creationId="{2C04200D-D8D1-AFD7-7D93-E95AB4BEC678}"/>
          </ac:spMkLst>
        </pc:spChg>
        <pc:picChg chg="add del mod">
          <ac:chgData name="Moslem Taheri Soodejani" userId="5d723ae12d8c4b89" providerId="LiveId" clId="{5CF63D7A-F367-40CD-9B57-23F3D3182BA5}" dt="2025-07-09T07:02:55.003" v="454"/>
          <ac:picMkLst>
            <pc:docMk/>
            <pc:sldMk cId="104324443" sldId="273"/>
            <ac:picMk id="4" creationId="{DAC28B69-59C2-84E1-8D3E-66DA26429B65}"/>
          </ac:picMkLst>
        </pc:picChg>
        <pc:picChg chg="add del mod">
          <ac:chgData name="Moslem Taheri Soodejani" userId="5d723ae12d8c4b89" providerId="LiveId" clId="{5CF63D7A-F367-40CD-9B57-23F3D3182BA5}" dt="2025-07-09T07:02:58.738" v="455"/>
          <ac:picMkLst>
            <pc:docMk/>
            <pc:sldMk cId="104324443" sldId="273"/>
            <ac:picMk id="5" creationId="{E93E077D-80BA-160A-F97A-9A7D4F8466E4}"/>
          </ac:picMkLst>
        </pc:picChg>
        <pc:picChg chg="add del mod">
          <ac:chgData name="Moslem Taheri Soodejani" userId="5d723ae12d8c4b89" providerId="LiveId" clId="{5CF63D7A-F367-40CD-9B57-23F3D3182BA5}" dt="2025-07-09T07:03:21.644" v="457"/>
          <ac:picMkLst>
            <pc:docMk/>
            <pc:sldMk cId="104324443" sldId="273"/>
            <ac:picMk id="6" creationId="{68C58D3C-7508-0F10-BFA2-5B197896B2DD}"/>
          </ac:picMkLst>
        </pc:picChg>
        <pc:picChg chg="add del mod">
          <ac:chgData name="Moslem Taheri Soodejani" userId="5d723ae12d8c4b89" providerId="LiveId" clId="{5CF63D7A-F367-40CD-9B57-23F3D3182BA5}" dt="2025-07-09T07:04:26.565" v="459"/>
          <ac:picMkLst>
            <pc:docMk/>
            <pc:sldMk cId="104324443" sldId="273"/>
            <ac:picMk id="8" creationId="{614EC6E4-89AA-3238-3D85-E52E224E69F1}"/>
          </ac:picMkLst>
        </pc:picChg>
        <pc:picChg chg="add mod">
          <ac:chgData name="Moslem Taheri Soodejani" userId="5d723ae12d8c4b89" providerId="LiveId" clId="{5CF63D7A-F367-40CD-9B57-23F3D3182BA5}" dt="2025-07-09T07:05:06.463" v="460"/>
          <ac:picMkLst>
            <pc:docMk/>
            <pc:sldMk cId="104324443" sldId="273"/>
            <ac:picMk id="10" creationId="{9C4AD41A-80C5-C2AB-4CE3-1576AFFA3B13}"/>
          </ac:picMkLst>
        </pc:picChg>
        <pc:inkChg chg="add del">
          <ac:chgData name="Moslem Taheri Soodejani" userId="5d723ae12d8c4b89" providerId="LiveId" clId="{5CF63D7A-F367-40CD-9B57-23F3D3182BA5}" dt="2025-07-09T07:04:26.565" v="459"/>
          <ac:inkMkLst>
            <pc:docMk/>
            <pc:sldMk cId="104324443" sldId="273"/>
            <ac:inkMk id="7" creationId="{B481E2E6-F468-F003-A6B7-F26D177F9D5C}"/>
          </ac:inkMkLst>
        </pc:inkChg>
        <pc:inkChg chg="add">
          <ac:chgData name="Moslem Taheri Soodejani" userId="5d723ae12d8c4b89" providerId="LiveId" clId="{5CF63D7A-F367-40CD-9B57-23F3D3182BA5}" dt="2025-07-09T07:05:06.463" v="460"/>
          <ac:inkMkLst>
            <pc:docMk/>
            <pc:sldMk cId="104324443" sldId="273"/>
            <ac:inkMk id="9" creationId="{1BA46376-2DA0-6AEB-275E-B3FE2FB73739}"/>
          </ac:inkMkLst>
        </pc:inkChg>
      </pc:sldChg>
      <pc:sldChg chg="addSp delSp modSp new mod modTransition modAnim">
        <pc:chgData name="Moslem Taheri Soodejani" userId="5d723ae12d8c4b89" providerId="LiveId" clId="{5CF63D7A-F367-40CD-9B57-23F3D3182BA5}" dt="2025-07-09T07:08:03.525" v="463"/>
        <pc:sldMkLst>
          <pc:docMk/>
          <pc:sldMk cId="1514065969" sldId="274"/>
        </pc:sldMkLst>
        <pc:spChg chg="mod">
          <ac:chgData name="Moslem Taheri Soodejani" userId="5d723ae12d8c4b89" providerId="LiveId" clId="{5CF63D7A-F367-40CD-9B57-23F3D3182BA5}" dt="2025-07-06T08:03:50.966" v="93" actId="255"/>
          <ac:spMkLst>
            <pc:docMk/>
            <pc:sldMk cId="1514065969" sldId="274"/>
            <ac:spMk id="2" creationId="{647A379C-66A0-F182-C33E-333F79AD606F}"/>
          </ac:spMkLst>
        </pc:spChg>
        <pc:spChg chg="mod">
          <ac:chgData name="Moslem Taheri Soodejani" userId="5d723ae12d8c4b89" providerId="LiveId" clId="{5CF63D7A-F367-40CD-9B57-23F3D3182BA5}" dt="2025-07-06T08:03:55.613" v="94" actId="2711"/>
          <ac:spMkLst>
            <pc:docMk/>
            <pc:sldMk cId="1514065969" sldId="274"/>
            <ac:spMk id="3" creationId="{BE572810-B93E-2B8C-9008-5698602E8E12}"/>
          </ac:spMkLst>
        </pc:spChg>
        <pc:picChg chg="add del mod">
          <ac:chgData name="Moslem Taheri Soodejani" userId="5d723ae12d8c4b89" providerId="LiveId" clId="{5CF63D7A-F367-40CD-9B57-23F3D3182BA5}" dt="2025-07-09T07:05:38.712" v="462"/>
          <ac:picMkLst>
            <pc:docMk/>
            <pc:sldMk cId="1514065969" sldId="274"/>
            <ac:picMk id="4" creationId="{4B23E472-11BB-6933-F119-7F8AEDA9669E}"/>
          </ac:picMkLst>
        </pc:picChg>
        <pc:picChg chg="add mod">
          <ac:chgData name="Moslem Taheri Soodejani" userId="5d723ae12d8c4b89" providerId="LiveId" clId="{5CF63D7A-F367-40CD-9B57-23F3D3182BA5}" dt="2025-07-09T07:08:03.525" v="463"/>
          <ac:picMkLst>
            <pc:docMk/>
            <pc:sldMk cId="1514065969" sldId="274"/>
            <ac:picMk id="6" creationId="{A76B865A-4092-4B20-4396-F89AEFB3305B}"/>
          </ac:picMkLst>
        </pc:picChg>
        <pc:inkChg chg="add">
          <ac:chgData name="Moslem Taheri Soodejani" userId="5d723ae12d8c4b89" providerId="LiveId" clId="{5CF63D7A-F367-40CD-9B57-23F3D3182BA5}" dt="2025-07-09T07:08:03.525" v="463"/>
          <ac:inkMkLst>
            <pc:docMk/>
            <pc:sldMk cId="1514065969" sldId="274"/>
            <ac:inkMk id="5" creationId="{EAC702DE-965B-CC69-F833-1372C7277650}"/>
          </ac:inkMkLst>
        </pc:inkChg>
      </pc:sldChg>
      <pc:sldChg chg="addSp modSp new mod">
        <pc:chgData name="Moslem Taheri Soodejani" userId="5d723ae12d8c4b89" providerId="LiveId" clId="{5CF63D7A-F367-40CD-9B57-23F3D3182BA5}" dt="2025-07-09T07:21:27.699" v="464"/>
        <pc:sldMkLst>
          <pc:docMk/>
          <pc:sldMk cId="653250506" sldId="275"/>
        </pc:sldMkLst>
        <pc:spChg chg="mod">
          <ac:chgData name="Moslem Taheri Soodejani" userId="5d723ae12d8c4b89" providerId="LiveId" clId="{5CF63D7A-F367-40CD-9B57-23F3D3182BA5}" dt="2025-07-06T08:03:38.690" v="91"/>
          <ac:spMkLst>
            <pc:docMk/>
            <pc:sldMk cId="653250506" sldId="275"/>
            <ac:spMk id="2" creationId="{7BB35BFD-CE3A-59D4-9C26-CB559171A040}"/>
          </ac:spMkLst>
        </pc:spChg>
        <pc:spChg chg="mod">
          <ac:chgData name="Moslem Taheri Soodejani" userId="5d723ae12d8c4b89" providerId="LiveId" clId="{5CF63D7A-F367-40CD-9B57-23F3D3182BA5}" dt="2025-07-06T08:04:03.285" v="95" actId="2711"/>
          <ac:spMkLst>
            <pc:docMk/>
            <pc:sldMk cId="653250506" sldId="275"/>
            <ac:spMk id="3" creationId="{1B8DB52A-DE8C-0C4B-C200-3A3D00CF914A}"/>
          </ac:spMkLst>
        </pc:spChg>
        <pc:picChg chg="add mod">
          <ac:chgData name="Moslem Taheri Soodejani" userId="5d723ae12d8c4b89" providerId="LiveId" clId="{5CF63D7A-F367-40CD-9B57-23F3D3182BA5}" dt="2025-07-09T07:21:27.699" v="464"/>
          <ac:picMkLst>
            <pc:docMk/>
            <pc:sldMk cId="653250506" sldId="275"/>
            <ac:picMk id="4" creationId="{08B63B41-132D-CBB9-99FD-AC6C974DCAC9}"/>
          </ac:picMkLst>
        </pc:picChg>
      </pc:sldChg>
      <pc:sldChg chg="addSp delSp modSp new mod modTransition modAnim">
        <pc:chgData name="Moslem Taheri Soodejani" userId="5d723ae12d8c4b89" providerId="LiveId" clId="{5CF63D7A-F367-40CD-9B57-23F3D3182BA5}" dt="2025-07-09T07:22:49.942" v="467"/>
        <pc:sldMkLst>
          <pc:docMk/>
          <pc:sldMk cId="1477986002" sldId="276"/>
        </pc:sldMkLst>
        <pc:spChg chg="mod">
          <ac:chgData name="Moslem Taheri Soodejani" userId="5d723ae12d8c4b89" providerId="LiveId" clId="{5CF63D7A-F367-40CD-9B57-23F3D3182BA5}" dt="2025-07-06T08:03:27.414" v="90" actId="27636"/>
          <ac:spMkLst>
            <pc:docMk/>
            <pc:sldMk cId="1477986002" sldId="276"/>
            <ac:spMk id="2" creationId="{5CB4D2E0-785F-298D-3FF8-6575E5E172EE}"/>
          </ac:spMkLst>
        </pc:spChg>
        <pc:spChg chg="mod">
          <ac:chgData name="Moslem Taheri Soodejani" userId="5d723ae12d8c4b89" providerId="LiveId" clId="{5CF63D7A-F367-40CD-9B57-23F3D3182BA5}" dt="2025-07-06T08:04:10.306" v="96" actId="2711"/>
          <ac:spMkLst>
            <pc:docMk/>
            <pc:sldMk cId="1477986002" sldId="276"/>
            <ac:spMk id="3" creationId="{A4B7C118-2BD7-5378-0EB2-C151C684C6CD}"/>
          </ac:spMkLst>
        </pc:spChg>
        <pc:picChg chg="add del mod">
          <ac:chgData name="Moslem Taheri Soodejani" userId="5d723ae12d8c4b89" providerId="LiveId" clId="{5CF63D7A-F367-40CD-9B57-23F3D3182BA5}" dt="2025-07-09T07:21:59.799" v="466"/>
          <ac:picMkLst>
            <pc:docMk/>
            <pc:sldMk cId="1477986002" sldId="276"/>
            <ac:picMk id="4" creationId="{FAB5F50D-432C-6487-2E7C-C4A92489AF83}"/>
          </ac:picMkLst>
        </pc:picChg>
        <pc:picChg chg="add mod">
          <ac:chgData name="Moslem Taheri Soodejani" userId="5d723ae12d8c4b89" providerId="LiveId" clId="{5CF63D7A-F367-40CD-9B57-23F3D3182BA5}" dt="2025-07-09T07:22:49.942" v="467"/>
          <ac:picMkLst>
            <pc:docMk/>
            <pc:sldMk cId="1477986002" sldId="276"/>
            <ac:picMk id="6" creationId="{EE2D3DCD-E16F-336D-79FE-ABB0C7349B99}"/>
          </ac:picMkLst>
        </pc:picChg>
        <pc:inkChg chg="add">
          <ac:chgData name="Moslem Taheri Soodejani" userId="5d723ae12d8c4b89" providerId="LiveId" clId="{5CF63D7A-F367-40CD-9B57-23F3D3182BA5}" dt="2025-07-09T07:22:49.942" v="467"/>
          <ac:inkMkLst>
            <pc:docMk/>
            <pc:sldMk cId="1477986002" sldId="276"/>
            <ac:inkMk id="5" creationId="{EC483767-4E45-B29D-A312-B34961E11CE9}"/>
          </ac:inkMkLst>
        </pc:inkChg>
      </pc:sldChg>
      <pc:sldChg chg="addSp delSp modSp new mod modTransition modAnim">
        <pc:chgData name="Moslem Taheri Soodejani" userId="5d723ae12d8c4b89" providerId="LiveId" clId="{5CF63D7A-F367-40CD-9B57-23F3D3182BA5}" dt="2025-07-09T07:25:45.502" v="472"/>
        <pc:sldMkLst>
          <pc:docMk/>
          <pc:sldMk cId="181166487" sldId="277"/>
        </pc:sldMkLst>
        <pc:spChg chg="mod">
          <ac:chgData name="Moslem Taheri Soodejani" userId="5d723ae12d8c4b89" providerId="LiveId" clId="{5CF63D7A-F367-40CD-9B57-23F3D3182BA5}" dt="2025-07-06T08:02:58.987" v="85" actId="20577"/>
          <ac:spMkLst>
            <pc:docMk/>
            <pc:sldMk cId="181166487" sldId="277"/>
            <ac:spMk id="2" creationId="{D6B900F0-DE82-0368-8846-23379993AAC0}"/>
          </ac:spMkLst>
        </pc:spChg>
        <pc:spChg chg="mod">
          <ac:chgData name="Moslem Taheri Soodejani" userId="5d723ae12d8c4b89" providerId="LiveId" clId="{5CF63D7A-F367-40CD-9B57-23F3D3182BA5}" dt="2025-07-06T08:04:16.513" v="97" actId="2711"/>
          <ac:spMkLst>
            <pc:docMk/>
            <pc:sldMk cId="181166487" sldId="277"/>
            <ac:spMk id="3" creationId="{7ABCE104-A6BE-BBAE-187F-3AD4C417D1CB}"/>
          </ac:spMkLst>
        </pc:spChg>
        <pc:picChg chg="add del mod">
          <ac:chgData name="Moslem Taheri Soodejani" userId="5d723ae12d8c4b89" providerId="LiveId" clId="{5CF63D7A-F367-40CD-9B57-23F3D3182BA5}" dt="2025-07-09T07:23:19.469" v="469"/>
          <ac:picMkLst>
            <pc:docMk/>
            <pc:sldMk cId="181166487" sldId="277"/>
            <ac:picMk id="4" creationId="{668C1955-E1DA-6E19-A6A2-76837FC3311B}"/>
          </ac:picMkLst>
        </pc:picChg>
        <pc:picChg chg="add del mod">
          <ac:chgData name="Moslem Taheri Soodejani" userId="5d723ae12d8c4b89" providerId="LiveId" clId="{5CF63D7A-F367-40CD-9B57-23F3D3182BA5}" dt="2025-07-09T07:24:40.917" v="471"/>
          <ac:picMkLst>
            <pc:docMk/>
            <pc:sldMk cId="181166487" sldId="277"/>
            <ac:picMk id="5" creationId="{ACD7715C-ADEA-8318-E4E6-E8991CB1AD8F}"/>
          </ac:picMkLst>
        </pc:picChg>
        <pc:picChg chg="add mod">
          <ac:chgData name="Moslem Taheri Soodejani" userId="5d723ae12d8c4b89" providerId="LiveId" clId="{5CF63D7A-F367-40CD-9B57-23F3D3182BA5}" dt="2025-07-09T07:25:45.502" v="472"/>
          <ac:picMkLst>
            <pc:docMk/>
            <pc:sldMk cId="181166487" sldId="277"/>
            <ac:picMk id="6" creationId="{F5DC68C5-BF8E-88DE-409D-0BE31A85C7FA}"/>
          </ac:picMkLst>
        </pc:picChg>
      </pc:sldChg>
      <pc:sldChg chg="addSp delSp modSp new mod modTransition modAnim">
        <pc:chgData name="Moslem Taheri Soodejani" userId="5d723ae12d8c4b89" providerId="LiveId" clId="{5CF63D7A-F367-40CD-9B57-23F3D3182BA5}" dt="2025-07-09T07:32:12.175" v="485"/>
        <pc:sldMkLst>
          <pc:docMk/>
          <pc:sldMk cId="2389882923" sldId="278"/>
        </pc:sldMkLst>
        <pc:spChg chg="mod">
          <ac:chgData name="Moslem Taheri Soodejani" userId="5d723ae12d8c4b89" providerId="LiveId" clId="{5CF63D7A-F367-40CD-9B57-23F3D3182BA5}" dt="2025-07-06T08:09:15.622" v="160" actId="255"/>
          <ac:spMkLst>
            <pc:docMk/>
            <pc:sldMk cId="2389882923" sldId="278"/>
            <ac:spMk id="2" creationId="{8A30BB6F-048C-4735-878D-D473D250748A}"/>
          </ac:spMkLst>
        </pc:spChg>
        <pc:spChg chg="mod">
          <ac:chgData name="Moslem Taheri Soodejani" userId="5d723ae12d8c4b89" providerId="LiveId" clId="{5CF63D7A-F367-40CD-9B57-23F3D3182BA5}" dt="2025-07-06T08:07:50.081" v="113" actId="14100"/>
          <ac:spMkLst>
            <pc:docMk/>
            <pc:sldMk cId="2389882923" sldId="278"/>
            <ac:spMk id="3" creationId="{E554D3A4-509E-0446-8D7F-2F8133622E75}"/>
          </ac:spMkLst>
        </pc:spChg>
        <pc:picChg chg="add del mod">
          <ac:chgData name="Moslem Taheri Soodejani" userId="5d723ae12d8c4b89" providerId="LiveId" clId="{5CF63D7A-F367-40CD-9B57-23F3D3182BA5}" dt="2025-07-09T07:26:07.259" v="474"/>
          <ac:picMkLst>
            <pc:docMk/>
            <pc:sldMk cId="2389882923" sldId="278"/>
            <ac:picMk id="4" creationId="{212831C2-C88C-6478-985F-5594DE87E5EF}"/>
          </ac:picMkLst>
        </pc:picChg>
        <pc:picChg chg="add del mod">
          <ac:chgData name="Moslem Taheri Soodejani" userId="5d723ae12d8c4b89" providerId="LiveId" clId="{5CF63D7A-F367-40CD-9B57-23F3D3182BA5}" dt="2025-07-09T07:27:05.593" v="476"/>
          <ac:picMkLst>
            <pc:docMk/>
            <pc:sldMk cId="2389882923" sldId="278"/>
            <ac:picMk id="6" creationId="{5719713C-E438-94E4-BB83-B1C451C9C725}"/>
          </ac:picMkLst>
        </pc:picChg>
        <pc:picChg chg="add del mod">
          <ac:chgData name="Moslem Taheri Soodejani" userId="5d723ae12d8c4b89" providerId="LiveId" clId="{5CF63D7A-F367-40CD-9B57-23F3D3182BA5}" dt="2025-07-09T07:27:43.211" v="478"/>
          <ac:picMkLst>
            <pc:docMk/>
            <pc:sldMk cId="2389882923" sldId="278"/>
            <ac:picMk id="8" creationId="{6615B870-2CD3-F138-31B2-11AD25B021D6}"/>
          </ac:picMkLst>
        </pc:picChg>
        <pc:picChg chg="add del mod">
          <ac:chgData name="Moslem Taheri Soodejani" userId="5d723ae12d8c4b89" providerId="LiveId" clId="{5CF63D7A-F367-40CD-9B57-23F3D3182BA5}" dt="2025-07-09T07:29:51.522" v="480"/>
          <ac:picMkLst>
            <pc:docMk/>
            <pc:sldMk cId="2389882923" sldId="278"/>
            <ac:picMk id="10" creationId="{144FB927-2081-5613-0AEE-864E9BC26048}"/>
          </ac:picMkLst>
        </pc:picChg>
        <pc:picChg chg="add del mod">
          <ac:chgData name="Moslem Taheri Soodejani" userId="5d723ae12d8c4b89" providerId="LiveId" clId="{5CF63D7A-F367-40CD-9B57-23F3D3182BA5}" dt="2025-07-09T07:30:11.474" v="482"/>
          <ac:picMkLst>
            <pc:docMk/>
            <pc:sldMk cId="2389882923" sldId="278"/>
            <ac:picMk id="11" creationId="{B4435058-17C4-1BF7-BD91-A1758DF35729}"/>
          </ac:picMkLst>
        </pc:picChg>
        <pc:picChg chg="add del mod">
          <ac:chgData name="Moslem Taheri Soodejani" userId="5d723ae12d8c4b89" providerId="LiveId" clId="{5CF63D7A-F367-40CD-9B57-23F3D3182BA5}" dt="2025-07-09T07:31:15.363" v="484"/>
          <ac:picMkLst>
            <pc:docMk/>
            <pc:sldMk cId="2389882923" sldId="278"/>
            <ac:picMk id="13" creationId="{B1F53596-7440-CA8A-23F0-C1FE9003DEF7}"/>
          </ac:picMkLst>
        </pc:picChg>
        <pc:picChg chg="add mod">
          <ac:chgData name="Moslem Taheri Soodejani" userId="5d723ae12d8c4b89" providerId="LiveId" clId="{5CF63D7A-F367-40CD-9B57-23F3D3182BA5}" dt="2025-07-09T07:32:12.175" v="485"/>
          <ac:picMkLst>
            <pc:docMk/>
            <pc:sldMk cId="2389882923" sldId="278"/>
            <ac:picMk id="15" creationId="{3463E315-59FB-D235-EF9D-6E41AACD4ED8}"/>
          </ac:picMkLst>
        </pc:picChg>
        <pc:inkChg chg="add del">
          <ac:chgData name="Moslem Taheri Soodejani" userId="5d723ae12d8c4b89" providerId="LiveId" clId="{5CF63D7A-F367-40CD-9B57-23F3D3182BA5}" dt="2025-07-09T07:27:05.593" v="476"/>
          <ac:inkMkLst>
            <pc:docMk/>
            <pc:sldMk cId="2389882923" sldId="278"/>
            <ac:inkMk id="5" creationId="{075D7835-0F44-CED2-44B1-5F6D1C99FA25}"/>
          </ac:inkMkLst>
        </pc:inkChg>
        <pc:inkChg chg="add del">
          <ac:chgData name="Moslem Taheri Soodejani" userId="5d723ae12d8c4b89" providerId="LiveId" clId="{5CF63D7A-F367-40CD-9B57-23F3D3182BA5}" dt="2025-07-09T07:27:43.211" v="478"/>
          <ac:inkMkLst>
            <pc:docMk/>
            <pc:sldMk cId="2389882923" sldId="278"/>
            <ac:inkMk id="7" creationId="{2387E7A4-1A11-12EA-EBC6-1267086E6028}"/>
          </ac:inkMkLst>
        </pc:inkChg>
        <pc:inkChg chg="add del">
          <ac:chgData name="Moslem Taheri Soodejani" userId="5d723ae12d8c4b89" providerId="LiveId" clId="{5CF63D7A-F367-40CD-9B57-23F3D3182BA5}" dt="2025-07-09T07:29:51.522" v="480"/>
          <ac:inkMkLst>
            <pc:docMk/>
            <pc:sldMk cId="2389882923" sldId="278"/>
            <ac:inkMk id="9" creationId="{EA2B9A25-EE91-CF04-2438-E7647FF82B25}"/>
          </ac:inkMkLst>
        </pc:inkChg>
        <pc:inkChg chg="add del">
          <ac:chgData name="Moslem Taheri Soodejani" userId="5d723ae12d8c4b89" providerId="LiveId" clId="{5CF63D7A-F367-40CD-9B57-23F3D3182BA5}" dt="2025-07-09T07:31:15.363" v="484"/>
          <ac:inkMkLst>
            <pc:docMk/>
            <pc:sldMk cId="2389882923" sldId="278"/>
            <ac:inkMk id="12" creationId="{B36F7FF1-7245-F3BB-2BDC-94ED20D87F14}"/>
          </ac:inkMkLst>
        </pc:inkChg>
        <pc:inkChg chg="add">
          <ac:chgData name="Moslem Taheri Soodejani" userId="5d723ae12d8c4b89" providerId="LiveId" clId="{5CF63D7A-F367-40CD-9B57-23F3D3182BA5}" dt="2025-07-09T07:32:12.175" v="485"/>
          <ac:inkMkLst>
            <pc:docMk/>
            <pc:sldMk cId="2389882923" sldId="278"/>
            <ac:inkMk id="14" creationId="{D4347B6B-E2A8-7BD3-151E-18C1C815B03D}"/>
          </ac:inkMkLst>
        </pc:inkChg>
      </pc:sldChg>
      <pc:sldChg chg="addSp delSp modSp new mod modTransition modAnim">
        <pc:chgData name="Moslem Taheri Soodejani" userId="5d723ae12d8c4b89" providerId="LiveId" clId="{5CF63D7A-F367-40CD-9B57-23F3D3182BA5}" dt="2025-07-09T07:33:11.574" v="488"/>
        <pc:sldMkLst>
          <pc:docMk/>
          <pc:sldMk cId="2688242960" sldId="279"/>
        </pc:sldMkLst>
        <pc:spChg chg="mod">
          <ac:chgData name="Moslem Taheri Soodejani" userId="5d723ae12d8c4b89" providerId="LiveId" clId="{5CF63D7A-F367-40CD-9B57-23F3D3182BA5}" dt="2025-07-06T08:14:39.052" v="433" actId="2711"/>
          <ac:spMkLst>
            <pc:docMk/>
            <pc:sldMk cId="2688242960" sldId="279"/>
            <ac:spMk id="2" creationId="{836AD8BD-87C3-BCEB-7EA7-B6075E45C3F5}"/>
          </ac:spMkLst>
        </pc:spChg>
        <pc:spChg chg="mod">
          <ac:chgData name="Moslem Taheri Soodejani" userId="5d723ae12d8c4b89" providerId="LiveId" clId="{5CF63D7A-F367-40CD-9B57-23F3D3182BA5}" dt="2025-07-06T08:13:48.466" v="430" actId="20577"/>
          <ac:spMkLst>
            <pc:docMk/>
            <pc:sldMk cId="2688242960" sldId="279"/>
            <ac:spMk id="3" creationId="{259E466A-74CF-3D89-7A27-E2DEA5F3AFD3}"/>
          </ac:spMkLst>
        </pc:spChg>
        <pc:picChg chg="add del mod">
          <ac:chgData name="Moslem Taheri Soodejani" userId="5d723ae12d8c4b89" providerId="LiveId" clId="{5CF63D7A-F367-40CD-9B57-23F3D3182BA5}" dt="2025-07-09T07:32:41.649" v="486"/>
          <ac:picMkLst>
            <pc:docMk/>
            <pc:sldMk cId="2688242960" sldId="279"/>
            <ac:picMk id="4" creationId="{55952DE2-467B-ACB6-2F19-34496403E395}"/>
          </ac:picMkLst>
        </pc:picChg>
        <pc:picChg chg="add del mod">
          <ac:chgData name="Moslem Taheri Soodejani" userId="5d723ae12d8c4b89" providerId="LiveId" clId="{5CF63D7A-F367-40CD-9B57-23F3D3182BA5}" dt="2025-07-09T07:32:43.407" v="487"/>
          <ac:picMkLst>
            <pc:docMk/>
            <pc:sldMk cId="2688242960" sldId="279"/>
            <ac:picMk id="5" creationId="{D3B4543F-789B-ED95-265A-AEB467DCB102}"/>
          </ac:picMkLst>
        </pc:picChg>
        <pc:picChg chg="add mod">
          <ac:chgData name="Moslem Taheri Soodejani" userId="5d723ae12d8c4b89" providerId="LiveId" clId="{5CF63D7A-F367-40CD-9B57-23F3D3182BA5}" dt="2025-07-09T07:33:11.574" v="488"/>
          <ac:picMkLst>
            <pc:docMk/>
            <pc:sldMk cId="2688242960" sldId="279"/>
            <ac:picMk id="6" creationId="{1D27551E-EF32-C36E-2326-BFD8EE115878}"/>
          </ac:picMkLst>
        </pc:picChg>
      </pc:sldChg>
      <pc:sldChg chg="new del">
        <pc:chgData name="Moslem Taheri Soodejani" userId="5d723ae12d8c4b89" providerId="LiveId" clId="{5CF63D7A-F367-40CD-9B57-23F3D3182BA5}" dt="2025-07-06T08:14:28.984" v="431" actId="47"/>
        <pc:sldMkLst>
          <pc:docMk/>
          <pc:sldMk cId="2702199073" sldId="280"/>
        </pc:sldMkLst>
      </pc:sldChg>
      <pc:sldChg chg="new del">
        <pc:chgData name="Moslem Taheri Soodejani" userId="5d723ae12d8c4b89" providerId="LiveId" clId="{5CF63D7A-F367-40CD-9B57-23F3D3182BA5}" dt="2025-07-06T08:14:32.869" v="432" actId="47"/>
        <pc:sldMkLst>
          <pc:docMk/>
          <pc:sldMk cId="398327118" sldId="281"/>
        </pc:sldMkLst>
      </pc:sldChg>
    </pc:docChg>
  </pc:docChgLst>
</pc:chgInfo>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06:04:56.696"/>
    </inkml:context>
    <inkml:brush xml:id="br0">
      <inkml:brushProperty name="width" value="0.05292" units="cm"/>
      <inkml:brushProperty name="height" value="0.05292" units="cm"/>
      <inkml:brushProperty name="color" value="#FF0000"/>
    </inkml:brush>
  </inkml:definitions>
  <iact:action type="add" startTime="66512">
    <iact:property name="dataType"/>
    <iact:actionData xml:id="d0">
      <inkml:trace xmlns:inkml="http://www.w3.org/2003/InkML" xml:id="stk0" contextRef="#ctx0" brushRef="#br0">4174 15143 0,'0'0'19,"0"0"-19,80 14 11,-12-4 10,0 6-20,-5-6 7,-11-10 18,-8 7-25,-4-7 7,0-7 0,-12 4-1,0 3 4,-12-7-3,-16 7 8,0 0-2,0 0-14</inkml:trace>
    </iact:actionData>
  </iact:action>
  <iact:action type="add" startTime="67338">
    <iact:property name="dataType"/>
    <iact:actionData xml:id="d1">
      <inkml:trace xmlns:inkml="http://www.w3.org/2003/InkML" xml:id="stk1" contextRef="#ctx0" brushRef="#br0">5033 14284 0,'0'0'3,"0"0"19,0 0-22,-88-23 8,68 0 16,-16 3-23,8-4 9,-28 8 2,4-8 8,-20 4-20,-8 7 3,4 10 9,16 3-1,9 6 8,11 11-19,0 0 12,12 13 8,4 0-20,-8-7 13,-4 20-8,-8 24 5,-4-1 13,4 14-22,4 14 4,12 2 6,4 1 1,8 9 1,16-6-10,4-10 9,20-17 7,16-19-19,12-1 14,28-33 0,4 3-11,0-19 7,4-1 14,-17-10-24,-19 1 6,4-14 11,-16 3-16,0-20 19,0 7-20,-40 30 13,0 0-1,0 0 5</inkml:trace>
    </iact:actionData>
  </iact:action>
  <iact:action type="add" startTime="68053">
    <iact:property name="dataType"/>
    <iact:actionData xml:id="d2">
      <inkml:trace xmlns:inkml="http://www.w3.org/2003/InkML" xml:id="stk2" contextRef="#ctx0" brushRef="#br0">5225 14780 0,'0'0'29,"0"0"-29,0 0 0,0 0 13,0 0-2,-96 7 9,68 0-20,4 3 11,-4 13 9,4 14-20,16 6 20,-16 24-20,24-1 19,12-2-18,0-18 14,16-3-15,16-19 19,24-4-18,0-14 17,12-12-14,0-24 15,-17-4-18,-7-32 20,-24-14-21,-8-13 17,-12 13-17,-24-4 19,0 11-19,-16 13 16,-24 14-9,13 16 2,-17 23 0,12 7 6,-8 13 2,8 4-17,-4 26 19,8 4-19,8 16 12,8 17 14,8 3-26,16 1 0,4-4 15,20-1-10,8-29 6,16-10 2,4-6 7,4-28-20,0-12 20,-12-21-20,-4-6 16,-17 3-16,1-30 15,-20-27-9,-4-16 7,0-10 3,0 9-16,-4 15 14,-8 12-8,0 17 5,1 20 5,11 23-10,0 17 4,-12 0 1,12 60 3,-16-16-8,16 29 5,0 7 4,12 20-14,-8 10 26,8-4-26,-1-6 1,1-17 17,4-19-18,-4-14 18,4-30-19,0-4 18,-4 1-11,0-17-2,0 0 5,0 0 10,-8-77-20,4 44 11,-4-14 7,-4-9-18,36-14 18,-36 70-16,0 0 9,0 0 3</inkml:trace>
    </iact:actionData>
  </iact:action>
  <iact:action type="add" startTime="69033">
    <iact:property name="dataType"/>
    <iact:actionData xml:id="d3">
      <inkml:trace xmlns:inkml="http://www.w3.org/2003/InkML" xml:id="stk3" contextRef="#ctx0" brushRef="#br0">5668 14581 0,'0'0'1,"0"0"16,0 0-17,0 0 13,0 0 7,0 0-20,0 0 11,24 100 0,-16-77 10,16 7-21,-16 6 10,0 8 6,0-4-16,8 0 24,-4 10-24,0-4 11,4-12-7,-16-1 8,12-23-2,-12 0 9,4-10-18,8 0 9,-16 0 10,8-70-20,8 20 17,0 0-17,-8-10 16,16 0-6,8-3-5,12-7 10,0 17-5,-4-4-5,4 20 11,-4 17-11,4 17 4,-24 13 9,-4 17-18,0 23 17,-12 6-13,16 34 8,-4 10 1,4 7-8,-4-7 10,12-14-6,4-6 10,-4-27-19,-4-16 11,4-14 11,-8-16-22,-8-7 5,-8 0 6,0 0-3,0 0 12,0 0-20</inkml:trace>
    </iact:actionData>
  </iact:action>
  <iact:action type="add" startTime="69749">
    <iact:property name="dataType"/>
    <iact:actionData xml:id="d4">
      <inkml:trace xmlns:inkml="http://www.w3.org/2003/InkML" xml:id="stk4" contextRef="#ctx0" brushRef="#br0">7003 14511 0,'0'0'1,"0"0"9,0 0 11,0 0-21,0 0 21,-80-137-21,36 107 9,-8-10 2,12 13 12,0 11-23,0 16 11,12 13-7,-8 4 6,20 9 5,-8 18-10,16 22 11,0 1-11,8 10 3,24 3 8,-8-7-12,20-3 6,8 13 8,28-10-15,28-6 8,8-10 13,-12-8-24,0-19 5,-12-16 5,-4-24 14,-12-30-24,7 3 16,-75 37-16,0 0 17,0 0-17</inkml:trace>
    </iact:actionData>
  </iact:action>
  <iact:action type="add" startTime="70154">
    <iact:property name="dataType"/>
    <iact:actionData xml:id="d5">
      <inkml:trace xmlns:inkml="http://www.w3.org/2003/InkML" xml:id="stk5" contextRef="#ctx0" brushRef="#br0">7574 14740 0,'0'0'14,"0"0"-14,0 0 25,0 0-25,0 0 12,108 44 8,-68-64-20,0-27 9,-4-9 3,-8-1 9,4-16-20,-12 13 11,-16 0-12,-20 10 15,-20 6 1,4 28-16,-16 6 15,-8 20-9,-12 6 4,0 34 7,12 10-17,13-3 17,7 13-14,20-10 11,32 10 1,36 10-15,19-14 13,9 11 2,8-10-13,-4-14 31,16-13-33,0-3 0,-16-24 13,-12 3 4,-4-39-17,-8-20 14,-28-40 4,-32 83-18,0 0 18,0 0-18</inkml:trace>
    </iact:actionData>
  </iact:action>
  <iact:action type="add" startTime="70619">
    <iact:property name="dataType"/>
    <iact:actionData xml:id="d6">
      <inkml:trace xmlns:inkml="http://www.w3.org/2003/InkML" xml:id="stk6" contextRef="#ctx0" brushRef="#br0">8322 14171 0,'0'0'19,"0"0"-18,0 0 10,28 97 11,-16-14-22,16 10 14,-8 7 4,4 7-17,4-11 4,-4 4 11,-20-10-12,3-17 5,-3-16 7,8-17-11,-12-14 8,0-26-5,4-66 7,8-11-10,0-13 4,12-20 10,4-13-19,12-17 13,-8 0 10,16-6-23,0 19 14,0 31-14,-8 16 12,-12 30 1,0 26-7,0 21 4,-4 16 2,-4 34 14,16 60-26,-36-107 1,0 0 10,0 0-3</inkml:trace>
    </iact:actionData>
  </iact:action>
  <iact:action type="add" startTime="71103">
    <iact:property name="dataType"/>
    <iact:actionData xml:id="d7">
      <inkml:trace xmlns:inkml="http://www.w3.org/2003/InkML" xml:id="stk7" contextRef="#ctx0" brushRef="#br0">9552 14004 0,'0'0'16,"0"0"-16,0 0 20,0 0-20,-119-13 13,63 46 8,4-3-21,-12 4 30,8 19-28,12-6-2,16-1 7,12 4 5,8 0 5,32 3-17,28 1 11,4-11 2,24 0 6,16-16-19,15-14 7,9 1 4,-12 9 1,-24-6 3,-20 6-15,-28-3 18,-16 10-14,-12 10 10,-28 0 3,0 10-17,-16 3 14,-8 4-10,-8 3 10,-16 10 4,-4-24-18,-16 17 13,17-9-6,-5-8 10,8-22-17,68-24 19,0 0-18,0 0 9</inkml:trace>
    </iact:actionData>
  </iact:action>
  <iact:action type="add" startTime="71610">
    <iact:property name="dataType"/>
    <iact:actionData xml:id="d8">
      <inkml:trace xmlns:inkml="http://www.w3.org/2003/InkML" xml:id="stk8" contextRef="#ctx0" brushRef="#br0">9880 15690 0,'0'0'22,"0"0"-22,0 0 6,-88 96 6,-12-42 17,-24 2-28,1 1-1,-9 6 20,-20-10-20,-8 21 21,-4-18-21,-20 4 18,-19-6-18,11-14 17,-52 3-13,-8 3 8,-24 1 8,-3 6-19,-17 1 15,12-4-16,-23-4 16,11 11-9,-32-20 4,9-1 5,-9-13-16,16-13 16,4-10-11,25-33 4,11-20 11,28-20-20,5-21 14,47-29-1,-8 10-9,12-10 10,20-17-8,20-27 9,1 4-11,39 20 10,40-37-3,20-3 4,32-17-14,32-13 13,12 10 0,36 19-7,32-6 4,23 1-5,57 15 6,12-29 4,44 30-16,-4 30 14,27 20-6,29-7 5,4 16 1,8 35-14,7 12 12,-15 34 6,20 19-18,3 31 14,29-7-8,4 10 4,-5 7 5,-15-4-9,-12 10 6,23-6 0,-23 13-6,16 3 3,-21-3 5,1 3 3,0-6-17,-8 6 15,-5 27-9,-11 4 6,-24 9 4,-24 13-15,-45 4 15,-11 34-10,-20 15 6,-44-9 3,-44 17-14,-32-1 14,-12 14 0,-40-3-15,-8 6 10,-20 14 1,-24-21 3,-4-23 1,-12 20-15,-16 4 28,-36-20-28,-20-14 1,-7-3 12,-5-14 0,-24-12-8,16-21 6,20-23 0,32-24 2,16-29-8,21-10 20,3-14-24,24-20 2,4-3 9,36 7 11,4 0-23,12-4 5,28 7 5,12-10 2,-40 40 0,0 0 3,0 0 3</inkml:trace>
    </iact:actionData>
  </iact:action>
  <iact:action type="add" startTime="73570">
    <iact:property name="dataType"/>
    <iact:actionData xml:id="d9">
      <inkml:trace xmlns:inkml="http://www.w3.org/2003/InkML" xml:id="stk9" contextRef="#ctx0" brushRef="#br0">11087 15007 0,'140'-50'22,"-140"50"-22,80-10 12,40-10 4,3 0 6,-3 3-21,16 4-1,0 3 13,-4 3-2,4-6 7,28-7-17,0 10 15,-5-3-12,-3-11 5,8 8 7,-12-14-12,-16 20 14,-4-4-17,-12 8 10,-21-1 2,-11 4-8,-28 6 6,-8 4 3,-24-1 3,-12-6-16,-8 17 15,-8-10-16,0-7 16,-52-14 0,52 14-16,0 0 17,0 0-17</inkml:trace>
    </iact:actionData>
  </iact:action>
  <iact:action type="add" startTime="74014">
    <iact:property name="dataType"/>
    <iact:actionData xml:id="d10">
      <inkml:trace xmlns:inkml="http://www.w3.org/2003/InkML" xml:id="stk10" contextRef="#ctx0" brushRef="#br0">13353 14401 0,'0'0'20,"0"0"-20,0 0 8,88 40 17,0-14-25,-5 1 11,9-7 5,4-7-16,0 4 19,-4 0-19,-20-17 14,-8 6 3,-24 1-17,-12 0 11,-16-4 3,-8 14-9,-4-11 10,-44-2-10,-4 6 7,0 13-2,-28 7 9,-32 13-19,8 14 11,0 23 3,16 0-9,17-4 12,15 4-16,24-20 12,12-7 1,20 4-12,24-14 10,12-13 7,12 4-19,-52-34 14,0 0 1,0 0-15</inkml:trace>
    </iact:actionData>
  </iact:action>
  <iact:action type="add" startTime="84646">
    <iact:property name="dataType"/>
    <iact:actionData xml:id="d11">
      <inkml:trace xmlns:inkml="http://www.w3.org/2003/InkML" xml:id="stk11" contextRef="#ctx0" brushRef="#br0">16566 13805 0,'0'0'22,"0"0"-22,0 0 19,0 0-19,0 0 11,16 163 11,-4-87-22,0 14 10,3 10 11,-3 23-21,4 7 7,4-16 1,-4-11 2,-4-13 10,4 3-20,0 0 20,-16-23-20,8-3 24,-4-17-24,-4-4 18,-4-16-18,-4 0 20,8-16-20,0-14 11,0 0 2,0 0 10,0 0-23,0-50 0,-4 3 24,4 47-23,0 0 15,0 0-15</inkml:trace>
    </iact:actionData>
  </iact:action>
  <iact:action type="add" startTime="85241">
    <iact:property name="dataType"/>
    <iact:actionData xml:id="d12">
      <inkml:trace xmlns:inkml="http://www.w3.org/2003/InkML" xml:id="stk12" contextRef="#ctx0" brushRef="#br0">16578 13938 0,'0'0'27,"0"0"-27,0 0 0,0 0 7,0 0 14,0 0-21,0 0 10,0 0 14,0 0-24,43-123 11,-19 89 10,4 4-21,4 0 11,16 4 7,12-4-18,4 20 10,4 6 10,0 8-20,-16 6 4,4 16 18,8 14-22,-4 10 19,0 23-19,-16-6 17,-4 0-13,-24 3 8,-28 20-1,-20 0 7,-24 23-18,-12-17 17,-8-2-17,8-14 21,0-17-21,4-20 11,16-6 9,0-21-19,28-2 12,8-14 4,0-10-16,12-4 8,0-19 15,68 13-24,-16-3 5,4-4 3,24 11 3,4-8 2,0 8 7,8 9-20,-12-6 10,-12 6 11,-20 20-21,-16 11 11,-4 6-7,-12 13 11,4-3-5,-9 0 10,-11 16-20,-7 11 17,-9-10-17,-20 13 12,-8-4 7,-8-9-19,-4-11 20,-24 4-20,-12-6 12,-16-4-7,12 3 22,12-10-26,8-19 3,20-1 6,12-10 2,16-6 5,16-10-17,12 6 16,0-16-11,56-7 5,-56 30 5,0 0 1,0 0-16</inkml:trace>
    </iact:actionData>
  </iact:action>
  <iact:action type="add" startTime="86571">
    <iact:property name="dataType"/>
    <iact:actionData xml:id="d13">
      <inkml:trace xmlns:inkml="http://www.w3.org/2003/InkML" xml:id="stk13" contextRef="#ctx0" brushRef="#br0">17884 14487 0,'0'0'25,"0"0"-25,0 0 0,0 0 9,0 0 4,0 0 8,0 0-21,56 134 23,-40-78-23,0-3 11,4-3-2,-12 10 11,0 0-20,-4 0 6,-8 7 5,4-10-1,-8-18 1,4-5 0,-8 2 0,8-22-7,-8-1 8,12-13 6,0 0-18,4 0 16,8-70-6,0 24-5,0-18 13,16-22-18,0-14 13,0-10 2,12 3-10,12-6 21,12 6-26,-4 1 4,-8 23 5,4 13 12,-4 23-21,-16 10 12,-4 17 14,-4 17-26,-12 6 0,-8 14 11,-4-4 14,4 21-25,-16 2 4,4 4 9,4 7 3,0-47-16,0 0 12,0 0 12</inkml:trace>
    </iact:actionData>
  </iact:action>
  <iact:action type="add" startTime="87197">
    <iact:property name="dataType"/>
    <iact:actionData xml:id="d14">
      <inkml:trace xmlns:inkml="http://www.w3.org/2003/InkML" xml:id="stk14" contextRef="#ctx0" brushRef="#br0">18548 14757 0,'0'0'21,"0"0"-21,0 0 21,107 0-21,-51 7 10,24-31 4,12 1 10,-12-27-22,-8-3-2,-16 0 14,-20-14-7,-8 0 6,-28 7-6,-12 10-1,-16 10 4,-12 17 2,-12 17 2,-16 6-8,-28 29 5,0 38 1,-8 6-5,25 21 3,11-1 8,24 13-18,16-2 15,28 6-8,32-27 6,48-6 2,47-11-15,21-23 17,-8-19-11,-4-24 9,-16-14-9,-12-12 5,-28-4-3,-12-27 4,-28-23-7,-40 80 6,0 0 2,0 0 4</inkml:trace>
    </iact:actionData>
  </iact:action>
  <iact:action type="add" startTime="87656">
    <iact:property name="dataType"/>
    <iact:actionData xml:id="d15">
      <inkml:trace xmlns:inkml="http://www.w3.org/2003/InkML" xml:id="stk15" contextRef="#ctx0" brushRef="#br0">19575 14361 0,'0'0'8,"0"0"15,0 0-23,0 0 18,0 0-18,-24 153 16,32-86-8,8 13 21,0-4-28,12-3-1,19-23 8,9-10 12,-4-6-20,16-31 19,0-33-19,0-13 14,-12-11-8,-16-22 5,-16-4 2,-12-7 4,-24 4-17,-16-7 13,-24-3-7,-12 20 4,4 13 5,-4 43-9,0 20 3,8 24 2,12 26 2,-7 44-7,11 16 6,12 4 5,16-1-16,20-9 15,24-17-9,20-24 3,15-22 7,25-34-16,4-30 15,-12-27-12,-8-20 9,-20-13 8,-12-6-21,-28-11 6,-8-16 4,-4-4 12,-4 27-22,0 14 13,0 29-6,-4 34 3,-8 13-4,0 0 6,8 90-2,4-7 2,12 7 5,4 13-17,12-6 14,8-17-8,8-17 5,20-10 3,-8-26-7,-4-7 4,-52-20 5,0 0-15,0 0 19</inkml:trace>
    </iact:actionData>
  </iact:action>
  <iact:action type="add" startTime="89162">
    <iact:property name="dataType"/>
    <iact:actionData xml:id="d16">
      <inkml:trace xmlns:inkml="http://www.w3.org/2003/InkML" xml:id="stk16" contextRef="#ctx0" brushRef="#br0">20773 14044 0,'-191'174'22,"87"-71"-22,88-67 21,16-36-21,56-46 19,12 19-19,8 4 12,11 6-1,29 7-7,8 0 7,0 4 5,-16 6 0,-16 6-16,-12 11 18,-24 26-17,-4 7 10,-24 17 9,-16 6-19,-24-3 11,-28-3-7,-16-11 9,-20 4-4,-24-3 11,-32-14-21,8-6 5,4-11 14,12-16-19,32-13 20,17-20-19,11 3 17,32-17-14,16-10 6,16-19 6,24-27-15,23-11 9,-63 104 5,0 0 0,0 0-14</inkml:trace>
    </iact:actionData>
  </iact:action>
  <iact:action type="add" startTime="89749">
    <iact:property name="dataType"/>
    <iact:actionData xml:id="d17">
      <inkml:trace xmlns:inkml="http://www.w3.org/2003/InkML" xml:id="stk17" contextRef="#ctx0" brushRef="#br0">21744 13501 0,'0'0'1,"0"0"10,0 0 10,0 0-20,0 0 7,0 0 14,0 0-22,0 0 12,0 0 10,0 0-21,0 0 15,56 177-16,-40-60 14,8 26-4,0-3-6,-4 16 9,-8 11 6,8-7-18,-12-34 11,16-19 2,-12-24-13,0-20 12,0-23 7,-4-20-20,-8-6 13,8-14-10,-8 0 10,-12-44 0,0 4-8,-4-16 13,-8-1-18,24 57 10,0 0 6,0 0 4</inkml:trace>
    </iact:actionData>
  </iact:action>
  <iact:action type="add" startTime="90233">
    <iact:property name="dataType"/>
    <iact:actionData xml:id="d18">
      <inkml:trace xmlns:inkml="http://www.w3.org/2003/InkML" xml:id="stk18" contextRef="#ctx0" brushRef="#br0">21393 14168 0,'0'0'20,"0"0"-20,0 0 8,92-27 14,-60 4-22,8 16 14,0 0-3,4 4 6,15-10-17,1 3 22,16 6-22,-4-19 5,20 0 8,4 9 3,8-2-16,-8 6 15,-4-7-3,-20 0-6,-4 17 4,-28-10 1,-16 10 7,-24 0-17,0 17 10,0 0 7,-52-4-18,24-6 11,4-7 7,24 0-18,0 0 19,0 0-19</inkml:trace>
    </iact:actionData>
  </iact:action>
  <iact:action type="add" startTime="93025">
    <iact:property name="dataType"/>
    <iact:actionData xml:id="d19">
      <inkml:trace xmlns:inkml="http://www.w3.org/2003/InkML" xml:id="stk19" contextRef="#ctx0" brushRef="#br0">24238 13765 0,'0'0'19,"0"0"-18,0 0 19,0 0-20,12-144 10,-20 91 7,4-4-2,-20-6-15,8 17 16,-20-4-10,4-4 5,-20 11 0,8 13 6,-8 0-16,-4 7 18,-8 13-19,-8 13 14,-3 27-11,3 13 7,-16 17 9,16 24-18,4 12 9,4 11 9,24 6-19,0 10 20,12 0-20,12 7 12,8-16-1,16-1 7,20-3-17,12 0 14,16-10-11,24-24 11,28-29-11,28-7 7,-5-14 1,-7-19 6,-12-20-18,-8-1 12,-12-6 3,-12-20-11,0-13 9,-20-17 4,-8-10-17,-52 80 15,0 0 3,0 0-18</inkml:trace>
    </iact:actionData>
  </iact:action>
  <iact:action type="add" startTime="93554">
    <iact:property name="dataType"/>
    <iact:actionData xml:id="d20">
      <inkml:trace xmlns:inkml="http://www.w3.org/2003/InkML" xml:id="stk20" contextRef="#ctx0" brushRef="#br0">24430 14234 0,'0'0'0,"0"0"0,0 0 20,0 0-20,0 0 24,84 140-23,-32-83 11,0-11-2,28-9 5,-9-20-15,5-7 22,-8-24-21,-12 4 5,-4-30 4,-24-6 0,-16-18 6,-8-2-11,-16-1 8,-16 4-3,-4-4 8,-24 17-18,-8 14 17,-12 9-17,-7 17 20,-1 17-20,16 19 17,4 14-12,20 4 4,8 16 21,24 26-29,20 4-1,20-13 9,28-4 22,8-26-31,8-11 0,8-26 22,-1-16-22,-11-24 11,-16-17 6,0-10-17,-24-19 12,0-1 7,-12-6-19,-4 16 13,0-9-8,-8 16 5,-8 16 6,8 28-12,-16 9 10,-4 7 5,0 27-19,16 3 12,0 10-8,24 20 8,-4 33 5,20 10-16,0 4 12,0-11 8,0-16-21,0-10 13,0-13-8,-12-27 4,-28-30 8,0 0-6,0 0-11</inkml:trace>
    </iact:actionData>
  </iact:action>
  <iact:action type="add" startTime="94295">
    <iact:property name="dataType"/>
    <iact:actionData xml:id="d21">
      <inkml:trace xmlns:inkml="http://www.w3.org/2003/InkML" xml:id="stk21" contextRef="#ctx0" brushRef="#br0">25441 13944 0,'0'0'12,"0"0"5,0 0-17,56 134 13,-32-58 10,0 4-23,-8 3 24,8-9-24,-20-11 0,8-10 12,-12-6-1,0-27 0,0-17 9,16-3-20,-4-50 11,-12 17 7,4-7-18,4-13 17,4-31-16,-4 1 9,12-3 6,8 9-11,0 10 5,-1 11 11,1 22-21,0-2 12,8 19-7,8-6 10,-4 23-4,0 10 6,0 10-16,-16 33 19,-4 7-20,8-7 11,-8 14 1,-4-10-7,-16 3 10,4-1-9,4-15 2,-4-1 7,4-6-10,-4-1 4,8-19 7,12 0-12,-4-11 12,4 1-12,-8-7 7,4-23 7,-20 23-17,0 0 15,0 0-8</inkml:trace>
    </iact:actionData>
  </iact:action>
  <iact:action type="add" startTime="94958">
    <iact:property name="dataType"/>
    <iact:actionData xml:id="d22">
      <inkml:trace xmlns:inkml="http://www.w3.org/2003/InkML" xml:id="stk22" contextRef="#ctx0" brushRef="#br0">26708 14234 0,'0'0'0,"0"0"6,0 0 17,0 0-23,0 0 7,91-26 8,-75 19 6,0 0-21,8-3 20,-8-3-20,-4 3 9,0 3 12,0 1-21,-8-1 9,4 0 11,-8 7-20,0-10 21,0 20-21,0-3 8,0 0 14,0-1-22,0 1 9,0-7 3,0-3 11,0-1-23,0 1 0,0 0 13,0-4 1,0 7 2,0-7-15,0-3 15,0 7-16,0 3 13,0 0 7,0 0-20,0 0 16</inkml:trace>
    </iact:actionData>
  </iact:action>
  <iact:action type="add" startTime="95520">
    <iact:property name="dataType"/>
    <iact:actionData xml:id="d23">
      <inkml:trace xmlns:inkml="http://www.w3.org/2003/InkML" xml:id="stk23" contextRef="#ctx0" brushRef="#br0">27235 13868 0,'0'0'6,"0"0"12,0 0-18,0 0 20,0 0-19,0 0 13,0 0 7,-92-4-20,48 11 8,0 13 12,-8 3-21,0 1 9,0-1 7,12 7-8,8 7-8,8 6 17,12-6-12,0 9 4,12-6 4,0 10-1,8-3-6,8-4 3,-4 10 1,4-9 12,12-8-21,8-9 16,16 3-17,4-20 15,16-3-10,8-17 7,0 6 18,-16-12-30,-8-8 1,-4 11 10,-20-10-5,4 3 7,4 0 1,-12 0-9,12-10 3,-40 30 9,0 0-6,0 0-10</inkml:trace>
    </iact:actionData>
  </iact:action>
  <iact:action type="add" startTime="96045">
    <iact:property name="dataType"/>
    <iact:actionData xml:id="d24">
      <inkml:trace xmlns:inkml="http://www.w3.org/2003/InkML" xml:id="stk24" contextRef="#ctx0" brushRef="#br0">27595 14154 0,'0'0'13,"0"0"3,0 0-16,0 0 17,96 47-3,-40-57-13,-1-3 14,9-17 3,-8-10-18,0 3 15,-4-6-14,-16-7 13,-8-7-7,-24 7 5,-4 4 1,-16 16-9,-20 13 6,-4 10 5,-8 7-10,-16 17 14,0 16-19,-3 14 11,7 16 20,-4 4-31,8-1 0,0-6 14,20 4-9,8-11 6,24-7 3,8 1-9,24 10 10,24-7 3,8-14-18,28-19 17,8-10-16,7-21 14,13-12-6,0-8 9,-20-22-18,-16 6 16,-20-3-16,-20-24 13,-4 7 2,-8-7-12,-16 11 8,-12-4 3,0 10-9,0 10 9,-12 20 5,0 3-19,0 24 12,-4 3-7,0 40 11,16-10-12,0 16 7,4 21 14,8 3-24,4 13 4,-4-3 6,-4-6 3,-4-18-11,-4-6 10,-4-17 7,-4-3-20,4-26 13,4-4 0,-12-50-13,12 3 20,-4-16-20,8 3 14,8-33 10,20-4-24,20-16 6,12 13 4,4 0 2,0 17-5,-12 19 3,-13 14 2,5 10-7,-20 27 6,0-7 4,-16 27-10,0 19 4,-12-2 8,0 12-11,-8-6 3,16 7 15,-20-10-24,12-7 5,-8 3 7,-8-16-4,16-7 3,0 0 3,0 0 4</inkml:trace>
    </iact:actionData>
  </iact:action>
  <iact:action type="add" startTime="97409">
    <iact:property name="dataType"/>
    <iact:actionData xml:id="d25">
      <inkml:trace xmlns:inkml="http://www.w3.org/2003/InkML" xml:id="stk25" contextRef="#ctx0" brushRef="#br0">28933 14854 0,'0'0'14,"0"0"-14,0 0 15,0 0 4,-96 53-19,45-23 6,-13 7 12,-24-11-2,-20 24-14,-12-10 15,0 3-17,-28 7 13,-16 0 2,0 4-15,-23 6 14,-25-4 12,8 18-26,-16-14 0,-3 9 16,19-22-11,-12 0 6,-4-11 4,-4 4-12,-3-13 11,23 10 2,-40-17-16,12 20 15,-23-4-10,15 7 8,0-3-2,4 4-1,8 2 7,-15 1-17,-1-10 14,-12-4-9,4 7 8,9-3 1,-1-4-11,12-6 10,-8 2-1,25-15 13,7 6-25,12-10 0,4 3 15,0 7 2,-15-17-17,-13 1 18,0-1-18,20-6 13,-16 13-1,13-7-2,3 4-4,0-7 6,20-7-2,20 0 7,12-13-17,1-10 16,11-6-12,-8-1 17,-8-3-21,-8-3 13,8-4 1,-23 17-10,3-13 7,8 3 2,4-3-8,8 9 5,20-16 13,8-3-23,1-3 13,7-11-9,4 0 7,20 7 4,8-13-10,4-3 8,12-14-3,4 0 5,8 10-15,16 3 14,16 20 8,4-12-22,8-11 6,16 0 3,8-4 1,12 1 11,-4 3-20,16 10 12,8-6-9,24-4 7,8-17 4,4 7-10,4 4 24,12-4-29,0 10 0,24-10 12,3 0 1,5-7 2,-16 4-15,-4 20 27,16 3-27,20-3 4,-8 19 9,-4 8 5,7-21-18,21 7 18,-12 0-18,4 7 23,16-14-23,-12 14 12,3 6 4,25 7-15,4-3 10,-4 10 6,28-14-17,-8 4 14,-5 3 4,33-10-18,-4 13 21,24-9-21,-17 2 11,5 4 1,-8-3-7,-4 10 5,15-7 12,-19 0-22,12 6 11,-8 14 11,16-23-22,-1 13 12,25-6-7,-12 9 2,-12-3 13,-1 0-20,-15 0 13,16 10 6,-12-13-19,19 9 13,-3 4 7,-8 10-20,12 7 11,-17-7-7,9 10 13,-28 0-13,8 10 6,-20-7 1,-13 7 9,21-3-19,0 0 11,-4-7 0,16 6-7,-33 11 8,17 0-8,-8 16 13,-8 7-14,4 20 9,-21 0 2,-11 10-14,8-4 12,-20 11-1,-8 3-7,-16 3 4,3 30 4,-27 14 9,-32 10-21,-36-4 3,-20 17 7,-16 0 1,-8 3 6,0-10-18,-16-3 17,-12 3-15,-8 0 9,-8-19 1,-8-11 8,-27-10-19,-5 10 11,-8-9-6,-8-8 6,12-19 1,4-1-10,-16-6 9,-12-3 1,-12 0 7,17 9-20,-5-19 12,0-4-10,8-10 11,8-29 11,8-11-24,96-3 16,0 0-15,0 0 6</inkml:trace>
    </iact:actionData>
  </iact:action>
  <iact:action type="add" startTime="117816">
    <iact:property name="dataType"/>
    <iact:actionData xml:id="d26">
      <inkml:trace xmlns:inkml="http://www.w3.org/2003/InkML" xml:id="stk26" contextRef="#ctx0" brushRef="#br0">16554 16039 0,'0'0'23,"0"0"-23,-148 10 36,28-3-36,-32 0 0,-8-4 1,12 10 14,-20 17-10,-7-6 5,3 12 4,0-2-7,-16 16 6,8 0 4,-7 0-16,-33 33 17,8 17-17,-16 20 14,0 3-11,25-3 10,11 6-7,28 1 3,28-11 3,48-6 2,20-23-13,28-20 13,24-1-11,12-9 11,20 19-4,12-2-8,16 6 20,24-24-23,28 4 18,20-13-18,32-7 31,12-7-31,3-16 0,1-14 15,24-6-12,-12-14 20,0-13-22,-16-3 20,7 0-21,-27 3 7,-28 3 14,-4 0-21,-28 11 20,-8 6-19,-8 6 7,-20 4 15,-8 0-23,-12 10 11,-20 0-7,-4-6 8,0 16-2,-56-30 8,56 10-18,0 0 16,0 0 2</inkml:trace>
    </iact:actionData>
  </iact:action>
  <iact:action type="add" startTime="118469">
    <iact:property name="dataType"/>
    <iact:actionData xml:id="d27">
      <inkml:trace xmlns:inkml="http://www.w3.org/2003/InkML" xml:id="stk27" contextRef="#ctx0" brushRef="#br0">14775 17508 0,'0'0'14,"0"0"9,0 0-23,0 0 0,0 0 11,0 0 14,0 0-25,88 7 7,-56 6 6,4 7 6,20-3-19,0 6 16,20-3-16,-4 10 20,4 7-20,-16-1 15,8-2-2,-16-8-13,0 8 13,-20-28 0,-8 4-8,0 0 10,-8 0 1,-16 14-16,-28-11 10,4 0 8,-16 14-18,0-10 13,-4 6 10,-8 0-22,8 4 13,-4 3-14,8 16 13,-8 8 7,-4 19-19,0 0 14,12-6-15,8 0 13,8-21 0,16 1-8,8-37 7,8 20 7,-4-24-19,8-2 10,0-4 4,-8 0 5,4 0-19,-4 0 5,-4 0 17,0 0-21,0 0 16,0 0-17</inkml:trace>
    </iact:actionData>
  </iact:action>
  <iact:action type="add" startTime="122342">
    <iact:property name="dataType"/>
    <iact:actionData xml:id="d28">
      <inkml:trace xmlns:inkml="http://www.w3.org/2003/InkML" xml:id="stk28" contextRef="#ctx0" brushRef="#br0">16550 16865 0,'0'0'19,"0"0"-19,0 0 12,0 0 8,99-3-19,-31-7 10,12 0 12,-4-7-23,-4 1 14,12-11-14,16 11 14,0-1-1,-12-16-7,-4 6 3,-16 17 14,-12-10-23,-16 10 9,-4 3 13,-20 7-22,0 7 9,-16-7-5,7 10 10,-7-3-2,0-1 7,0 1-19,0-7 15,-39 0-15,31 0 16,4 3-11,-8-3 10,4 4-10,8-4 7,0 0-6,0 0 18</inkml:trace>
    </iact:actionData>
  </iact:action>
  <iact:action type="add" startTime="122921">
    <iact:property name="dataType"/>
    <iact:actionData xml:id="d29">
      <inkml:trace xmlns:inkml="http://www.w3.org/2003/InkML" xml:id="stk29" contextRef="#ctx0" brushRef="#br0">17053 16852 0,'0'0'0,"0"0"20,0 0-20,0 0 17,0 107-4,12-14-13,4 14 16,4 6 0,-16 10-16,20 4 13,-16-1 8,4-3-21,0-13 13,-12-20-13,12-16 16,-12-25-6,0-12-6,0-17 10,0 3 1,0-19-12,0-4 15,0 0-18,0 0 13,0 0 1,0 0 8</inkml:trace>
    </iact:actionData>
  </iact:action>
  <iact:action type="add" startTime="123274">
    <iact:property name="dataType"/>
    <iact:actionData xml:id="d30">
      <inkml:trace xmlns:inkml="http://www.w3.org/2003/InkML" xml:id="stk30" contextRef="#ctx0" brushRef="#br0">16769 18351 0,'0'0'6,"0"0"18,0 0-23,0 0 5,0 0 9,0 0 5,0 0-20,0 0 19,0 0-18,108-100 9,-52 57 15,20-14-24,8-3 1,8 7 12,4 3-9,-4 20 6,-24 7-1,-24 13 2,-16 3 3,-4 14-15,-20-4 15,4 0 3,-8 1-18,0 19 11,0-13 6,-24 0-17,8-7 18,8 1-18,8-4 17,0 0-3,0 0-14</inkml:trace>
    </iact:actionData>
  </iact:action>
  <iact:action type="add" startTime="123725">
    <iact:property name="dataType"/>
    <iact:actionData xml:id="d31">
      <inkml:trace xmlns:inkml="http://www.w3.org/2003/InkML" xml:id="stk31" contextRef="#ctx0" brushRef="#br0">17876 17552 0,'0'0'0,"0"0"17,0 0-17,0 0 13,0 0 7,0 0-20,0 0 10,0 0 2,24 103 7,-20-53-19,8 6 19,-4 11-19,-4-10 15,8-7-10,-8 10 6,-4-10-2,-4-11 5,8 1-11,-4-13 18,0-7-21,0-20 10,8 0 4,-4 0 1,4-47-15,-4 17 30,0-13-29,4-10-1,4-4 17,8-19-17,4-8 16,-12 11 1,12 3-17,-4 14 19,4-1-19,0 14 14,-4 16 0,8 0-14,-4 14 12,12 3 9,-4 13-21,-4 14 17,8-7-17,-16 13 19,4 11-17,-12 16 8,-8 10 0,4 16 4,-8-3 8,0-9-22,-8-1 4,16-10 7,-4-9 0,8-8 8,12-2-19,-4-18 13,4 7 3,-8-13-15,8 0 19,-8 7-20,-4-14 12,0-3 5,-12 0-16,0 0 15,0 0-1,0 0-15</inkml:trace>
    </iact:actionData>
  </iact:action>
  <iact:action type="add" startTime="124523">
    <iact:property name="dataType"/>
    <iact:actionData xml:id="d32">
      <inkml:trace xmlns:inkml="http://www.w3.org/2003/InkML" xml:id="stk32" contextRef="#ctx0" brushRef="#br0">19355 17432 0,'0'0'8,"0"0"16,0 0-24,0 0 6,-92-40 15,64 26-21,-12 14 12,0-26 9,0 19-21,4 4 13,0 6 3,-12 7-13,8 20 2,-12-7 7,4 24 0,-4 10-2,4 19 12,16 1-21,20-4 4,24 7 4,20-7 6,16-3-1,8-16-14,20-11 12,-4-17 9,-4-6-21,8-10 14,-4-30-12,0-16 10,8-11 6,-4-23-18,-8-6 14,-12-1 1,-16 14-11,-16 13 9,-12 13-9,-8 24 9,-16 10-1,-4 3 6,4 20-18,0 3 11,-4-3 11,16 20-22,4 16 10,8 11-5,0 0 10,16-11-10,-5-2 5,1-1 4,-4-17-9,4-22 5,-8-14 10,8-57-20,-24 57 16,0 0 0,0 0-16</inkml:trace>
    </iact:actionData>
  </iact:action>
  <iact:action type="add" startTime="125194">
    <iact:property name="dataType"/>
    <iact:actionData xml:id="d33">
      <inkml:trace xmlns:inkml="http://www.w3.org/2003/InkML" xml:id="stk33" contextRef="#ctx0" brushRef="#br0">19694 17235 0,'0'0'8,"0"0"14,0 0-22,0 0 21,0 0-20,0 0 8,0 0 0,0 0 16</inkml:trace>
    </iact:actionData>
  </iact:action>
  <iact:action type="add" startTime="125425">
    <iact:property name="dataType"/>
    <iact:actionData xml:id="d34">
      <inkml:trace xmlns:inkml="http://www.w3.org/2003/InkML" xml:id="stk34" contextRef="#ctx0" brushRef="#br0">20122 17955 0,'0'0'0,"0"0"18,0 0-18,0 0 11,0 0 12,0 0-23,0 0 7,0 0 14,112 40-21,-68-57 10,8 0 13,-12-9-23,0 12 12,-12-16-12,0 14 15,-12-11 3,-8-10-18,-16 1 11,-12-8 6,-16 1-16,4-7 18,-8 17-19,-12 16 12,12 17 9,0 0-20,0 20 10,0 27-1,0 6-4,12 4 14,12-7-20,4 10 12,12-10 0,0-4-6,12-6 6,12 0-2,-8-7 8,12-19-17,4 9 12,8-13 6,0-20-19,8-17 17,4-6-17,-4-13 10,4-4 15,-8-17-25,-8-23 4,-8-13 7,-16-20 1,0-14 2,-12-36-10,0 6 10,-8 24 2,4 20-16,4 16 10,-4 27 7,-4 20-12,8 10 10,-12 17-12,8 10 7,-4 19 4,8 4 1,-4 0-15,-8 77 19,0-27-19,8 43 18,4 47-14,0 23 5,0 14 8,0 33-15,0-4 21,0-29-22,12-27 18,4-34-19,12-19 21,0-27-21,8-24 13,-8-29-8,0-17 6,-1-27-2,-3-23 9,-8-10-18,-4-9 14,-12 69 5,0 0-19,0 0 14</inkml:trace>
    </iact:actionData>
  </iact:action>
  <iact:action type="add" startTime="126361">
    <iact:property name="dataType"/>
    <iact:actionData xml:id="d35">
      <inkml:trace xmlns:inkml="http://www.w3.org/2003/InkML" xml:id="stk35" contextRef="#ctx0" brushRef="#br0">20857 17778 0,'0'0'14,"0"0"3,0 0-17,0 0 19,136-3-19,-72-14 13,-8-3 15,8-13-27,-8-7 1,-12-13 13,-8 6-14,-12-3 16,-8 0-11,-12 10 6,-8 3 3,-12 1-15,-8 9 13,0 14 4,-8 9-17,-4 21 15,-8 0 4,-20 26-19,-4 0 13,0 7-10,28 10 10,12 0 2,28 10-12,24 10 7,20 7 6,12-11-3,8-16-13,0-3 25,-4-7-25,-4-14 6,-4-6 5,0-6 3,4-14-8,-4-10 2,-8-27 16,-8-10-24,-8-16 15,-24-23-15,-8-18 17,4 94-14,0 0 8,0 0 5</inkml:trace>
    </iact:actionData>
  </iact:action>
  <iact:action type="add" startTime="126871">
    <iact:property name="dataType"/>
    <iact:actionData xml:id="d36">
      <inkml:trace xmlns:inkml="http://www.w3.org/2003/InkML" xml:id="stk36" contextRef="#ctx0" brushRef="#br0">21593 17565 0,'0'0'1,"0"0"0,0 0 11,0 0 16,0 0-27,0 0-1,0 0 15,32 123-3,-20-50-12,16-13 19,-12 4-3,7-8-15,1-9 5,-12-10 9,-8-11-10,8-12 13,-12-8-18,12-6 16,-12 0-10,-12-63 3,12 20 3,0-4 2,0-13-7,16-20 1,0-20 9,8-6-10,0 9 7,4 14-14,0 26 16,-4 14-11,-4 23 7,0 16 7,0 11-19,4 10 11,4 9 1,8 8 7,-4 16-19,4 16 7,-4 18 7,-8 6-9,-8 13 8,-4-33 7,4 3-20,-4-3 17,0-13-17,4-14 15,0-13-10,4-20 6,-4-10 3,0-14-8,-16 14 4,0 0 8,0 0-17</inkml:trace>
    </iact:actionData>
  </iact:action>
  <iact:action type="add" startTime="127589">
    <iact:property name="dataType"/>
    <iact:actionData xml:id="d37">
      <inkml:trace xmlns:inkml="http://www.w3.org/2003/InkML" xml:id="stk37" contextRef="#ctx0" brushRef="#br0">23131 17405 0,'0'0'4,"0"0"13,0 0-17,0 0 13,0 0 8,0 0-21,0 0 21,0 0-21,-104-87 11,64 77 0,-12 0 9,4 14-20,-4 2 17,12 8-17,12 9 14,-12 10-8,13-6 13,-1 13-18,8 7 13,16 9-10,4 11 9,16 23-7,8 3 5,7-16 3,17-11 11,-4 4-25,0-20 0,4-7 14,-4-9 2,8-11-16,-12-6 14,0-17-8,0-10 6,-12-17 1,-16-3-8,4-3 8,-16-14 6,0 11-19,0 36 12,0 0-4,0 0 11</inkml:trace>
    </iact:actionData>
  </iact:action>
  <iact:action type="add" startTime="132666">
    <iact:property name="dataType"/>
    <iact:actionData xml:id="d38">
      <inkml:trace xmlns:inkml="http://www.w3.org/2003/InkML" xml:id="stk38" contextRef="#ctx0" brushRef="#br0">25117 17975 0,'0'0'27,"0"0"-26,0 0-1,0 0 14,-84 3 7,44-3-20,0 0 7,0-7 4,-24-19 9,-8 2-20,-3-12 16,19-1-17,0-6 18,28-1-18,4-12 14,32-7-8,-4 9 5,12-12 1,20 9-7,8 0 6,24 14 7,27 13-17,13-7 9,8 11 2,-4 9 1,20 14-8,4 16 12,-16 17 2,-24 7-18,-28 16 4,-28 17 6,-13 27 2,-27 16-7,-11-13 4,-5 0 0,-12-20 9,-20-14-19,4-12 13,-8-8 5,-16-19-17,-16 3 9,-12-20 10,0-14-20,-4-19 11,16-7-5,4-23 8,24 0-4,4-4 15,32-16-24,12-4-1,8 7 22,12 7-22,0 3 17,16 7-17,-28 53 15,0 0 0,0 0-15</inkml:trace>
    </iact:actionData>
  </iact:action>
  <iact:action type="add" startTime="133406">
    <iact:property name="dataType"/>
    <iact:actionData xml:id="d39">
      <inkml:trace xmlns:inkml="http://www.w3.org/2003/InkML" xml:id="stk39" contextRef="#ctx0" brushRef="#br0">26140 16932 0,'0'0'20,"0"0"-20,0 0 18,0 0-18,0 0 15,0 0-7,0 0 13,112-33-21,-48 9 16,0-9-16,8-10 25,-4-7-24,-4-13 3,-20 6 9,-16-16 14,-12-11-27,-16-12 0,-4 6 12,-24 13 0,-12-39-1,-12 2 6,-16 1-17,-4 23 13,-4 30-7,4 14 6,-4 16 2,20 26-10,20 18 10,8 12 10,20 24-24,0 14 6,8 42 0,8 37 7,-16 11 0,16 29-10,-4 10 24,20 4-27,-8 22 5,8 25 9,4 2-9,0 10 8,4-12 3,-4-15-16,-4-39 15,0-27-9,-8-33 10,0-33-12,-4-44 5,-12-23 4,0-23-3,0-7 5,0-70 2,-12-10-17,12 80 6,0 0 2,0 0 9</inkml:trace>
    </iact:actionData>
  </iact:action>
  <iact:action type="add" startTime="134095">
    <iact:property name="dataType"/>
    <iact:actionData xml:id="d40">
      <inkml:trace xmlns:inkml="http://www.w3.org/2003/InkML" xml:id="stk40" contextRef="#ctx0" brushRef="#br0">25956 17781 0,'0'0'1,"0"0"13,0 0 2,0 0-16,0 0 20,100-50-20,-56 37 24,0-14-23,12 4 19,4-3-20,8-4 15,0 6-15,4-2 18,4 16-17,-16-4 11,0 8 1,-16-1-8,-12-3 6,-8 7 7,-9 6-17,-7-6 10,-8 6 4,0-10-13,-39-16 18,39 23-20,0 0 30,0 0-27</inkml:trace>
    </iact:actionData>
  </iact:action>
  <iact:action type="add" startTime="138104">
    <iact:property name="dataType"/>
    <iact:actionData xml:id="d41">
      <inkml:trace xmlns:inkml="http://www.w3.org/2003/InkML" xml:id="stk41" contextRef="#ctx0" brushRef="#br0">27958 16552 0,'4'-23'23,"-4"23"-23,0 0 17,0 0-3,0 0-14,0 0 14,0 0 1,0 0-15,36 150 14,-20-60 9,12 43-23,4 27 13,4 3-13,-8-23 14,12 3 8,-12-9-22,8-8 14,-4-9-14,-16-31 13,-4-16 0,0-17-8,-4-19 9,-8-18 0,0-9-9,-8-7 2,-4-50 9,12 50-11,0 0 7,0 0 5</inkml:trace>
    </iact:actionData>
  </iact:action>
  <iact:action type="add" startTime="138568">
    <iact:property name="dataType"/>
    <iact:actionData xml:id="d42">
      <inkml:trace xmlns:inkml="http://www.w3.org/2003/InkML" xml:id="stk42" contextRef="#ctx0" brushRef="#br0">28002 16652 0,'0'0'9,"0"0"11,0 0-20,-96-40 16,72 14 7,-4-14-22,24-4-1,4 4 29,4-3-29,0 10 0,8 3 24,16 3-24,8 11 16,8-4-4,32 0-12,8 13 20,8 0-20,16 11 12,16-1 7,-16 7-19,0 7 13,-16 9 5,-21 14-18,-7 23 24,-24 7-24,-12 24 5,-24 2 6,-8-6 16,-36 20-27,-16-17 0,-19 31 27,-21-11-26,0-17 3,4-26 6,12-20 1,20-16 12,20-18-23,28-12 6,12-11 7,52-10-6,8-9 8,48-14-10,12 6 13,4 8-18,3-4 11,-3 16 9,-4 8-20,-24 16 29,-28 13-29,-16 10 0,-20 17 20,-8 10-20,-24 20 13,-16-3-3,-8 26 8,-16-10-16,-16 1 10,-12-14 4,-16 0-16,-8-7 13,-4-17 9,0-2-22,9-18 15,7-6-15,-4 0 13,12-23 0,8-14-9,20-19 15,8 2-19,24-19 13,8 13 0,8-7-9,12 7 10,4 4 4,-4-4-18,0 20 15,8-10-12,-20 17 22,8-4-24,-12 7 3,0 0 23,0 0-26</inkml:trace>
    </iact:actionData>
  </iact:action>
  <iact:action type="add" startTime="139909">
    <iact:property name="dataType"/>
    <iact:actionData xml:id="d43">
      <inkml:trace xmlns:inkml="http://www.w3.org/2003/InkML" xml:id="stk43" contextRef="#ctx0" brushRef="#br0">29988 17622 0,'0'0'19,"0"0"-19,0 0 11,0 0 9,0 0-20,0 0 12,0 0 1,0 0 3,0 0-15,0 0 21,0 0-22,0 0 15,0 0-15,0 0 16,88-57 2,-84 57-18,8-3 15,-8 3-15,4 0 25,-8 0-25,0 0 11,-12 46 10,12-42-21,-8 6 29,4-4-29,4-6 0,0 0 16,0 0-16,0 0 13,0 0 10</inkml:trace>
    </iact:actionData>
  </iact:action>
  <iact:action type="add" startTime="140567">
    <iact:property name="dataType"/>
    <iact:actionData xml:id="d44">
      <inkml:trace xmlns:inkml="http://www.w3.org/2003/InkML" xml:id="stk44" contextRef="#ctx0" brushRef="#br0">31495 16209 0,'0'0'1,"0"0"-1,0 0 10,0 0 13,0 0-23,0 0 15,0 0-14,0 0 24,-84-100-24,48 90 19,-16-26-19,-16 26 11,-12-4 4,8 14-15,-4 10 18,16 4-18,4 12 6,8 11 13,21 20-20,-1 13 19,-12 3-19,4 30 19,4 20-18,8 11 17,-4-11-15,0 0 19,24 0-22,-4-9 6,24-15 6,20-2 18,28-7-29,4-20-1,11 0 20,-7-17-19,-4 4 17,8-17-18,8-14 22,0 8-22,8-18 8,-8-2 6,-4-14-10,0-4 11,-16-9-9,-16 0 3,0-14 2,-20 10 11,0-19-21,0-4 14,-5 10-14,5 0 14,0 7-10,0 9 4,-4-9 6,0 13-10,-8 0 6,-4-7 2,-8 11 4,-4-11-16,-28 4 12,28 13 3,0 0-16,0 0 22</inkml:trace>
    </iact:actionData>
  </iact:action>
  <iact:action type="add" startTime="143355">
    <iact:property name="dataType"/>
    <iact:actionData xml:id="d45">
      <inkml:trace xmlns:inkml="http://www.w3.org/2003/InkML" xml:id="stk45" contextRef="#ctx0" brushRef="#br0">23415 17665 0,'216'-117'23,"-120"51"-23,-96 59 18,-68 24-18,16 13 20,12-7-20,12-6 15,4 9-11,8-16 8,16 4-3,0 9 7,40-3-16,0-7 16,12-3-5,4-3-7,-1-14 11,1-6 2,4-10-17,-12 3 19,-8-7-19,-4-10 14,-12 1-1,-8 12-8,-12 1 6,-4-14 0,-4 4 7,-8 6-18,-4-13 19,4 4-19,0 16 12,0 6 8,-4 8-20,-12 9 11,4-3 5,-4 7-16,-8 16 20,4-6-20,-8 3 10,13 0 10,-1 13-19,4-13 13,8 7-9,4-4 16,0 0-21,0 1 24,-4-1-24,-8 7 4,8 13 7,0 1 2,0 5 0,8-2-7,4-7 10,-4 13-15,8-6 8,8-10 5,-4-11 2,8 4-15,0 7 17,16-17-13,0 0 6,8-3 4,4 2-15,7-9 13,5 7 10,0-7-23,0-7 10,-8-3-6,-4 0 10,12 0 1,-8-3-14,-4-7 15,-12-7-11,-16-19 6,-12 36 3,0 0-10,0 0 19</inkml:trace>
    </iact:actionData>
  </iact:action>
  <iact:action type="add" startTime="150995">
    <iact:property name="dataType"/>
    <iact:actionData xml:id="d46">
      <inkml:trace xmlns:inkml="http://www.w3.org/2003/InkML" xml:id="stk46" contextRef="#ctx0" brushRef="#br0">18076 18827 0,'-24'20'24,"24"-20"-24,0 0 14,0 0 7,0 0-21,0 0 9,0 0 11,0 0-19,0 0 10,0 0 3,-120 10-14,60-20 20,-32 0-20,12 0 15,-3-10 3,-1 4-17,-4-14 13,4-10-10,-8-4 17,-16-6-20,-16-16 24,-12-11-25,-24-9 4,1-8 5,23 11 6,24 0-11,20 0 7,24 13 5,28 10-1,4 0-15,20 6 16,4 4-12,8 0 15,4-23-18,4-17 11,8-13-6,12-4 7,4-2-1,-4-8-7,16 4 6,0 3 3,8 7-8,4 13 5,4 13 2,8-13 2,32-3-15,35 6 15,21-9-2,12-8-10,36 8 10,4-11 2,24 4-13,15-4 10,-15 21 1,16 16 13,-16 17-26,15 6 1,1 0 11,20 1-8,-4 16 8,-5-7 0,-11 24 1,-4 3-8,16 10 6,-1 16 7,5 21-18,-4 10 31,-8 3-31,-1 16 0,-15-13 13,12 14 8,-16 0-21,3 6 11,-27-6 4,-16 3-14,0 26 22,-12 7-23,-40 4 15,-17-4-14,-11 0 13,-16 11-10,-12-4 10,-20 6-3,-20-16 2,-4-3-10,-16-21 9,4 8 2,-12 9-10,0-7 7,-8 8 9,-4-4-20,-12-10 32,8 13-32,-8 3 0,-4 1 10,16-4 10,0-13-20,-12-7 18,0-13-18,-12 17 13,-4 3-2,-12 3 4,0-6-15,-4-14 25,4 0-25,-4-6 4,-8 3 8,8 10 0,-20-10 1,-27-3 2,-17 2-15,-12-15 12,-16-4 12,-24-7-24,-8-13 5,8-7 4,-3 4 3,-37-17 7,8 3-19,-20-3 15,-8-3-11,9 3 7,-37-17 4,12 17-10,-20-13 28,9 6-33,3-3 0,4-10 10,0 10 2,-4-16-9,25 2 8,-9 1 11,12 0-21,36 3 12,12 7-8,13-14 3,11 10 13,44-9-20,12 6 11,20-4 1,0 1-9,12 0 26,16-14-29,24 20-1,4-9 15,12 22-11,0-6 19,0 10-23,0 0 19,0 0-19</inkml:trace>
    </iact:actionData>
  </iact:action>
  <iact:action type="add" startTime="153121">
    <iact:property name="dataType"/>
    <iact:actionData xml:id="d47">
      <inkml:trace xmlns:inkml="http://www.w3.org/2003/InkML" xml:id="stk47" contextRef="#ctx0" brushRef="#br0">28746 18647 0,'0'0'19,"0"0"-19,0 0 20,-136-23-20,40 6 11,12-9 5,-16-8 11,12-2-27,-32-4 0,-28 10 9,16-13 4,9-11 2,15-12-15,16-14 15,0 10-8,20-13 7,16 6-9,4 7 11,12-10-13,24-7 13,-8-6-12,20-20 10,4 3-9,4 3 12,8 11-4,4-11-12,0-6 12,8 13-7,0 0 8,8 17 5,4 10-19,4-14 18,4-13-18,12 14 19,12 2-19,0 1 17,8-4-10,16-16 10,-5-13-17,29-1 14,16 4-9,-4-1 9,4-2-1,4 3-9,16 16 14,4 10-17,-5 18 12,-3-1 8,24 6-21,-8-2 19,12 12-19,24 8 22,-9 6-22,13 10 8,20 3 10,12 17-17,27 10 17,-19 17-18,4 13 13,-32 23-3,-16 17 6,-13 37-16,-15 23 16,-48 19-10,-16 25 7,-12 2-1,-24-6-7,-8 7 8,-24 16 0,-28-17-10,-24-3 9,-16 17 1,-28-7-7,-20-3 5,-8-6 3,4-18-8,0-29 6,12-17-6,0-17 6,4-20 3,4 0-12,-4 4 14,8-7-14,-19-13 13,-1-7 1,-16-14-17,0 4 17,12 3-17,-4 1 15,4 12-10,-12-9 7,8 3 3,0-3-12,16-4 12,4 0 2,24-6-17,0-7 15,5-7-10,-9 4 6,0-17 5,-20 3-15,-8 4 12,-4-7 0,8-4-9,0 21 12,4-24-13,4 11 9,-4-1 2,-4 4 3,12-17-16,-8-4 9,-16-19 8,80 23-18,0 0 16,0 0-1</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06:04:56.696"/>
    </inkml:context>
    <inkml:brush xml:id="br0">
      <inkml:brushProperty name="width" value="0.05292" units="cm"/>
      <inkml:brushProperty name="height" value="0.05292" units="cm"/>
      <inkml:brushProperty name="color" value="#FF0000"/>
    </inkml:brush>
  </inkml:definitions>
  <iact:action type="add" startTime="153230">
    <iact:property name="dataType"/>
    <iact:actionData xml:id="d0">
      <inkml:trace xmlns:inkml="http://www.w3.org/2003/InkML" xml:id="stk0" contextRef="#ctx0" brushRef="#br0">8541 14071 0,'0'0'8,"0"0"5,0 0 5,0 0-18,0 0 20,0 0-20,0 0 14,0 0-5,80 30 12,-80-30-21,0 0 19,0 0-19</inkml:trace>
    </iact:actionData>
  </iact:action>
  <iact:action type="add" startTime="153821">
    <iact:property name="dataType"/>
    <iact:actionData xml:id="d1">
      <inkml:trace xmlns:inkml="http://www.w3.org/2003/InkML" xml:id="stk1" contextRef="#ctx0" brushRef="#br0">7311 14511 0,'0'0'7,"0"0"17,0 0-24,0 0 7,32-100 8,-8 33 8,4-3-22,12-10-1,3-20 21,25-16-21,0-41 15,0-3-7,8-13 5,4-23-7,12 2 8,8 11-10,-8 10 8,-8 16-1,-28 31 11,-4 43-22,-24 43 6,-4 26 5,-20 14 0,4 54 1,-4 6-5,12 40 3,16 46 4,-4 1-9,-8 29 14,15 14-18,-11-3 14,-4 2-9,4 11 5,4-17 6,0-19-16,0-18 15,0-23-9,0-26 6,4-27-6,-16-20 8,-4-17-15,-8-33 19,4 0-17,-16-70 9,-8-3 5,16 73-12,0 0 7,0 0-1</inkml:trace>
    </iact:actionData>
  </iact:action>
  <iact:action type="add" startTime="154691">
    <iact:property name="dataType"/>
    <iact:actionData xml:id="d2">
      <inkml:trace xmlns:inkml="http://www.w3.org/2003/InkML" xml:id="stk2" contextRef="#ctx0" brushRef="#br0">7678 13931 0,'0'0'17,"0"0"-17,0 0 13,0 0 12,0 0-25,36-110 9,-32 94 0,12-8 10,8 8-19,16-11 17,16 0-17,36-6 20,20 6-19,8-9 9,0-8 12,4 11-22,-9 6 8,-15 4 6,-8 16-8,-28 14 7,-32-7-7,-8 7 14,-20 16-20,-4-23 10,0 0 0,0 0 15</inkml:trace>
    </iact:actionData>
  </iact:action>
  <iact:action type="add" startTime="155059">
    <iact:property name="dataType"/>
    <iact:actionData xml:id="d3">
      <inkml:trace xmlns:inkml="http://www.w3.org/2003/InkML" xml:id="stk3" contextRef="#ctx0" brushRef="#br0">8905 13595 0,'0'0'19,"0"0"-19,0 0 24,0 0-24,0 0 6,28 126 11,-12-36 2,-4-3-18,0 3 16,-12 3-17,4-13 17,-4-3-17,0-21 29,-4-6-29,8-33 1,-4-17 11,0 0 6,-4-84-18,8 15 13,4-41 3,8-20-15,24-27 24,12 11-24,16 12 5,4 11 7,-4 27-8,-4 22 5,-24 44 5,-12 37-9,-16 20 3,-12 39 10,0 24-19,0 23 12,0 14 6,0 13-18,16-14 13,8-16 11,19-26-23,5-28 4,0-16 10,4-40-12,4-23 13,-56 23-13,0 0 11,0 0 6</inkml:trace>
    </iact:actionData>
  </iact:action>
  <iact:action type="add" startTime="155631">
    <iact:property name="dataType"/>
    <iact:actionData xml:id="d4">
      <inkml:trace xmlns:inkml="http://www.w3.org/2003/InkML" xml:id="stk4" contextRef="#ctx0" brushRef="#br0">9904 12825 0,'0'0'20,"0"0"-20,0 0 7,0 0 13,24 160-20,-20-53 12,-4 36 4,0 20-11,8 7 8,-4 10-8,-4-7 9,12-23-8,-8-27 6,20-26 0,0-24 5,-8-26-17,12-31 14,-4-16 0,-24 0-14,0 0 11,0 0 10</inkml:trace>
    </iact:actionData>
  </iact:action>
  <iact:action type="add" startTime="155924">
    <iact:property name="dataType"/>
    <iact:actionData xml:id="d5">
      <inkml:trace xmlns:inkml="http://www.w3.org/2003/InkML" xml:id="stk5" contextRef="#ctx0" brushRef="#br0">9728 13698 0,'0'0'15,"0"0"-15,0 0 12,0 0 7,0 0-19,0 0 24,0 0-23,0 0 9,0 0 3,108-7-12,-40-6 19,0-10-20,24 13 16,16-20 10,4 3-26,-8-3 1,-20 3 7,-21 14 14,-23 6-22,-24 7 15,-12 10-8,-4 4 2,0-1-2,0-13 4,0 0 3,0 0-11</inkml:trace>
    </iact:actionData>
  </iact:action>
  <iact:action type="add" startTime="156359">
    <iact:property name="dataType"/>
    <iact:actionData xml:id="d6">
      <inkml:trace xmlns:inkml="http://www.w3.org/2003/InkML" xml:id="stk6" contextRef="#ctx0" brushRef="#br0">10771 13721 0,'0'0'19,"0"0"-19,0 0 25,0 0-25,0 0 19,8 110-18,4-33 28,-12 13-29,4-7 2,-4-6 7,8 3-3,-4-17 14,0-13-19,8-40 15,-12-10-12,0 0 9,0 0 5</inkml:trace>
    </iact:actionData>
  </iact:action>
  <iact:action type="add" startTime="156639">
    <iact:property name="dataType"/>
    <iact:actionData xml:id="d7">
      <inkml:trace xmlns:inkml="http://www.w3.org/2003/InkML" xml:id="stk7" contextRef="#ctx0" brushRef="#br0">10512 12965 0,'0'0'19,"0"0"-19,0 0 13,0 0 9,91 57-21,-63-44 9,-4 0 18,-20 4-28,-4-17 0,0 0 11,0 0 2</inkml:trace>
    </iact:actionData>
  </iact:action>
  <iact:action type="add" startTime="157253">
    <iact:property name="dataType"/>
    <iact:actionData xml:id="d8">
      <inkml:trace xmlns:inkml="http://www.w3.org/2003/InkML" xml:id="stk8" contextRef="#ctx0" brushRef="#br0">11942 12972 0,'0'0'19,"0"0"-19,0 0 16,0 0-16,0 0 15,0 0 5,24 126-20,-12-26 15,-8 24-14,8-5 14,0 11-7,-8 20 5,4 3-6,4-6 2,-8-14 3,0-19 7,8-21-18,0-10 21,-8-30-22,4-23 6,-4-26 5,4-4 1,-8 0 2,0 0-13,0 0 13</inkml:trace>
    </iact:actionData>
  </iact:action>
  <iact:action type="add" startTime="157944">
    <iact:property name="dataType"/>
    <iact:actionData xml:id="d9">
      <inkml:trace xmlns:inkml="http://www.w3.org/2003/InkML" xml:id="stk9" contextRef="#ctx0" brushRef="#br0">11922 13655 0,'0'0'14,"0"0"-14,0 0 12,124-34 7,-52 21-18,20-7 22,12 10-21,-4 3 4,4-3 12,-25 4-17,-11-8 16,-24 11-8,-8 3-6,-16-7 10,-8 11 3,-12-1-15,0-23 18,0 20-19,0 0 16,0 0 0</inkml:trace>
    </iact:actionData>
  </iact:action>
  <iact:action type="add" startTime="158241">
    <iact:property name="dataType"/>
    <iact:actionData xml:id="d10">
      <inkml:trace xmlns:inkml="http://www.w3.org/2003/InkML" xml:id="stk10" contextRef="#ctx0" brushRef="#br0">12617 12899 0,'0'0'1,"0"0"6,0 0 15,0 0-22,-28 93 17,28-27-17,0 24 14,12 17-4,0 20 8,4-8-18,8 8 23,4 13-22,12-4 4,-8-9 15,4-7-20,-4-33 20,4-18-20,-12-15 19,-4-14-19,-8-24 22,4-16-21,-20-53 8,4 53 9,0 0-17,0 0 25</inkml:trace>
    </iact:actionData>
  </iact:action>
  <iact:action type="add" startTime="158629">
    <iact:property name="dataType"/>
    <iact:actionData xml:id="d11">
      <inkml:trace xmlns:inkml="http://www.w3.org/2003/InkML" xml:id="stk11" contextRef="#ctx0" brushRef="#br0">13293 13032 0,'0'0'23,"0"0"-23,0 0 6,0 0 7,0 0 9,0 0-22,64 126 12,-40-36 1,-4 27-12,0 6 31,0-13-32,16 20 1,-12-4 20,-8-12-21,0-8 19,0-22-19,4-24 8,-5-14 10,1-26-18,-4-17 13,-12-3 4,0 0-16,0 0 17,0 0-18</inkml:trace>
    </iact:actionData>
  </iact:action>
  <iact:action type="add" startTime="158983">
    <iact:property name="dataType"/>
    <iact:actionData xml:id="d12">
      <inkml:trace xmlns:inkml="http://www.w3.org/2003/InkML" xml:id="stk12" contextRef="#ctx0" brushRef="#br0">13177 13035 0,'0'0'19,"0"0"-19,0 0 26,0 0-26,0 0 0,0 0 23,32-96-23,8 49 12,16-23 16,36-10-27,16 0-1,-1 3 23,-3 28-23,-4 9 7,8 23 15,-16 30-22,-24 31 7,-16 42 5,-36 34-6,-20 10 9,-32 13 0,-20 7-15,-12-10 15,-8-10-9,16-34 6,0-22 7,28-28-19,20-29 23,12-17-23,0 0 18,36-63-18,8 26 13,24-30-5,12 7 9,12-3-16,-8 13 11,-12 20 10,-8 30-22,4 14 4,-16 12 18,4 28-21,-16 9 19,-12 7-20,-12 6 10,-8 14 10,-20 7-20,-16 13 12,-24-10 10,-8 0-21,-16-7 1,-4-10 9,-16-13 1,0-13 8,4-14-20,8-10 12,16-23 5,12-13-17,16-24 11,16-3 6,36-10-17,4-20 15,36-16-11,-52 76 13,0 0-14,0 0 22</inkml:trace>
    </iact:actionData>
  </iact:action>
  <iact:action type="add" startTime="159800">
    <iact:property name="dataType"/>
    <iact:actionData xml:id="d13">
      <inkml:trace xmlns:inkml="http://www.w3.org/2003/InkML" xml:id="stk13" contextRef="#ctx0" brushRef="#br0">15459 12959 0,'0'0'20,"0"0"-20,0 0 8,0 0 14,0 0-22,-132-4 11,72 28 11,-32 19-22,-24 10 20,8 20-20,12 4 6,16-10 11,32 6-14,24-26 10,24-1-7,28-3 6,16-23-2,48 4 14,12-8-23,8-16 5,0 7 6,-8 3 1,-8 0-9,0 17 10,-4 3-9,-13-10 4,-15 26 3,-20 4 0,-20 10 5,-20-3-17,-8 9 13,-24 8 10,-20-14-23,-20 3 7,-23 4 2,-9-1 5,8-23-10,8 1 9,8-11 3,20-16-16,12-11 13,16 4 6,8-10-19,16 0 13,4-16-3,0 6-4,0 10 4,28-17 5,-24-6-9,4-17 4,-8 40 8,0 0-18,0 0 14</inkml:trace>
    </iact:actionData>
  </iact:action>
  <iact:action type="add" startTime="161424">
    <iact:property name="dataType"/>
    <iact:actionData xml:id="d14">
      <inkml:trace xmlns:inkml="http://www.w3.org/2003/InkML" xml:id="stk14" contextRef="#ctx0" brushRef="#br0">16554 13891 0,'0'0'14,"-28"120"2,-12 70-16,-4 36 23,8-16-23,4-43 5,8 9 11,8-49-11,4-14 15,0-30-20,12-29 15,0-24-7,4-30 2,8 0 1,0 0-4,-4 0 4,-4-70 8,8 50-19,0-17 20,-8-3-20,-4-3 28,4-17-28,-4 60 1,0 0 17,0 0-18</inkml:trace>
    </iact:actionData>
  </iact:action>
  <iact:action type="add" startTime="162056">
    <iact:property name="dataType"/>
    <iact:actionData xml:id="d15">
      <inkml:trace xmlns:inkml="http://www.w3.org/2003/InkML" xml:id="stk15" contextRef="#ctx0" brushRef="#br0">16510 14074 0,'0'0'0,"0"0"16,0 0-16,0 0 10,0 0 12,0 0-22,0 0 9,68-93 4,-64 70 13,8 3-26,-12-27 0,12-9 13,-12 2 6,4-6-15,7-16 3,-11 2 12,8-2-19,0-27 12,24-17-5,-4-10 5,4-7 5,8 24-17,4-7 20,-8 10-20,0 7 13,-8 10 1,-20 33-8,0 20 4,-8 13 2,-12 24-6,-4 3 5,4 46 3,-4-12 1,4 2-15,4 4 14,4 10-8,-8 60 3,-4 27 3,4 33 12,-16 33-24,-12 13 4,-12-9 8,-4 6 7,13-33-19,7-24 19,8-46-18,16-20 15,8-20-10,16-20 7,4-20 2,-16-30-15,0 0 14,0 0 6</inkml:trace>
    </iact:actionData>
  </iact:action>
  <iact:action type="add" startTime="165366">
    <iact:property name="dataType"/>
    <iact:actionData xml:id="d16">
      <inkml:trace xmlns:inkml="http://www.w3.org/2003/InkML" xml:id="stk16" contextRef="#ctx0" brushRef="#br0">18040 14427 0,'0'0'8,"0"0"13,0 0-21,0 0 12,20-93 8,-16 46-20,4-6 12,0-30 13,16-14-24,4-26-1,12-27 12,12-10 1,0-10-9,4-13 19,8-10-22,-16 27 17,0 12-18,-16 31 12,-4 40 7,-8 36-19,-16 31 11,0 16 8,8 46-19,8 24 17,-4 17-16,11 19 14,1 11 2,-4 9-17,-8 18 9,0-4 11,0-14-20,-4-19 12,0-17 7,0-30-19,0-20 19,4-17-18,0-10 9,8-13 8,4-40-17,-4-3 8,16-17 7,4-43-12,-4-17 10,0-13 2,4-1-16,4-15 19,-4 29-19,-4 10 27,0 10-27,0 23 4,-4 24 22,0 16-25,0 27 4,-8 10 4,0 17 15,-4 33-23,-8 33 9,-4 24 6,0 16-16,-12 27 16,0 23-13,0 10 21,-8 7-24,16 20 17,-4-27-17,16-30 20,0-29-20,8-31 10,7-40 11,9-40-21,8-46 12,-52 33 5,0 0-17,0 0 15</inkml:trace>
    </iact:actionData>
  </iact:action>
  <iact:action type="add" startTime="166255">
    <iact:property name="dataType"/>
    <iact:actionData xml:id="d17">
      <inkml:trace xmlns:inkml="http://www.w3.org/2003/InkML" xml:id="stk17" contextRef="#ctx0" brushRef="#br0">19974 13671 0,'0'0'1,"0"0"8,0 0 14,0 0-23,76 24 9,-24-34 13,0-10-22,12-17 14,-4 4 4,16-21-17,4-2 5,4-21 2,-4 4 11,-16 3-19,-21-3 13,-15 3-1,-16 20 0,-24 3-6,-28 27 8,-3 14-10,-21-1 8,-20 14 2,-20 16-8,4 10 2,-4 17 16,12 17-24,8 16 5,8 14 17,16-1-22,20-13 13,32 4-7,44 16 5,16-3-1,16-7 13,12-16-23,8-10 5,12-17 8,0-24 1,-8-12-11,4-21 28,0-26-31,-5-21 0,-7-39 12,-84 93 1,0 0 3,0 0-15</inkml:trace>
    </iact:actionData>
  </iact:action>
  <iact:action type="add" startTime="166785">
    <iact:property name="dataType"/>
    <iact:actionData xml:id="d18">
      <inkml:trace xmlns:inkml="http://www.w3.org/2003/InkML" xml:id="stk18" contextRef="#ctx0" brushRef="#br0">21017 13561 0,'0'0'11,"0"0"7,0 0-17,0 0 24,0 0-25,-28 134 9,44-91 2,12 7 11,8-10-22,20-7 15,0-26-15,12-7 30,12-7-30,-4-33 0,8-10 11,-4-10 8,4 0-18,-17-13 10,-11-17 8,-20 4-19,-20-8 12,-20 21 4,-36 6-15,-24 21 16,-19 16-17,-25 20 18,0 26-15,16 11 24,-4 33-27,24 10 3,8 27 6,12-1 11,24 1-20,28 9 13,28-9 2,24-14-11,12-10 11,8-33-11,4 4 6,8-34 10,12-17-20,-4-40 10,-8-23 6,-5-26 5,-11-17-21,-16-21 5,-8-32 4,-20-11 1,-8 4 8,-4-20-18,-8 13 17,-8 20-12,4 10 5,-4 44 5,-16 9-11,16 31 11,-8 26 2,8 30-17,-4 10 10,8 0 4,-4 93 9,-4-10-23,4 27 0,4 40 23,-12 33-23,0 14 18,8 9-18,4 7 16,0-20 3,16-39-19,20-28 11,4-29-6,8-34 9,16-30 4,-8-33-18,-56 0 10,0 0 6,0 0-16</inkml:trace>
    </iact:actionData>
  </iact:action>
  <iact:action type="add" startTime="167649">
    <iact:property name="dataType"/>
    <iact:actionData xml:id="d19">
      <inkml:trace xmlns:inkml="http://www.w3.org/2003/InkML" xml:id="stk19" contextRef="#ctx0" brushRef="#br0">22368 13168 0,'0'0'8,"0"0"10,0 0-18,0 0 13,12 154 9,-4-64-22,-4-7 25,8-7-25,4 4 0,8-10 13,-4-20-5,12-6 3,-4-11 2,4-20 5,-4-53-17,-28 40 16,0 0-17,0 0 14</inkml:trace>
    </iact:actionData>
  </iact:action>
  <iact:action type="add" startTime="167936">
    <iact:property name="dataType"/>
    <iact:actionData xml:id="d20">
      <inkml:trace xmlns:inkml="http://www.w3.org/2003/InkML" xml:id="stk20" contextRef="#ctx0" brushRef="#br0">22268 12842 0,'0'0'20,"0"0"-19,0 0 17,0 0-18,0 0 13,0 0 6,0 0-19</inkml:trace>
    </iact:actionData>
  </iact:action>
  <iact:action type="add" startTime="168235">
    <iact:property name="dataType"/>
    <iact:actionData xml:id="d21">
      <inkml:trace xmlns:inkml="http://www.w3.org/2003/InkML" xml:id="stk21" contextRef="#ctx0" brushRef="#br0">23499 12842 0,'0'0'1,"0"0"19,0 0-20,-56-100 23,20 57-23,-4 6 13,-4 7-5,-36 3 6,0 14-9,-12 26 11,4 4-16,8 20 30,12 3-30,20 10 0,16 13 37,8 7-37,32 23 0,8 4 4,24 19 7,0 8 1,16-8 1,12-13-8,0-16 9,16 0-4,8-21-3,-8-26 4,-4-23 1,0-20 8,0-34-20,16-30 14,-96 67-14,0 0 18,0 0-18</inkml:trace>
    </iact:actionData>
  </iact:action>
  <iact:action type="add" startTime="168607">
    <iact:property name="dataType"/>
    <iact:actionData xml:id="d22">
      <inkml:trace xmlns:inkml="http://www.w3.org/2003/InkML" xml:id="stk22" contextRef="#ctx0" brushRef="#br0">23846 13395 0,'0'0'9,"0"0"-1,0 0 12,0 0-20,-8 116 17,28-86 2,0 0-19,8-3 20,20-20-19,8-4 9,12-13 0,12-17 15,0-6-24,-8-10-1,-8-11 19,-32-22-19,-12 9 23,-32 1-23,-28-8 11,-16 21 8,-36 10-19,-16 13 12,4 30-7,8 16 10,12 11-11,4 30 20,17 26-24,35 7 19,24 3-18,32-3 10,15-20-6,21-20 7,8-13 2,-4-21-9,4-9 7,-12-7-1,4-13 6,-8-27-16,-4-4 16,4-16-12,-16-10 5,-8-23 3,0 10-9,-4 3 15,-8 3-19,0 17 13,-12 27 1,0 17-9,-16 16 19,0 0-24,-4 0 5,4 59 5,8-2 7,0 20-12,20 13 12,-4 6-17,12 7 27,8-23-27,8-3 5,0-20 6,8-17 1,11-24 10,-3-16-22,16-23 5,-76 23 4,0 0 3,0 0 5</inkml:trace>
    </iact:actionData>
  </iact:action>
  <iact:action type="add" startTime="169396">
    <iact:property name="dataType"/>
    <iact:actionData xml:id="d23">
      <inkml:trace xmlns:inkml="http://www.w3.org/2003/InkML" xml:id="stk23" contextRef="#ctx0" brushRef="#br0">24833 12476 0,'0'0'12,"0"0"4,0 0-16,0 0 15,0 0 7,36 90-22,-8 3 7,-8 23 12,8 18-18,4 5 12,0 28-6,4-4 7,-4-6 1,8-14-15,4-16 15,-8-28-9,4-45 4,-40-54 3,0 0 3,0 0-16</inkml:trace>
    </iact:actionData>
  </iact:action>
  <iact:action type="add" startTime="169875">
    <iact:property name="dataType"/>
    <iact:actionData xml:id="d24">
      <inkml:trace xmlns:inkml="http://www.w3.org/2003/InkML" xml:id="stk24" contextRef="#ctx0" brushRef="#br0">27263 12369 0,'0'0'0,"0"0"20,52-100-20,-16 7 12,0 0 11,0-1-23,-24 4 4,-12-6 8,-16 16 14,-32-7-26,-8 17 5,-16 10 7,-16 20 1,-24 24-8,-20 16 3,0 23 9,5 40-13,-5 21 12,-4 2-12,16 21 18,24-4-21,20 17 17,44 16-18,20 1 17,36-24-17,48 1 17,44-15-13,24 1 12,20-13-5,28 0-8,3-4 22,-3-10-24,12-6 17,-8 16-18,-20 7 9,-25 17 9,-47 2-18,-24-5 17,-36 12-13,-36 7 4,-28-6 11,-24-20-19,-16-21 16,-16-22-5,-27-28-7,-33-19 15,-8-14-19,-8-33 31,16-20-31,-8-36 0,4-28 26,33-9-26,31 3 5,36-3 9,32-3 3,40-1-17,64 17 10,43 0 8,17 14-18,-152 106 19,0 0-19,0 0 9</inkml:trace>
    </iact:actionData>
  </iact:action>
  <iact:action type="add" startTime="170635">
    <iact:property name="dataType"/>
    <iact:actionData xml:id="d25">
      <inkml:trace xmlns:inkml="http://www.w3.org/2003/InkML" xml:id="stk25" contextRef="#ctx0" brushRef="#br0">28242 12685 0,'0'0'22,"0"0"-22,0 0 21,0 0-21,0 0 10,16 150 11,-4-73-21,4 3 12,-4 16 13,4 11-25,12 20 0,8-8 12,8-12-1,0-4 3,-4-43-12,-4-3 17,-12-20-19,-24-21 11,-12-16 8,-40-56-19,52 56 31,0 0-31,0 0 1</inkml:trace>
    </iact:actionData>
  </iact:action>
  <iact:action type="add" startTime="170922">
    <iact:property name="dataType"/>
    <iact:actionData xml:id="d26">
      <inkml:trace xmlns:inkml="http://www.w3.org/2003/InkML" xml:id="stk26" contextRef="#ctx0" brushRef="#br0">27898 13368 0,'0'0'1,"0"0"15,0 0 2,0 0-18,92-3 24,-28-4-24,8 7 8,20-10 10,0 0-14,-8 10 1,24 4 10,0-14-10,0 0 6,-24-14 13,-21-6-24,-23-6 3,-16 2 9,-8-2 4,-16 16-13,12 20 10,-12 0-2,0 0 12,0 0-22,-48 60 1,32-27 11,0 14 4,4 23-17,-4 13 16,-4-17-11,16 1 7,4-7 11,12-7-23,16-6 14,4-20-14,28-11 16,12-26-10,8-16 6,12-11 4,-12-23-16,-24-7 13,-12-9 1,-8-17-8,-32-11 5,-4 4 15,-12 27-26,4 23 0,-12 47 13,4 3 2,0 10-11,4 20 5,12 13 2,0 17 2,0 23-8,24 1 8,8-1-3,8-7 9,12-6-19,0-23 18,4-20-18,12-17 15,0-44-9,-28-29 5,-40 63 0,0 0 8,0 0-19</inkml:trace>
    </iact:actionData>
  </iact:action>
  <iact:action type="add" startTime="171638">
    <iact:property name="dataType"/>
    <iact:actionData xml:id="d27">
      <inkml:trace xmlns:inkml="http://www.w3.org/2003/InkML" xml:id="stk27" contextRef="#ctx0" brushRef="#br0">29797 13285 0,'0'0'8,"0"0"4,0 0 5,51 143-17,-23-83 15,12-7 5,4-6-20,8-24 17,16-6-16,12-17 6,4-13 8,8-17-7,-24-14 5,-16-9-7,-20 0 5,-24-24 6,-20 4-17,-28 3 14,-44 3 0,-12 27-10,-8 20 10,0 20-9,20 34 6,16 32 1,4 18-6,33 12 8,19-9-1,16 3-7,19-14 8,17-2-9,16-31 8,12-13-8,0-20 9,20-27 3,-4-33-17,-4-23 15,-12-44-10,-16-36 6,-24-17 13,-12 0-24,-16-36 7,-4 9 5,-16 21 0,16 9-9,-20 34 6,8 37 6,0 36-2,0 23-7,8 37 6,-8 0-6,8 80 5,4-20 2,16 46-7,4 28 8,12 49-3,20 10-4,-4 7 5,20 3 2,-8-13-13,24-24 12,0-29 5,-4-40-18,-1-24 14,-11-53-7,-64-20 4,0 0 4,0 0-14</inkml:trace>
    </iact:actionData>
  </iact:action>
  <iact:action type="add" startTime="172382">
    <iact:property name="dataType"/>
    <iact:actionData xml:id="d28">
      <inkml:trace xmlns:inkml="http://www.w3.org/2003/InkML" xml:id="stk28" contextRef="#ctx0" brushRef="#br0">30959 13195 0,'0'0'1,"0"0"12,0 0-1,92 70 14,-28-43-26,20-27 1,-4-17 20,-8-20-18,-8-6 10,-24-24-7,-16 4 12,-20 3-18,-28 4 13,-20-11-1,-24 27-6,0 10 5,-8 13 5,0 24-15,0 26 14,12 11-1,8 29-13,12 13 10,28 24 8,8 7-19,24-4 16,20-3-12,20-30 6,-8-20 3,20-20 5,4-13-18,-4-31 16,0-22-10,-4-14 2,-12-17 4,-20-33 5,-16-23-17,-4-7 15,0 23-9,0 21 5,-12 3 7,12 13-17,-8 30 19,4 16-19,-4 14 10,-4 0 3,4 0-11,4 67 27,4-14-30,4 14 0,0 19 10,12 21 10,8-10-20,-8-11 12,0-6 9,-16-30-21,0-10 13,-12-17-8,-20-23 6,12 0 4,-4-93-10,0 36 3,0-16 11,24-30-19,16-7 14,12 7 2,0 6-16,4 4 15,3 33 8,-15 0-22,-4 33 4,-4 21 5,-24 6 0,12 0 7,-8 86-17,8-29 11,4 16 7,12 24-7,8 16-11,4 10 18,0-6-13,12-21 5,-4-12 12,16-21-22,16-13 5,-12-23 5,0-31 2,-12-12 1,-20-38-7,-36 54 10,0 0-12,0 0 4</inkml:trace>
    </iact:actionData>
  </iact:action>
  <iact:action type="add" startTime="173424">
    <iact:property name="dataType"/>
    <iact:actionData xml:id="d29">
      <inkml:trace xmlns:inkml="http://www.w3.org/2003/InkML" xml:id="stk29" contextRef="#ctx0" brushRef="#br0">32154 11869 0,'0'0'1,"0"0"13,0 0 5,0 0-19,0 0 20,52 167-20,-24-44 10,4 17 7,20 20-17,4 16 18,8 8-13,-8-18 7,8-3-6,-8-26 8,-16-20-9,-12-38 7,-12-29 6,-20-46-16,-24-58 12,28 54-8,0 0 2,0 0 8</inkml:trace>
    </iact:actionData>
  </iact:action>
  <iact:action type="add" startTime="173708">
    <iact:property name="dataType"/>
    <iact:actionData xml:id="d30">
      <inkml:trace xmlns:inkml="http://www.w3.org/2003/InkML" xml:id="stk30" contextRef="#ctx0" brushRef="#br0">31886 12566 0,'0'0'15,"0"0"-15,0 0 13,0 0 8,0 0-21,124 49 11,-44-22 13,0-10-24,40-14 17,4-6-17,-4-4 16,-12-16-16,-28-4 18,-24-36-15,-56 63 8,0 0-3,0 0 12</inkml:trace>
    </iact:actionData>
  </iact:action>
  <iact:action type="add" startTime="173953">
    <iact:property name="dataType"/>
    <iact:actionData xml:id="d31">
      <inkml:trace xmlns:inkml="http://www.w3.org/2003/InkML" xml:id="stk31" contextRef="#ctx0" brushRef="#br0">32989 12422 0,'0'0'1,"0"0"20,0 0-21,0 0 10,0 0 12,0 0-22,0 0 9,0 0 6,-131 37 7,63-20-21,4 3 0,20 16 10,16-22 2,16 19 11,12 3-23,68 11-1,36 10 16,11 3-11,5-4 9,12 8-1,-20-8-9,-4 4 15,-8-3-18,-40-7 14,-32 13 2,-40 4-17,-32 13 13,-36 0-7,-12-4 4,-4-19 3,12-4-7,0-30 5,-8 1 14,0-41-25,13-10 7,79 27 3,0 0 8,0 0-18</inkml:trace>
    </iact:actionData>
  </iact:action>
  <iact:action type="add" startTime="174550">
    <iact:property name="dataType"/>
    <iact:actionData xml:id="d32">
      <inkml:trace xmlns:inkml="http://www.w3.org/2003/InkML" xml:id="stk32" contextRef="#ctx0" brushRef="#br0">32885 14317 0,'0'0'15,"0"0"-15,0 0 23,0 0-23,0 0 10,-95 100 4,39-70 11,-24 17-23,-16-14 0,-36 14 4,-20 6 14,-20 4-19,-32-7 11,-27 0-6,-65 13 7,-36 4 3,-31-1-16,-33-16 17,-4 10-13,-7-3 9,-49-4 5,-23-20-17,-13 7 16,-7 0-17,23-3 19,-23-7-18,-25 3 15,-3-6-11,3-4 8,13-9 7,35-4-20,17 10 19,11-17-19,9-6 16,15-21-15,20-9 10,45-20 12,-5-11-23,-4-2 5,5-38 12,23-2-1,-12-24-16,21-3 19,-9 23-19,-12 17 24,33 33-23,43 23 6,40-13 12,60-27-19,17-26 18,23-7-18,52-6 17,40-8-4,36-42-13,48 23 27,28-4-27,36-13 2,36-13 12,47 7 0,1 9-11,36 7 13,12-3-14,7 30 12,37 6-1,4-6 1,36 16-12,3-6 10,29 16 4,44-2-16,43 5 14,-3 4 5,-1 10-19,-7 7 24,27 23-24,-11-6 8,20-1 6,-5 27-9,21-13 5,-21-7 14,29 0-24,-1 0 3,29 3 9,-9 0 2,-7 1-10,-41 16 26,-27-7-30,23 34 1,9-10 11,7 13 0,-27-7 5,-40 0-17,-9 14 12,-7 13 3,-37 7-14,-15 3 18,-48 29-19,-12 35 13,-45 29 9,25 7-21,-28 26 4,-12 11 4,-36 3 3,-33-14 2,-27 11 3,-40 6-17,-52 7 14,-56 6-9,-80 24 8,-48-20 7,-19-30-20,-49 7 11,-28 12 4,-28-32-15,-11-17 14,-17 3 12,0-26-26,-31-24 0,15-40 14,324-43-8,0 0 12,0 0-17</inkml:trace>
    </iact:actionData>
  </iact:action>
  <iact:action type="add" startTime="176290">
    <iact:property name="dataType"/>
    <iact:actionData xml:id="d33">
      <inkml:trace xmlns:inkml="http://www.w3.org/2003/InkML" xml:id="stk33" contextRef="#ctx0" brushRef="#br0">15918 15100 0,'0'0'7,"0"0"11,0 0-18,0 0 21,-92 50-21,8-33 11,-36 16 17,-31 0-27,-21 7-1,-32 4 15,-12 6-10,-44-4 8,-3 28 3,-33 2-16,-4-3 14,-47-9 2,11-1-16,-4-16 15,5-4-10,-1-13 8,-16-13 0,9 6-8,-17-13 10,8-7-9,29-16 2,-1 0 5,12-7 7,-11-4-20,3 1 13,8-7-8,37 7 4,-5-11 12,-16-22-20,16-14 11,9-7-6,23-13 5,40-10 2,0 4 0,24-8-8,45-2 7,19-27 11,8-7-23,32 10 3,28 3 7,24-16 3,44-10 1,20-14-11,20-23 16,28 21-18,36-11 12,16 13 1,-1-3-12,13 4 10,16 16 1,20 27-8,-4 3 11,32 17-6,19-11-4,1 28 11,24 12-16,-16 21 12,27-13-1,-19 6 4,28 0-16,-16 10 14,11 3 3,-19 17-16,20-3 14,0-7-9,47 10 7,-19 0 1,24 0-14,-25 10 16,25 17 0,8-1-16,-21-2 10,5 2 8,-20 4-18,11-10 19,-23 4-19,24 6 25,4 6-24,-17 18 24,-11 19-25,-28 0 1,-40 17 14,-1 40-10,-15 37 7,-48 22 2,-28 41-12,-20 10 12,-36 20 3,-12 6-17,-44 14 15,-12-17-10,-24 1 7,-32 2-1,-40-23 2,-68 34-8,-64 2 7,-68 11 1,-39-13-8,-17-4 7,-12-17 4,25-52-16,339-174 13,0 0 4,0 0-17</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06:04:56.696"/>
    </inkml:context>
    <inkml:brush xml:id="br0">
      <inkml:brushProperty name="width" value="0.05292" units="cm"/>
      <inkml:brushProperty name="height" value="0.05292" units="cm"/>
      <inkml:brushProperty name="color" value="#FF0000"/>
    </inkml:brush>
    <inkml:context xml:id="ctx1">
      <inkml:inkSource xml:id="inkSrc17">
        <inkml:traceFormat>
          <inkml:channel name="X" type="integer" max="2560" units="cm"/>
          <inkml:channel name="Y" type="integer" max="1600" units="cm"/>
          <inkml:channel name="T" type="integer" max="2.14748E9" units="dev"/>
        </inkml:traceFormat>
        <inkml:channelProperties>
          <inkml:channelProperty channel="X" name="resolution" value="89.82456" units="1/cm"/>
          <inkml:channelProperty channel="Y" name="resolution" value="89.88764" units="1/cm"/>
          <inkml:channelProperty channel="T" name="resolution" value="1" units="1/dev"/>
        </inkml:channelProperties>
      </inkml:inkSource>
      <inkml:timestamp xml:id="ts1" timeString="2025-07-09T06:04:56.696"/>
    </inkml:context>
  </inkml:definitions>
  <iact:action type="add" startTime="12342">
    <iact:property name="dataType"/>
    <iact:actionData xml:id="d0">
      <inkml:trace xmlns:inkml="http://www.w3.org/2003/InkML" xml:id="stk0" contextRef="#ctx0" brushRef="#br0">12725 7456 0,'132'67'12,"-132"-67"-1,0 0 12,152 33-23,-52 7 12,-16-10 7,-4 10-19,4-13 9,12 6 0,12-3 2,-5 0-4,-11-17 2,-4-3 4,4-3 0,16-4-6,-4 7 10,-4-23-17,-8-4 14,0-9-2,8 2-8,3-16 7,-7 10 9,-4-13-18,-24 6 11,-8 4-5,-8-17 2,0 4 3,4-4-8,-4-14 8,-12-12-6,-12 19 3,-12 10-3,-4-6 7,-12 10-5,-4 0 3,-8-7 4,-4 6-16,-4 1 30,0-10-29,-16 13-1,4-40 12,-16-7 9,-4 7-21,-4 4 12,-4 12-8,-8 4 9,-4 14-2,12-8 9,-20-5-19,-3-1 9,-21 3 6,-4-6-16,0 16 21,0 7-21,-12 13 10,-4 11 9,-12 2-19,4 21 18,-15 3-18,-17 30 11,4 27 5,12 19-12,-4 14 12,-8 10-5,25 10-8,15 27 24,20 22-27,8-9 4,28-10 13,36-13-15,52 16 9,44-3 2,44-4 3,32-12-15,59 22 17,37-13-13,-240-143 4,0 0 7,0 0-16</inkml:trace>
    </iact:actionData>
  </iact:action>
  <iact:action type="add" startTime="77477">
    <iact:property name="dataType"/>
    <iact:actionData xml:id="d1">
      <inkml:trace xmlns:inkml="http://www.w3.org/2003/InkML" xml:id="stk1" contextRef="#ctx0" brushRef="#br0">13557 11207 0,'243'70'19,"-83"-31"-19,-80-32 21,-12-7-20,-8 0 11,20-7 7,0 7-19,-12 0 12,8 14 8,0-14-19,15 3 2,-11 0 18,4 7-20,-8 7 18,8-7-19,8-7 15,16 4 1,0 0-16,-12 3 12,-4-10 5,16 10-17,-1-4 14,5 1 2,-4 0-16,-12-7 23,4 10-23,0 6 16,20-16-15,-12 4 11,-12 2 0,0-6-6,23 14 10,13-8-3,-12 1-13,-8-4 34,24 7-34,0 4 0,-4-8 11,-12 1 6,11-4-17,-3 4 10,4 13 8,-8-13-18,-8 3 18,8-10-6,12 23-12,-12-6 18,-5-4-16,1 10 10,12-3 6,-8-10-17,0 4 31,12-11-32,8-3 0,-16-7 14,-1-3-10,1-13 24,8 6-26,-4-3-2,-16 10 26,-4-20-26,20 10 5,4-10 10,-13 0-11,-3 4 17,4-4-21,-4-10 19,4 0-19,-16 0 18,-4-13-12,4-1 3,-9-2 2,-7 9 8,-24-10-19,-16 1 19,-8 6-19,-8-4 12,4-12 0,0 16 10,-8 7-21,8-17 0,0 3 27,0 0-28,0 4 2,-24 3 25,4 4-26,-16 9 3,-4-6 4,-4-1 9,-4 4 1,4-3-18,-8 10 16,-16-11-15,0-6 9,-12 7 11,-16-7-21,-12-13 11,-12 0 9,-12-4-19,-12-6 12,-19 13-11,-13-10 17,0 7-18,4-11 9,-8 1 21,-20-4-31,0 7 0,-3 1 18,-9 9-17,-16 10 11,8 3 0,-32-3 8,8 7-19,13-4 10,-21 7-5,4 10 5,-28 10 8,5 3-19,-1 17 11,0-6 7,8 12-18,-16 11 16,9-4-12,-5-9 25,-12 6-29,28 3 0,-7 0 19,11 1-19,-4-8 11,-8 11 5,28 3-12,-3 3 10,15-13 1,12 14-14,-12-11 9,8 0 7,21 14-13,-25-7 14,20 3-18,12 7 27,4-13-26,-12 10 3,12-11 5,13 11 3,-5-10 7,-8 16-18,8-3 11,16 6 12,-4 8-24,-16 9 5,33 0 5,7 14 2,8 10 0,-12-8 9,0 8-20,16 0-1,12-7 12,12 10 8,0 16-20,-4 11 12,4-1 0,8 1 9,20-11-21,20 21 5,12 0 19,20-14-23,12 10 9,20-20-5,32 11 11,4-8-11,8 1 4,16-14 3,8 0 10,20-16-22,16-14 14,16-6-14,-5-4 20,29-13-20,-12 7 13,-12-1-3,0-12 11,12-1-21,-5-13 12,5 7-7,-4-4 6,8 0 10,-20-13-21,4 0 10,11 7 8,-15-20-17,12 6 14,4-3-4,-24-13-9,-4 3 16,15-10-13,-7-10 4,-8-13 4,-4-1 9,12-2-22,-4 2 5,7 1 4,-159 53 3,0 0 10,0 0-22</inkml:trace>
    </iact:actionData>
  </iact:action>
  <iact:action type="add" startTime="83337">
    <iact:property name="dataType"/>
    <iact:actionData xml:id="d2">
      <inkml:trace xmlns:inkml="http://www.w3.org/2003/InkML" xml:id="stk2" contextRef="#ctx0" brushRef="#br0">22512 8432 0,'-36'-10'23,"36"10"-23,0 0 22,0 0-22,0 0 12,0 0 9,0 0-21,0 0 7,0 0 6,0 0 5,0 0-18,76 137 12,-32-64 4,0 10-16,4 27 20,-5 7-20,-3 3 13,-16-10 6,4-11-19,-4-15 11,-20-14 7,0-20-17,-4-14 16,-4-6-17,8-20 11,-4-3 4,-4-7-10,0 0 9,-8 0 2,12 0-16,0 0 12,4-53 8,-4 23-20,-4 0 10,-4-7 6,4-3-16,-8 3 17,12-6-13,12-14 11,-8-2 2,16-15-17,8-6 16,4-3-15,8 0 11,8 23 7,-8 0-19,-8 30 29,-4 3-28,-4 27-1,-8 34 9,0-1 20,20 30-29,4 14 1,0 9 22,16-12-23,-4-4 12,4-14 8,-16-19-20,-12-11 11,8-9-7,-20-10 13,-4 3-12,-12-10 20,0 0-24,0 0 1,0 0 10,-48-60 3,32 33-11,0 4 9,4 6-3,40-26 11,-28 43-21,0 0 4,0 0 23</inkml:trace>
    </iact:actionData>
  </iact:action>
  <iact:action type="add" startTime="84170">
    <iact:property name="dataType"/>
    <iact:actionData xml:id="d3">
      <inkml:trace xmlns:inkml="http://www.w3.org/2003/InkML" xml:id="stk3" contextRef="#ctx0" brushRef="#br0">23727 9072 0,'0'0'1,"0"0"20,99 40-21,-51-20 6,-4 3 17,-4-10-23,-16-6 10,-8-14 4,-4-16 6,-8 10-19,-8-27 12,-8 3 10,-4-6-23,-8-11 1,-4 8 6,0 2 9,-12 8 0,0 12-16,0 14 26,-15 10-26,3 17 1,12-4 20,12 17-21,16 4 17,12-4-2,16 10-15,16 3 13,0-3 5,12 0-18,15-10 16,-11 0-16,0-10 18,4-13-17,-8-4 11,-8-6 0,-16-14 5,-4-16-16,-16 33 12,0 0 7,0 0-20</inkml:trace>
    </iact:actionData>
  </iact:action>
  <iact:action type="add" startTime="84693">
    <iact:property name="dataType"/>
    <iact:actionData xml:id="d4">
      <inkml:trace xmlns:inkml="http://www.w3.org/2003/InkML" xml:id="stk4" contextRef="#ctx0" brushRef="#br0">24174 8692 0,'0'0'1,"0"0"4,0 0 15,0 0-20,0 0 12,0 0 10,28 106-22,-16-72 13,0 2 7,12 1-20,-4-20 8,4 13 14,12-17-22,-8 0 10,0-13 6,0-16-15,0-11 13,-16 4 5,4-21-19,-12-12 12,-4 6-11,-4 3 12,-8 4 10,8 6-22,-4 7 12,8 24-13,8 6 15,-8 0 1,0 0-16,12 66 16,4-29-3,12 3-13,0-7 20,12-6-20,4-7 12,4-14 1,-8-19 5,3-10-18,-19-20 19,-4-14-19,-24 0 12,-8 4 6,-4-20-18,-11 13 13,-1 0 2,-8 13-15,16 11 20,-4 26-20,12 10 13,12 0 5,0 0-18,0 0 13,0 0 3</inkml:trace>
    </iact:actionData>
  </iact:action>
  <iact:action type="add" startTime="85349">
    <iact:property name="dataType"/>
    <iact:actionData xml:id="d5">
      <inkml:trace xmlns:inkml="http://www.w3.org/2003/InkML" xml:id="stk5" contextRef="#ctx0" brushRef="#br0">25401 7799 0,'0'0'10,"0"0"9,0 0-19,0 0 17,0 0-9,0 0 8,-16 100-16,40-33 23,8 9-23,-4 8 11,0 9 10,12-3-21,0 3 6,8 10 4,-16-16 21,-4-20-31,0-11 0,-16-26 18,-12 0-18,-16-7 15,-24-9 0,-24-21-15,-20 4 27,-20-14-27,-4-19 6,8 2 5,8 1 6,20 16-16,36-6 15,24-14-11,12 21 3,40-21 1,12 10 10,44-6-18,12-7 30,12-13-30,-8 3-1,4-3 18,-20-1-18,7 18 14,-19-1-1,12 7-8,-16 17 5,-12-11 8,-12 18-18,-16 6 10,-28 3 8,0-3-15,0 7 7,-12 9 8,0-16-18,0 0 19,0 0-7</inkml:trace>
    </iact:actionData>
  </iact:action>
  <iact:action type="add" startTime="85969">
    <iact:property name="dataType"/>
    <iact:actionData xml:id="d6">
      <inkml:trace xmlns:inkml="http://www.w3.org/2003/InkML" xml:id="stk6" contextRef="#ctx0" brushRef="#br0">26084 8635 0,'0'0'1,"0"0"21,84 34-22,-16-21 6,28-13 7,8-23 15,-8-14-27,-28-20-1,0-9 11,-28-8 8,-24-2-19,-20 9 20,-20 4-20,-8 20 14,-8 6 3,-12 34-16,12 19 25,-12 8-23,12 22-2,0 21 7,20 16 8,12-3-10,24-7 10,-16-73-8,0 0 2,0 0-7</inkml:trace>
    </iact:actionData>
  </iact:action>
  <iact:action type="add" startTime="86715">
    <iact:property name="dataType"/>
    <iact:actionData xml:id="d7">
      <inkml:trace xmlns:inkml="http://www.w3.org/2003/InkML" xml:id="stk7" contextRef="#ctx0" brushRef="#br0">27707 8169 0,'0'0'28,"0"0"-28,0 0 0,0 0 5,0 0 8,-28 143 7,40-60-20,16 1 12,4-24 7,8-24-19,7-19 9,5-17 9,4-27-17,12-29 10,-8-28 3,0-9-7,-28-3 6,-8-4-8,-20 13 15,-16 7-20,-32 14 20,-8 32-20,-8 18 22,-4 16-22,8 30 14,0 6-2,16 21-6,13 19 11,15 24-16,16 14 17,23-8-18,13-16 15,12-13-8,20-27 5,8-40-5,-4-27 6,-8-46 2,-16-31-15,-12-12 20,-24-1-19,-16-13 19,-12-3-19,-16 7 8,4 22 3,8 28 12,12 46-24,-8 13 7,4 7 5,8 93 2,12 1-13,12 12 14,4-9-8,4 16 5,4-23-5,8-7 14,-8-23-21,-4-10 14,-4-47-10,-8-3 11,-8 0-9,-12 0 4,0 0 0,0 0 3</inkml:trace>
    </iact:actionData>
  </iact:action>
  <iact:action type="add" startTime="87397">
    <iact:property name="dataType"/>
    <iact:actionData xml:id="d8">
      <inkml:trace xmlns:inkml="http://www.w3.org/2003/InkML" xml:id="stk8" contextRef="#ctx0" brushRef="#br0">28438 7819 0,'0'0'1,"0"0"19,0 0-20,0 0 17,20 160 6,-12-70-22,4 3-1,-12-9 21,8-14-20,-8-14 23,0-19-24,4-37 5,-8 0 8,8-83-1,-4 16-5,0-13 5,12 7-7,0-1 12,16 4-11,4 7 9,4 23-6,-8 34 8,0 6-17,0 16 9,-4 11 4,4 19-1,-12-9-6,8 3 2,0-3 6,-9-7-9,1-7 11,-4 4-12,0-11 5,-8 4 10,4-10-18,-8-3 9,16 16 9,-12-16-19,4-7 14,4 3-1,-8 4-10,8 0 14,-12-1-13,24 8 19,-24-14-23,0 0 20,0 0-20</inkml:trace>
    </iact:actionData>
  </iact:action>
  <iact:action type="add" startTime="87950">
    <iact:property name="dataType"/>
    <iact:actionData xml:id="d9">
      <inkml:trace xmlns:inkml="http://www.w3.org/2003/InkML" xml:id="stk9" contextRef="#ctx0" brushRef="#br0">29217 7599 0,'0'0'18,"0"0"-18,0 0 25,0 0-25,0 0 7,0 0 6,-80 60 10,24-16-23,4 6 16,0 13-16,20-10 27,8-6-27,24-4 1,12-6 13,16-21 4,24 4-18,16-6 10,4-8 7,4 4-17,-8 7 14,-24 0 2,-8 13-16,-20 6 20,-16 8-20,-12 6 17,-20 3-14,-20 17 7,-4-24 10,-8 8-20,8-18 13,4-6-1,8-26-6,8-21 3,32-33 7,4 50 4,0 0-20,0 0 18</inkml:trace>
    </iact:actionData>
  </iact:action>
  <iact:action type="add" startTime="88430">
    <iact:property name="dataType"/>
    <iact:actionData xml:id="d10">
      <inkml:trace xmlns:inkml="http://www.w3.org/2003/InkML" xml:id="stk10" contextRef="#ctx0" brushRef="#br0">29433 7839 0,'0'0'18,"0"0"-18,0 0 21,0 0-21,40 113 14,-28-56 9,4-4-23,8-6 13,-8-4-13,12-19 27,8 6-27,-8-30 7,4-17 8,16-3-13,-16-23 9,-4-4 5,-4-13-10,-8 0 4,-8-13 3,-8 20-6,0 19 3,0 21 3,-8 13-8,8 0 6,-4 0 9,16 73-20,-9-29 14,13 5-10,8-15 8,4-8 5,0 11-16,-4-24 10,4 4 3,0-10-8,0-1 4,8-12 9,4-11-19,-24-10 13,12-6 4,-20-24-17,-4-12 17,-4-11-13,4-7 7,-12 0 4,-12 1-12,4 6 9,4 7 2,-4 29-11,8 4 10,4 24 7,16 16-20,-12 0 14,0 0 6,0 0-20,0 0 14</inkml:trace>
    </iact:actionData>
  </iact:action>
  <iact:action type="add" startTime="89030">
    <iact:property name="dataType"/>
    <iact:actionData xml:id="d11">
      <inkml:trace xmlns:inkml="http://www.w3.org/2003/InkML" xml:id="stk11" contextRef="#ctx0" brushRef="#br0">30456 7776 0,'0'0'15,"0"0"2,0 0-17,108-10 22,-68-13-21,4-24 7,-20-6 15,-8-14-23,-16 4 10,-24 6 8,-8 7-18,-8 24 7,-12 9 13,8 17-19,4 27 22,12 6-23,4 14 17,-4 22-16,28 15 6,16 9 6,12 7-6,20-17 6,20-10 6,4-13-19,20-36 18,0-28-18,-9-36 14,-19-30-7,-24-29 4,-24-11 0,-16-14 2,-12 21-7,-16-7 3,0 17 4,12 13 4,4 27-17,4 29 17,4 24-16,4 0 13,12 74 5,8-4-19,8 13 14,4 14-11,-4-11 10,-12 1 4,8-4-17,-8-33 14,0-10 4,-8-20-18,-4-20 13,-4 0-7,0-73 27,-4 29-33,4-16 0,4-16 6,20-24 7,16-20 2,32-7-12,12 11 11,8 9-9,-8 31 5,-8 6 5,-24 26-9,-12 28 4,-40 16 11,0 0-21,0 0 12</inkml:trace>
    </iact:actionData>
  </iact:action>
  <iact:action type="add" startTime="90655">
    <iact:property name="dataType"/>
    <iact:actionData xml:id="d12">
      <inkml:trace xmlns:inkml="http://www.w3.org/2003/InkML" xml:id="stk12" contextRef="#ctx0" brushRef="#br0">26680 11336 0,'0'0'22,"0"0"-22,0 0 8,28 220 17,4-60-24,4-7 4,3-19 4,5 19 8,-8-30-12,-8-20 7,-12-23 2,0-33-13,-8-17 10,-16-30 12,-12-50-22,-8-23 17,-12-27-18,-12-27 17,1-3-16,7-13 10,-8 10 11,12-10-22,12 23 16,16 6-15,12 14 12,24 14 0,20 19-9,32-6 10,31 3 1,9 17-15,12 23 13,-4 20 2,-16 13 1,12 34-16,-8 6 18,-20 14-18,-24 9 13,-32 8 6,-36-14-18,-36 13 10,-28 3 7,-20-22-18,-8-8 25,-8 21-24,12-17-1,16 3 22,4-9-22,16-11 13,24-3 2,24-20-15,8 0 14,36 13 4,12-16-18,16 6 14,28 0-10,36-13 12,16 7 1,-8-10-17,7 3 10,5 3 12,-8 0-22,-20 7 10,-20-10-4,-12 0 7,-32-6 2,-12-4-10,-32 0 1,-16-24 15,0 34-21,0 0 16,0 0-2</inkml:trace>
    </iact:actionData>
  </iact:action>
  <iact:action type="add" startTime="91444">
    <iact:property name="dataType"/>
    <iact:actionData xml:id="d13">
      <inkml:trace xmlns:inkml="http://www.w3.org/2003/InkML" xml:id="stk13" contextRef="#ctx0" brushRef="#br0">28690 11483 0,'0'0'20,"0"0"-20,0 0 23,0 0-22,0 0 12,0 0 1,0 0-14,92 43 21,-92-43-21,0 0 14,0 0-6</inkml:trace>
    </iact:actionData>
  </iact:action>
  <iact:action type="add" startTime="91920">
    <iact:property name="dataType"/>
    <iact:actionData xml:id="d14">
      <inkml:trace xmlns:inkml="http://www.w3.org/2003/InkML" xml:id="stk14" contextRef="#ctx0" brushRef="#br0">29609 10447 0,'0'0'14,"0"0"-14,0 0 21,0 0-21,-68 93 11,64-46 10,8 20-20,24 9 12,12 14 3,24-7-16,16 1 20,7-4-20,5-14 30,0-9-30,20-44 0,20-26 12,-12-37 0,-8-20-7,-20-10 7,4-33 9,-16-34-20,-12-39 3,-17 3 7,-19-24 1,-20 17 1,-28 17-9,-24 43 7,-39 27 9,-17 36-20,-24 37 13,0 27 0,-16 43-9,-4 13 15,12 30-19,28 34 12,20 16 0,28 20 4,25-19-15,39-11 13,27-16 5,13-18-19,24-22 19,-76-67-19,0 0 9,0 0 12</inkml:trace>
    </iact:actionData>
  </iact:action>
  <iact:action type="add" startTime="92467">
    <iact:property name="dataType"/>
    <iact:actionData xml:id="d15">
      <inkml:trace xmlns:inkml="http://www.w3.org/2003/InkML" xml:id="stk15" contextRef="#ctx0" brushRef="#br0">30392 10414 0,'0'0'17,"0"0"-17,0 0 13,0 0 10,92 70-23,-36-20 23,8 6-21,32 14 19,16-20-21,-9 7 0,5-10 20,-12-14-19,12-3 18,-4-4-19,-104-26 20,0 0-19,0 0 9</inkml:trace>
    </iact:actionData>
  </iact:action>
  <iact:action type="add" startTime="92775">
    <iact:property name="dataType"/>
    <iact:actionData xml:id="d16">
      <inkml:trace xmlns:inkml="http://www.w3.org/2003/InkML" xml:id="stk16" contextRef="#ctx0" brushRef="#br0">31295 11846 0,'0'0'21,"0"0"-21,-176 77 20,56-4-19,-20 4 15,-35 9-16,3-3 13,-28 7 1,-8-10-1,4-3-13,-7-14 17,-9 0-13,8 11 6,-32-11 7,13 0-14,-33-6 22,20-14-25,-28-9 22,17-18-21,-29-6 2,12-10 9,4-16-1,9-4-3,7-14 1,-8-6 5,20-13 3,-11-7-17,31 3 15,4-9-11,0-1 10,28 1-7,-19 2 5,7-2 5,-12-8-17,4-9 16,8-7-9,-15 7 5,11-14-6,28 4 8,-8 10-10,16-4 12,25-16-11,23-10 8,8 6 6,8-6-18,16-20 19,12-17-20,20 20 8,4-20 6,12-27-10,12 8 10,16-1 3,12-13-17,8 6 10,24 4 2,20-4 2,20-9-9,16 9 5,20 7 21,40-6-30,20-1-1,35-3 17,45-16-16,4 16 18,44 4-19,11-14 20,41 17-20,28 6 17,-9-10-10,25 18 10,-13 15-17,1 21 14,12 13-8,19 0 7,-19 27 2,3 23-15,-11 7 15,-24 23-9,3 6 9,9 18-11,-32 26 10,-5 3-5,-35 17 3,4 7 9,-21 19-21,-19 28 14,-20 16-13,-4 23 13,-64 10-7,-29 4 5,-11 26 4,-16 13-16,-40 7 14,-12 11 2,-28 2-16,-12-9 14,-28 6-2,-16 7-8,-24-24 8,-12 14 5,-12-17-12,4-23 6,-4 0 2,-4 16-9,8-16 8,-40-16 0,1-18-7,-21 7 5,12-3 15,-4-7-25,4 4 14,-8-4-14,20-29 12,16-11 2,8-13-9,8-10 7,-4 3 1,-7 17-8,-9-7 10,-12-3-11,-16 10 7,-28 23 0,-56 21 13,196-124-24,0 0 3,0 0 21</inkml:trace>
    </iact:actionData>
  </iact:action>
  <iact:action type="add" startTime="96497">
    <iact:property name="dataType"/>
    <iact:actionData xml:id="d17">
      <inkml:trace xmlns:inkml="http://www.w3.org/2003/InkML" xml:id="stk17" contextRef="#ctx1" brushRef="#br0">30135 11646 0,'-15'0'0</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06:04:56.696"/>
    </inkml:context>
    <inkml:brush xml:id="br0">
      <inkml:brushProperty name="width" value="0.05292" units="cm"/>
      <inkml:brushProperty name="height" value="0.05292" units="cm"/>
      <inkml:brushProperty name="color" value="#FF0000"/>
    </inkml:brush>
  </inkml:definitions>
  <iact:action type="add" startTime="11690">
    <iact:property name="dataType"/>
    <iact:actionData xml:id="d0">
      <inkml:trace xmlns:inkml="http://www.w3.org/2003/InkML" xml:id="stk0" contextRef="#ctx0" brushRef="#br0">24674 7483 0,'0'0'10,"0"0"10,103 0-20,-19 3 19,8 4-19,-8-1 18,-4 8-16,4-11 13,20 10-10,4-3 6,4-3 14,-4 0-25,-8-7 4,11 3 7,13 7 2,12-10 7,-8 0-19,0 0 4,4 0 5,4 0 0,0 0 7,-1-10-11,25 20 3,0-23 5,-24 3-8,12-4 18,12-9-21,-21 0-3,-15 10 16,-8-11-9,-4 11 3,8 10 3,-12-11 2,-16 11-15,-8-4 24,12-3-24,4 4 7,-17 2 2,9-2 4,-20-11 0,12 10-8,24-9 19,-4-1-23,-8 7 2,-4 10 14,4-7-14,8 7 9,8-3 20,-5-10-32,-11-1 0,-4 1 12,8-14 2,16 14-14,-8-4 22,-12-6-21,-16 16 12,-12-6-8,-12 3 7,-4-3 0,-8 13 0,-9 0-9,-35 0 13,0 0-2,0 0-14</inkml:trace>
    </iact:actionData>
  </iact:action>
  <iact:action type="add" startTime="13413">
    <iact:property name="dataType"/>
    <iact:actionData xml:id="d1">
      <inkml:trace xmlns:inkml="http://www.w3.org/2003/InkML" xml:id="stk1" contextRef="#ctx0" brushRef="#br0">4142 8086 0,'0'0'9,"0"0"4,140 10 8,-36 3-21,-13 14 18,-7-1-17,24-12 6,0 2 8,16 11 6,-8-10-21,-4 6 6,-8-10 3,24 11 8,-5-11-14,9 10 7,-8-13 2,24 20 7,0-20-19,-12 3 18,4-6-17,11 13 9,1-20 9,-8 0-19,-8 3 17,12-3-14,-12-3 12,0-10-4,0 6 8,7 0-18,-7 1 2,-8 2 21,4 1-24,16 10 15,-4-14-10,-20 14 7,-5-11 5,9 11-17,0-10 13,-16-1 1,-16 4-13,12 0 14,12-6-11,0-1 9,-12 0 4,3-3-16,5 4 15,-4 12-12,-8 4 22,-8-10-26,-16 0 4,0 0 7,-8-10 5,8-3 2,0 13-18,-12 7 9,-16-14 8,-1 4-17,-7-10 19,-4-4-18,12 7 15,36 30-10,-88-20 3,0 0 7,0 0-15</inkml:trace>
    </iact:actionData>
  </iact:action>
  <iact:action type="add" startTime="15348">
    <iact:property name="dataType"/>
    <iact:actionData xml:id="d2">
      <inkml:trace xmlns:inkml="http://www.w3.org/2003/InkML" xml:id="stk2" contextRef="#ctx0" brushRef="#br0">12921 8515 0,'224'127'9,"-64"-44"13,-68-40-22,-28-19 10,20-18 10,23-12-20,5-1 15,20 7-11,16 7 8,12-7 1,-8 0 4,24 0-17,-13-7 15,-3-16-9,0 6 28,16-19-33,-16-1 0,-8-3-1,7-10 13,-11 0-4,-12-13 2,-4-14 10,-8 4-21,0-24 12,-8 21 8,-20-18-20,-16 1 11,-25-13-7,-11 2 16,-20-2-20,-12 9 12,-28 24 8,-24 13-20,-20 3 10,-11 4 3,-13 3 1,-16-23-13,-24 3 21,-28 10-21,-4-13 13,-8 9-9,-27 8 4,7 9 3,4 4 4,-24-1-16,4 1 13,12 3 7,-15 14-20,15 9 12,12 10 7,-4 14-18,-4 3 16,21 20-17,3 13 10,8 4 11,-8 26-21,8 10 12,-16 14 8,16 19-19,17-2 4,27 6 7,12 6 0,8-16 1,16 3-8,20 1 6,24-11 2,40-3-8,20-10 5,44 0 12,32-4-22,24-6 12,8-20-7,23 3 5,21-19 11,8-21-20,36-20 11,28-39 3,-256 36-15,0 0 18,0 0-17</inkml:trace>
    </iact:actionData>
  </iact:action>
  <iact:action type="add" startTime="18043">
    <iact:property name="dataType"/>
    <iact:actionData xml:id="d3">
      <inkml:trace xmlns:inkml="http://www.w3.org/2003/InkML" xml:id="stk3" contextRef="#ctx0" brushRef="#br0">1676 8845 0,'0'0'20,"0"0"-20,0 0 24,0 0-24,0 0 7,68 107 5,-52-54 11,12 4-23,8 9 9,-8-12 13,12 12-22,0-9 4,16 3 9,8-10-1,-12-4-7,-4-9 4,4-20 7,-12-4-3,-4-13-12,-16-17 15,0-3-12,-12-26 7,4-11 4,0 7-10,-12-17 10,12 7-11,0-19 7,4-28 5,-1-23-12,9-3 26,16 3-29,-8-37-1,20 1 9,12 3 11,-20 3-20,12 23 12,-16 1 8,-4 22-20,-4 31 11,-8 17 7,0 29-17,-12 20 15,-8 4-12,-4 13 3,4 0 9,-4 0-2,8 67-14,36 6 16,-44-73-12,0 0 9,0 0 5</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06:04:56.696"/>
    </inkml:context>
    <inkml:brush xml:id="br0">
      <inkml:brushProperty name="width" value="0.05292" units="cm"/>
      <inkml:brushProperty name="height" value="0.05292" units="cm"/>
      <inkml:brushProperty name="color" value="#FF0000"/>
    </inkml:brush>
  </inkml:definitions>
  <iact:action type="add" startTime="65342">
    <iact:property name="dataType"/>
    <iact:actionData xml:id="d0">
      <inkml:trace xmlns:inkml="http://www.w3.org/2003/InkML" xml:id="stk0" contextRef="#ctx0" brushRef="#br0">26923 11167 0,'0'0'19,"0"0"-19,0 0 12,0 0 10,-52-114-22,40 74 9,-4 14 6,-8-18-14,8-2 14,-11-11 2,-1 7-16,0 4 18,0-28-19,-8 4 13,4-13-7,-8-7 13,0 10-19,-12 7 17,12 10-12,0 13 8,0 10 2,0 0-15,12 6 15,0 15 0,0-15-15,12 11 21,4-10-21,0 26 14,0 4-7,12 3 5,-4 3 1,4 20-10,4 11 9,8-8 3,-8 4-12,4-3 12,-4-11-8,8-2 3,0 12 8,-12-26-18,12 0 26,-8 0-25,-4 0 3,0-33 7,12 33-2,-12-7 11,0 1-19,0 6 9,0 0 9,0 0-19</inkml:trace>
    </iact:actionData>
  </iact:action>
  <iact:action type="add" startTime="66260">
    <iact:property name="dataType"/>
    <iact:actionData xml:id="d1">
      <inkml:trace xmlns:inkml="http://www.w3.org/2003/InkML" xml:id="stk1" contextRef="#ctx0" brushRef="#br0">26776 10444 0,'0'0'1,"0"0"18,0 0-19,135-67 13,-67 37 9,-4-6-22,-8-1 12,12 7-8,-24-3 7,-8 13 9,-8-4-20,0 8 11,-16-4 1,0 20 5,-8-4-16,-4-9 14,0 13-13,0 0 14,0 0-4,0 0 9,0 0-21,0 0 0,0 0 27</inkml:trace>
    </iact:actionData>
  </iact:action>
  <iact:action type="add" startTime="66661">
    <iact:property name="dataType"/>
    <iact:actionData xml:id="d2">
      <inkml:trace xmlns:inkml="http://www.w3.org/2003/InkML" xml:id="stk2" contextRef="#ctx0" brushRef="#br0">26843 9421 0,'0'0'34,"0"0"-34,0 0 0,0 0 9,40 114 3,-4-61 8,8 13-20,12 1 10,24 13 14,0-3-24,0 6 0,0 3 13,-8 4-2,-4-10 2,8 0-8,-16 0 6,-8-6 10,0-8-21,-20-6 13,-12-10 0,0-7-13,-13-13 17,-3-16-14,-4-11 11,-4-3 1,4 0-15,-7 0 18,3-57-1,-8 27-17,12 30 15,0 0-15,0 0 15</inkml:trace>
    </iact:actionData>
  </iact:action>
  <iact:action type="add" startTime="67236">
    <iact:property name="dataType"/>
    <iact:actionData xml:id="d3">
      <inkml:trace xmlns:inkml="http://www.w3.org/2003/InkML" xml:id="stk3" contextRef="#ctx0" brushRef="#br0">27643 9328 0,'0'0'14,"0"0"-14,0 0 12,0 0 6,0 0-18,0 0 14,92 133 7,-40-49-21,3-1 12,9 3 2,8 11-13,20 20 15,0-1-12,-20 1 8,4-21 1,-20-12-8,-16-11 5,-12-20 11,-16-20-21,0-9 14,-20-24-10,-4 0 24,12 0-27,0 0-1,0 0 16</inkml:trace>
    </iact:actionData>
  </iact:action>
  <iact:action type="add" startTime="67791">
    <iact:property name="dataType"/>
    <iact:actionData xml:id="d4">
      <inkml:trace xmlns:inkml="http://www.w3.org/2003/InkML" xml:id="stk4" contextRef="#ctx0" brushRef="#br0">27922 9038 0,'0'0'21,"0"0"-21,148-36 19,-40 12-18,-12 24 11,12 10 1,-108-10-10,0 0 9,0 0 2,216 150 7,-232 20-21,-20-17 6,-8-26 7,4-31 2,0-29-14,0-20 11,24-41 9,4-6-21,12 0 7,12-66 5,20-1 18,48-16-30,12-7 0,16 13 16,0 21-15,-5 19 16,-7 20-14,0 44 14,0 13-11,-28 20 4,-16 20 3,-20 13-9,-20 4 9,-16-7 0,-20 23-10,-8-13 18,-32 3-21,0-13 16,-8-10-10,-12-3 5,-4-21 2,0-6-9,-3-13 11,11-7 0,4-14-14,8-16 13,20 0-8,8-6 5,16-4 3,8-7-9,16-3 15,28-10-20,4 14 15,4-11-9,20 10 5,-56 17 6,0 0-17,0 0 12</inkml:trace>
    </iact:actionData>
  </iact:action>
  <iact:action type="add" startTime="68622">
    <iact:property name="dataType"/>
    <iact:actionData xml:id="d5">
      <inkml:trace xmlns:inkml="http://www.w3.org/2003/InkML" xml:id="stk5" contextRef="#ctx0" brushRef="#br0">30016 8828 0,'0'0'1,"0"0"20,0 0-21,0 0 6,0 0 15,-96 134-21,64-64 10,-24 3 16,-3-6-25,11-8 5,0-2 8,20-20-6,16-7 4,12-10 1,0-10-12,88-14 19,-20 1-20,3-20 13,9 6-7,0-20 4,4 24 5,-4-4-8,0 1 4,0 16 5,-20 26-16,-20-6 14,-16 27 2,-12 13-15,-12 23 14,-24-9-9,-4 2 4,-16-6 1,-4-3 7,-8-11-18,-12-9 15,0 3-9,4-10 5,4-10 2,8-13 3,12-14-15,0-3 12,16-7-6,8-6 1,0 6 13,16-9-21,0 16 14,0-14 0,12 4-13,-12 0 14,0 10-10,4-10 4,4 7 11,-4 0-20,-4 3 14,0 0 4,4-10-18,4 3 10,-8 7 14,0-7-24,4-3 15,-4 10-15,8 0 12,-4 0 5,4 0-17,-4 0 11,-4 0 11,0 0-22,0 0 10,0 0 6</inkml:trace>
    </iact:actionData>
  </iact:action>
  <iact:action type="add" startTime="73087">
    <iact:property name="dataType"/>
    <iact:actionData xml:id="d6">
      <inkml:trace xmlns:inkml="http://www.w3.org/2003/InkML" xml:id="stk6" contextRef="#ctx0" brushRef="#br0">31347 8792 0,'0'0'18,"0"0"-17,140-100 23,-52 43-24,-20-3 12,-24 10-6,4 17 3,-28 6 6,0 17-11,-20 10 11,0 0-6,-72 44 12,28-11-21,-20 0 4,-20 24 7,-16 13 3,-16 6-1,-4 1-8,20-4 4,8-3 11,12-10-20,24-10 10,17-10 8,11-10-18,16-23 19,12-4-17,56-16 8,-5-20 4,13-7 4,8-10-18,12-14 17,20 4-17,0 10 20,-16 4-20,-12-1 11,-32 21 7,-44 26-17,0 0 22,0 0-23</inkml:trace>
    </iact:actionData>
  </iact:action>
  <iact:action type="add" startTime="73668">
    <iact:property name="dataType"/>
    <iact:actionData xml:id="d7">
      <inkml:trace xmlns:inkml="http://www.w3.org/2003/InkML" xml:id="stk7" contextRef="#ctx0" brushRef="#br0">32158 9078 0,'0'0'17,"0"0"-17,0 0 12,0 0 8,0 0-19,0 0 14,0 0-3,-44-123-10,20 36 11,-4-26 10,-12-27-23,-12-26 5,0-21 2,8 11 8,-7-24 2,19-3-17,-8 19 11,16-9 7,8 10-18,4 27 19,12 36-19,0 36 27,0 38-27,4 19 5,20 27 8,0 67 5,8-1-18,20 38 14,11 26-10,21 36 30,0-3-34,8-3 1,0-3 15,4-7-16,-4 6 14,-8-29-2,-4-17-7,-24-17 4,-8-10 1,-16-26 9,-16-21-19,-4-9 16,-4-20-11,-20-7 3,0 0 7,-16-57 5,0 20-20,28 37 11,0 0 7,0 0-18</inkml:trace>
    </iact:actionData>
  </iact:action>
  <iact:action type="add" startTime="74266">
    <iact:property name="dataType"/>
    <iact:actionData xml:id="d8">
      <inkml:trace xmlns:inkml="http://www.w3.org/2003/InkML" xml:id="stk8" contextRef="#ctx0" brushRef="#br0">31958 8236 0,'0'0'13,"0"0"5,0 0-18,0 0 22,100-67-22,-56 34 11,12-7 0,-4-7 4,4-6-12,8-1 14,4 1-17,-12-3 11,8-14 10,-20 3-21,8 14 13,-12 9-9,-12 11 9,0-10-3,-28 43 12,0 0-22,0 0 16</inkml:trace>
    </iact:actionData>
  </iact:action>
  <iact:action type="add" startTime="74635">
    <iact:property name="dataType"/>
    <iact:actionData xml:id="d9">
      <inkml:trace xmlns:inkml="http://www.w3.org/2003/InkML" xml:id="stk9" contextRef="#ctx0" brushRef="#br0">32458 6777 0,'0'0'1,"0"0"19,0 0-20,0 0 9,0 0 11,0 0-20,0 0 13,100 63 10,-56-10-23,12 21 9,0 16 13,20 29-22,4 11 3,3-6 12,-7-5-3,-20-9-7,-4-16 6,-20-4-2,-8-20 10,-12-21-18,-12-15 14,-8-21-10,4-13 4,-24 0 6,0-96-10,-4 22 7,32 74 5,0 0-17,0 0 14</inkml:trace>
    </iact:actionData>
  </iact:action>
  <iact:action type="add" startTime="74999">
    <iact:property name="dataType"/>
    <iact:actionData xml:id="d10">
      <inkml:trace xmlns:inkml="http://www.w3.org/2003/InkML" xml:id="stk10" contextRef="#ctx0" brushRef="#br0">32494 7000 0,'0'0'19,"0"0"-19,0 0 10,0 0 12,-28-123-21,44 53 7,12-4 15,8 14-23,8-13 13,4 13-12,12 0 12,4 14-1,32 16 6,-1 6-18,-3 18 16,-8 19-15,-20 24 14,-8 9-10,-16 31 7,-24 13-3,-4 30 11,-28-10-20,4 0 16,-28-20-11,4-4 4,4-16 11,20-20-19,8-17 11,4-16 1,4-17-10,20 0 11,20-70 2,8 23-16,12-6 11,8 10 10,8 3-20,0 27 11,-12 3-8,-28 20 7,-8 13 5,-12 20-12,-20 17 9,-20 30 3,-8-7-13,-4 1 6,-8-1 10,-8-10-18,4-3 10,-8-10 13,-4-10-24,4-7 5,0-3 16,8-10-21,4-16 13,-4-1-9,4-16 13,40 3-14,0 0 20,0 0-23</inkml:trace>
    </iact:actionData>
  </iact:action>
  <iact:action type="add" startTime="76837">
    <iact:property name="dataType"/>
    <iact:actionData xml:id="d11">
      <inkml:trace xmlns:inkml="http://www.w3.org/2003/InkML" xml:id="stk11" contextRef="#ctx0" brushRef="#br0">28989 11300 0,'8'-83'25,"-8"83"-25,0 0 9,0 0 14,16-120-23,8 90 9,8 16 6,8 34 4,12 20-19,16 37 18,0 3-18,0 26 17,0 8-17,-12 12 13,0-26 1,-4-13-9,-12-27 2,-4-14 11,-8-19-13,-4-24 4,-8-19 9,-12-11-18,-8-16 12,-8-31 5,-4-35-16,-20-15 13,8 1 6,-4-20-20,8-4 15,12 17-15,8 30 21,8 17-21,8 13 11,16 20 0,0 20 11,0 17-22,12 0 13,0 26-9,-12 0 10,11 1-1,-3 12-13,-4 8 17,8 9-4,-12 4-7,8 6 4,-4 3 2,16 4-7,-4 24 12,8-4-14,4 0 8,-4-11 2,16-2 1,-8-10-13,-8-11 21,-4-12-22,-16-18 11,-8-9 8,0-7-19,-16 0 10,-8 0 5,0-10 0,0-17-15,-48 11 16,48 16-11,0 0 7,0 0 9</inkml:trace>
    </iact:actionData>
  </iact:action>
  <iact:action type="add" startTime="77822">
    <iact:property name="dataType"/>
    <iact:actionData xml:id="d12">
      <inkml:trace xmlns:inkml="http://www.w3.org/2003/InkML" xml:id="stk12" contextRef="#ctx0" brushRef="#br0">29369 11306 0,'0'0'20,"0"0"-20,0 0 21,0 0-21,0 0 10,0 0 3,0 0 9,0 0-22,0 0 9,0 0 7,0 0-16,0 0 19,0 0-19,0 0 10,0 0 20,0 0-30,0 0 1,0 0 9</inkml:trace>
    </iact:actionData>
  </iact:action>
  <iact:action type="add" startTime="78143">
    <iact:property name="dataType"/>
    <iact:actionData xml:id="d13">
      <inkml:trace xmlns:inkml="http://www.w3.org/2003/InkML" xml:id="stk13" contextRef="#ctx0" brushRef="#br0">29149 11197 0,'0'0'8,"0"0"11,0 0-19,0 0 12,0 0 8,0 0-20,0 0 13,0 0 9,0 0-22,0 0 10,0 0 11,0 0-18,0 0-3,0 0 27,-80 80-27,68-67 7,8 3 2,4 8 3,4 12-5,16 4 4,8 27 2,4 23-8,16 17 7,-12-4 6,4 3-18,-4-19 16,-8 6-12,-12-23 11,8 7 4,-12-11-19,0-12 20,-12-14-20,0-7 7,4-16 1,-4-1 14,8-16-22,-8 0 11,-8-50 6,4 17-17,4 33 13,0 0 6,0 0-18</inkml:trace>
    </iact:actionData>
  </iact:action>
  <iact:action type="add" startTime="78976">
    <iact:property name="dataType"/>
    <iact:actionData xml:id="d14">
      <inkml:trace xmlns:inkml="http://www.w3.org/2003/InkML" xml:id="stk14" contextRef="#ctx0" brushRef="#br0">30484 11040 0,'0'0'5,"0"0"7,0 0 10,0 0-22,0 0 11,0 0 10,80-30-21,-56 17 14,-4-1-13,4-6 15,0 7 3,-16-7-19,12 7 15,-4-1-14,8-2 12,-8-4 3,0 0-15,8 10 19,-8 0-16,-4 3 3,4 7 11,-4-20-17,-8 17 17,3-4-18,-3-3 20,8-3-20,-12 6 17,8-3-11,-4-3 8,8-10-8,12 3 6,-20-4 0,12-16-5,-4 10 6,-12-13-7,12-4 5,-20 11 3,4 9-8,4 1 3,-16 12 7,-12-2-15,-8 16 16,5 23-11,-29-6 5,4 36 1,0 3-5,0 14 6,4-3-7,-4 16 11,8 4-13,16-1 9,8-6 3,20 4-16,8-14 13,12 3-2,32-20-5,8 0 5,24-16 7,12-14-17,4-16 17,11-10-17,-11-31 11,-12 4 4,4-16-14,-4-24 11,-4-10 6,-8-17-19,-4-6 18,-16-3-18,-24 6 17,-4-10-14,-24 3 11,4 34 6,-20 10-20,-16 36 15,-8 37-15,0 7 15,0 16 1,0 27-15,16 13 17,-4 10-17,12 1 15,16-18-10,20-9 8,16-17-10,16-7 17,0-33-21,4-10 13,0-13-9,8-20 12,-8-14-1,-12-36-15,12-14 16,-16 4-12,-16-4 9,-20 17-2,-12 7 6,-28 20-16,-8 23 9,-16 33 7,0 27-17,20 7 20,0 29-18,12 11 12,16 36 0,8 20-14,20-3 10,12-20 8,12-13-14,16-17 13,8-40-12,4-24 12,-1-39-14,-7-43 5,-12-48 2,-8-36 4,-24-3 7,-20-33-21,-20-1 10,0 4-6,-16 7 11,-8 26 2,-3 40-16,11 40 9,4 40 18,16 47-27,12 39-1,20 64 11,24 27-3,12 22 10,19 5-17,9 2 12,4-33 0,-8 11-8,4-44 6,-8-24 11,-8-19-21,-8-27 14,-4-20-15,-20-20 13,0-20 4,-12-17-17,-4-16 15,-12-7 1,-12-10-16,0-7 10,-16-9 12,4 16-22,8 13 15,12 44-10,4 6 6,12 17-1,4 74 19,12-14-28,16 33-1,4-7 17,-4 4-17,0-33 16,-4-14-14,-4-39 11,-36-4 1,0 0 2,0 0-15</inkml:trace>
    </iact:actionData>
  </iact:action>
  <iact:action type="add" startTime="80696">
    <iact:property name="dataType"/>
    <iact:actionData xml:id="d15">
      <inkml:trace xmlns:inkml="http://www.w3.org/2003/InkML" xml:id="stk15" contextRef="#ctx0" brushRef="#br0">32322 9518 0,'0'0'17,"0"0"-17,0 0 23,0 0-23,0 0 7,0 0 13,0 0-19,0 0 25</inkml:trace>
    </iact:actionData>
  </iact:action>
  <iact:action type="add" startTime="80891">
    <iact:property name="dataType"/>
    <iact:actionData xml:id="d16">
      <inkml:trace xmlns:inkml="http://www.w3.org/2003/InkML" xml:id="stk16" contextRef="#ctx0" brushRef="#br0">32937 9355 0,'0'0'1,"0"0"8,0 0 10,0 0-19,0 0 13,-103 13 7,51 10-20,-8 21 15,8 12-5,-4 4 8,16 13-18,12 4 6,12-10 5,24 3-2,20 10 2,20-4 0,32-16 5,8-10-15,27-23 15,-7-17-10,-12-24 6,-4-29-2,-32-23 9,0-18-18,-20 11 15,-20-4-16,-12 4 22,-20 16-22,-12-2 11,-4 22-2,-12 14 14,12 23-23,0 23 4,0 7 7,16 6-2,8 4 12,-4 14-11,20 6-9,4-10 15,12-7-13,0-10 8,8-16 3,-8-17 7,8-10-21,-4-20 13,4-7-13,-4-3 16,8-10 1,-16-10-17,4-10 18,-16-46-18,-20-11 12,-8-9 2,-12-14 1,-12-10-15,0 17 18,-12 16-13,0 21 5,-4 39 3,0 27-8,16 43 12,0 34-13,16 13 3,8 50 12,12 60-18,4-4 11,20 14 5,28 0-16,8-7 11,20-19 11,8-28-23,12-36 5,16-30 4,-4-30 3,-4-30 1,-104 10 5,0 0-18,0 0 19</inkml:trace>
    </iact:actionData>
  </iact:action>
  <iact:action type="add" startTime="82111">
    <iact:property name="dataType"/>
    <iact:actionData xml:id="d17">
      <inkml:trace xmlns:inkml="http://www.w3.org/2003/InkML" xml:id="stk17" contextRef="#ctx0" brushRef="#br0">30496 12489 0,'0'0'9,"0"0"11,0 0-19,-88 90 9,44-34 12,0 14-22,4 4 13,0 2 12,16-9-24,-4 0-1,12-21 15,20 1-11,20-21 10,28-19 6,16-14-20,4 4 11,20-10 9,16-4-20,12 4 14,0-11-13,-13 24 29,-23 17-30,-12 3 0,-24 20 20,-16 10-20,-24 17 13,-32-1 6,-8 31-19,-32-11 11,-28-9 1,-32 3-6,-7-13 10,7-21-12,12-9 7,4-20 1,8-27 8,12-17-20,28-20 21,28-13-21,32-33 5,0 93 7,0 0-5,0 0 9</inkml:trace>
    </iact:actionData>
  </iact:action>
  <iact:action type="add" startTime="82672">
    <iact:property name="dataType"/>
    <iact:actionData xml:id="d18">
      <inkml:trace xmlns:inkml="http://www.w3.org/2003/InkML" xml:id="stk18" contextRef="#ctx0" brushRef="#br0">31155 12322 0,'0'0'8,"0"0"14,0 0-22,0 0 17,72 120-16,-20-66 37,16 16-38,12 16 3,0 7-3,-12 14 20,0-10-20,-12-18 19,-4-19-15,-12 0 10,-12-23-7,-28-14 4,-12-23-6,12 0 5,0 0-1,0 0 8</inkml:trace>
    </iact:actionData>
  </iact:action>
  <iact:action type="add" startTime="82967">
    <iact:property name="dataType"/>
    <iact:actionData xml:id="d19">
      <inkml:trace xmlns:inkml="http://www.w3.org/2003/InkML" xml:id="stk19" contextRef="#ctx0" brushRef="#br0">31023 12825 0,'0'0'17,"0"0"-17,0 0 22,0 0-21,0 0 9,136-83-1,-56 36 8,0-19-17,20 16 19,0-10-19,-12-7 20,4-3-20,0-3 19,-1-24-17,-15 18 13,4 15 4,-20 1-19,-28 36 5,-20 37 14,-12-10-19,0 0 13,0 0-3</inkml:trace>
    </iact:actionData>
  </iact:action>
  <iact:action type="add" startTime="83242">
    <iact:property name="dataType"/>
    <iact:actionData xml:id="d20">
      <inkml:trace xmlns:inkml="http://www.w3.org/2003/InkML" xml:id="stk20" contextRef="#ctx0" brushRef="#br0">31847 12449 0,'0'0'1,"0"0"6,0 0 6,0 0 11,79 3-23,-39-3 8,16 24 1,-4-8 9,0 18-19,4-24 21,-12 6-20,4 4 5,-4-16 6,8-18-4,0-9 2,-4-7-1,-12-13 6,-8-14-10,-16-20 8,-24 4-7,0-7 7,0 24 3,0 9-16,-4 14 15,4 13-9,12 20 8,-4 0-9,4 0 9,4 60 1,20-14-13,4 24 9,12-7 4,12-9-12,0-11 12,-8-20-10,-4-13 11,4-20-2,-8-20-14,-8-30 13,-12 0 5,-5-6-18,-11-17 13,-15 13 0,3 13-7,0 14 2,-4 9 8,4 24-10,0 10 8,0 0 0,8 70-14,16-30 12,4 17 8,28-10-19,7-11 18,13-6-18,-4-23 16,4-27-17,-20-10 13,-4-30 0,-16-7-10,-12-3 14,-20-10-13,-12-3 11,-20 13-1,-12-3-14,-16 26 12,0 34 3,-8 43-12,9 23 10,19 24-5,12 3 16,20 6-24,28 1 17,16-14-15,28-6 7,11-30 9,1-11-18,0-19 17,-12-40-11,4-4 2,-16-23 3,-4 0 5,-16-20-16,-16-23 18,-12-20-14,-20-11 10,-16 4-2,-16-3-10,0-7 11,-20 10 0,8 30 2,9 17-14,7 30 15,12 30-11,24 33 6,16 10 7,16 33-18,48 37 12,19 33 14,13 4-26,8 6 0,-4-3 16,32-4-2,-24-22-14,0-21 15,-16-40 0,-24-36-14,-24-24 12,-8-39-4,-20-14 8,-16-24-17,-16 4 17,-12-3-13,-8 0 23,-4 10-25,12 6-2,0 14 13,4 43 1,20 0-10,-4 20 13,8 0-13,8 0 17,4 50-21,4-37 15,-4-13-10,0-13 9,-12-14 0,0-16-14,-12 3 15,0 6-11,-12 8 14,4 3-3,-12 6-15,4 34 13,12 12-2,0 1-7,16 27 11,12 16 2,4 14-16,12-7 17,12-10-18,0-10 14,0-30-10,0-7 8,-12-23 2,0-23 4,0-1-18,-16-19 9,-12-17 8,0-3-15,-12 0 13,8 6-9,-8 7 1,12 10 10,0 20-11,4 20 7,8 0 3,12 0-16,16 87 30,-1-31-30,-7-29 0,-4 0 18,-8-27-17,-20 0 23,0 0-24,-48-54 20,16 8-20,-15-14 21,7-4-21,-8-5 11,-4-25-7,0-22 19,-4-8-22,4 5 17,-16 9-17,16 26 11,0 28 3,20 16-14,24 23 13,16 17 5,8 0-18,20 57 4,24-14 6,20 27 4,4-20-10,-8 30 5,-4-4 4,4-9 7,-9 20-21,1-7 10,-24-14-7,4-12 9,-8-1 9,0-10-21,-40-43 8,0 0 11,0 0-18</inkml:trace>
    </iact:actionData>
  </iact:action>
  <iact:action type="add" startTime="85335">
    <iact:property name="dataType"/>
    <iact:actionData xml:id="d21">
      <inkml:trace xmlns:inkml="http://www.w3.org/2003/InkML" xml:id="stk21" contextRef="#ctx0" brushRef="#br0">33505 10424 0,'0'0'18,"0"0"-18,0 0 18,0 0-18,140-63 14,-48 3 7,28-4-20,-120 64 4,0 0 7,0 0-3</inkml:trace>
    </iact:actionData>
  </iact:action>
  <iact:action type="add" startTime="94310">
    <iact:property name="dataType"/>
    <iact:actionData xml:id="d22">
      <inkml:trace xmlns:inkml="http://www.w3.org/2003/InkML" xml:id="stk22" contextRef="#ctx0" brushRef="#br0">23039 13991 0,'68'-37'13,"-68"37"8,0 0-21,136 70 10,-52-30 16,4 4-26,-4 6 6,-4 0 5,24 3 1,3 0-3,5-6 8,-16-4-17,12-3 17,0-7-12,12-9 4,4-1 11,-8-13-20,-8-3 11,3-7 1,9-14 5,4 1-17,-16-17 20,8-13-20,0-4 11,0-13 7,-8 3-17,-12 4 11,-13-10 6,5 10-18,0-11 19,4 8-18,0-18 9,-20-12 9,-4 6-19,-4-17 11,4 14 12,0 0-23,-4 3 4,-4-7 8,-8 1 1,-4-14 0,-16 26-8,-8 1 5,-12 20 3,-20 0 7,4 16-20,-16-10 14,0 1-13,-8-11 19,4-10-20,-16-6 14,0 0 1,-16 0-15,-12-4 13,-16 20 1,-4-9-9,4 16 14,-8-10-19,-4 0 22,-24 13-22,-16 4 18,13 0-18,3 9 13,-24 1 10,-4 16-23,4-19 5,4 12 5,4 11 2,-11 3 6,-1 17-18,0-4 12,-4 10 2,-12 14-12,20 6 14,4 1 1,-19 9-17,-5 7 18,20 0-18,4 7 20,8 9-19,0 7 10,8 7 1,25 7 9,-5 3-21,8-3 10,16 2 5,28 28-15,-4 6 19,28 11-14,16-11 4,12 0 3,24 4 7,20-4-19,24-3 13,52-7-10,20-6 17,19-1-20,37-16 12,24-13 1,8-17 6,32-20-19,-5-10 10,17-20 9,20 29-18,-292-39 17,0 0-18,0 0 9</inkml:trace>
    </iact:actionData>
  </iact:action>
  <iact:action type="add" startTime="111423">
    <iact:property name="dataType"/>
    <iact:actionData xml:id="d23">
      <inkml:trace xmlns:inkml="http://www.w3.org/2003/InkML" xml:id="stk23" contextRef="#ctx0" brushRef="#br0">26344 14311 0,'108'6'18,"-108"-6"-9,0 0 17,124-26-26,-56 19 7,-16 0 6,-12-2 7,0-5-20,-17 11 4,-7 3 7,-4-3-1,0-1 13,-4-2-23,-8 2 5,8 1 5,-8 0 5,0 6 0,-52 4-15,25-4 10,-1 10 10,0 7-19,4-10 11,-4 0 11,0 3-22,-12-13 3,0 7 6,-28-4-1,-16 7 8,-20 7-14,0-4 8,16 1 4,-4-1-11,12-6 7,-16 3 9,16 0-20,-3-10 16,-5-7-14,20 0 14,-4 4-11,-24-17 6,-20 17-2,4 3 7,4 23-12,0-6 11,-8 3-3,5 3-9,-1 7 9,4 0 10,16-17-22,16 1 12,16-11-7,-28-6 5,0-4 8,-4 4-18,0-1 11,12 4 10,-7 0-21,-17 0 13,-4 0 4,4 7-17,16-7 15,8 10-12,0-20 13,-4 3-5,4 7-7,0-10 11,0-10-11,28 7 17,-15 3-21,-5 3 21,-4-3-21,16 7 13,-4 3 3,12 0-16,20 3 17,-4 1-12,12-4 2,8 6 9,12-2-11,-8-8 8,12 8 3,0-4-16,0-4 14,0-6 0,0 7 5,0 3-18,0 0 2,0 0 26,0 0-29,0-7 0,0 4 14,0 3-1,0-7-8,0 1 9,0 6 0,0-4-13,0-6 15,16 10-1,-16-13-14,-4 10 14,4-7-1,-8-14-13,4 8 10,4-1 7,0-16-17,-12-4 16,8-9-17,-4-1 17,8-3-14,8 0 9,-8-17 6,0 1-18,4-11 16,-4-6-6,0 0 6,0 6-16,0 17 20,0 3-20,0 7 11,0 4 5,0-1-13,-12-13 7,8 0 6,-8-10-12,4-6 7,0-1 13,0-6-24,4 16 5,8 4 5,8 3 4,-16 0 0,8 7-14,0 0 16,8 13-11,0 3 6,0 7 9,4 3-20,4-3 14,0 10 0,4-3-14,-8-4 13,-4 17 2,4 0-11,4-13 5,-4 0 12,0-4-21,0 4 14,8-17-9,-8 10 6,4-7 4,-4 1 3,0 2-18,-4 14 16,4 4-15,-4 6 14,0 3-11,4 4 8,-4-4-2,0 0 3,4-3-9,-4 4 11,12-4 2,4 3-17,-9-3 18,17-13-18,4 6 14,4 0-2,8 1 3,-12-1-14,0 0 14,12-9-10,-8 9 6,8 10 9,16-9-20,-12 9 14,0-3-9,4 7 3,-12-4 7,4 1 3,-12-4-18,-4 20 17,-4-17-17,-8 7 18,8 7-16,4-7 9,-8 0 8,12 0-19,-13 6 33,13 1-33,0-14 1,0 14 9,0-7 7,0-7-16,0 7 10,4-13 16,-16 0-27,12 6 0,0-3 12,12 7 2,4 9-3,0-6-7,24-6 6,0 6 9,-12-4-19,0-6 16,-12 10-5,8-6-7,3-1 16,9 0-19,-16 4 9,16 6 5,-8-3-12,-8 4 28,8-1-31,8 10 0,8 4 14,0-10-3,4-4 9,-16 0-20,-8 7 4,4-3 6,3-7 8,21 0-14,0 0 22,0 0-26,-8-3 4,-12 13 5,-8-10 7,0 0-12,-8-7 11,0 20-4,-16-13-7,0 0 11,-12 7 3,0-4-18,0-3 14,-8 0-12,-12 7 13,4-14-4,-4 14 8,-8-1-19,4 18 5,-4-18 6,0 8 0,0 12 7,-4-2-17,4 2 18,0 4-19,4 7 10,-4-14 4,12 21 6,0-4-20,4 16 18,-4 7-18,12 14 11,-20 6 14,11 4-25,-3-4 2,12 7 10,-8-13 3,-4 23-11,12 3 8,-4 10 1,0-10-9,-4-6 8,-16 3 3,12 3-11,-8-3 8,-8-10 2,-8-7-11,4-16 23,0-14-26,0-3 17,4 7-17,4-7 17,0 10-17,4 6 13,4-6 4,-4-3-17,-4-10 14,4-1 3,-4-9-17,-4 3 18,4-24-17,-4 11 26,-4-17-26,8 3 1,-4-3 28,4-6-30,0-4 0,0 0 19,0 0-18</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06:04:56.696"/>
    </inkml:context>
    <inkml:brush xml:id="br0">
      <inkml:brushProperty name="width" value="0.05292" units="cm"/>
      <inkml:brushProperty name="height" value="0.05292" units="cm"/>
      <inkml:brushProperty name="color" value="#FF0000"/>
    </inkml:brush>
  </inkml:definitions>
  <iact:action type="add" startTime="32061">
    <iact:property name="dataType"/>
    <iact:actionData xml:id="d0">
      <inkml:trace xmlns:inkml="http://www.w3.org/2003/InkML" xml:id="stk0" contextRef="#ctx0" brushRef="#br0">23051 12549 0,'0'0'22,"0"0"-22,-172 30 19,48-17-19,-11 4 10,3-1 11,8 4-20,4-6 7,-12-11 12,-8 10-20,4 4 10,16-10 11,-11-4-21,-5 4 11,-12-4 7,24-6-18,-8-7 19,12-7-19,8-3 13,4-10 5,17 0-18,-1-6 12,16 2 7,-4-2-19,-12 2 10,8-2 11,4 2-21,4-16 19,4 0-19,-8 7 9,-12-7 15,8 0-24,5-16 3,11 12 16,4 4-18,24 10 12,0-3 4,8 0-17,-8 9 16,12-12 0,4-11-16,-8 4 18,8-17-18,16-3 28,4-7-28,4 3 4,4 4 7,4 3 3,8-3-10,0-17 8,20-4 3,4 8-12,4 3 14,8 13-14,12-14 6,4 1 10,4-7-19,7-10 12,5 20 5,20-3-16,20 0 12,0-4 6,4-3-19,0 7 14,16 0 7,-13 16-21,-15 17 5,28 0 18,16 14-23,-8-1 14,4 4-8,0 9 5,15 4 2,-19 14-10,16 2 15,-4 8-13,-12 2 3,-16 24 9,20-16-13,-5 22 7,-3 11 2,-16 16-9,4-3 15,-12 7-19,-4 16 13,-20-6-1,0 16 10,-5 3-22,1-12 4,-12-1 6,-16-6 20,-12 6-30,-8 20 0,-8 10 10,-20 1 11,-12-1-20,-16-10 9,-8 27 7,-16 10-17,-8-4 17,-12-22-12,-12 26 4,-8 3 8,-20 0-12,-15-6 4,-25 19 9,16 4-18,0-23 17,4-14-6,-8-30-7,4 17 11,4-23-11,0-4 5,-15-7 8,-49-19-14,-96 43 10,272-100 5,0 0-18,0 0 14</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06:04:56.696"/>
    </inkml:context>
    <inkml:brush xml:id="br0">
      <inkml:brushProperty name="width" value="0.05292" units="cm"/>
      <inkml:brushProperty name="height" value="0.05292" units="cm"/>
      <inkml:brushProperty name="color" value="#FF0000"/>
    </inkml:brush>
  </inkml:definitions>
  <iact:action type="add" startTime="4367">
    <iact:property name="dataType"/>
    <iact:actionData xml:id="d0">
      <inkml:trace xmlns:inkml="http://www.w3.org/2003/InkML" xml:id="stk0" contextRef="#ctx0" brushRef="#br0">5628 17905 0,'0'0'18,"0"0"-18,0 0 20,0 0-20</inkml:trace>
    </iact:actionData>
  </iact:action>
  <iact:action type="add" startTime="4738">
    <iact:property name="dataType"/>
    <iact:actionData xml:id="d1">
      <inkml:trace xmlns:inkml="http://www.w3.org/2003/InkML" xml:id="stk1" contextRef="#ctx0" brushRef="#br0">6639 15620 0,'0'0'7,"0"0"4,0 0 12,0 0-23,0 0 20,0 0-19,0 0 9,-104-24 2,76 31-10,8 3 14,-11-17-2,3 14-14,0-7 14,-16 0 5,4 0-18,-16-10 14,0 13-14,-8-3 15,0 7-11,8 10 6,-12-1 0,0 11 8,-12-4-19,0 11 9,-4 6 8,4-7-13,0 7 7,13 3 6,11 11-16,0 15 20,-8 11-21,8-6 12,-8 16-1,8 0 7,12 6-18,-4 14 18,8 7-17,12 3 29,0-11-30,0 15 0,12 2 12,8-6 6,16 0-18,8-7 17,12-3-13,-16 7 9,20 6-9,4-30 18,4 4-22,12-24 17,8-6-12,32-1 9,28-16-5,4-30-4,7-3 11,-7-30-12,12-1 5,8-12 7,-20-18-11,-16-2 4,-24-8 8,-4-9-13,-16 0 7,-21-10 6,-19 13-17,-20-17 15,-24-16 2,-19-4-17,-13 14 13,0-10 3,-12 9-16,-4 4 15,0 1 3,-4 2-17,-24-3 22,-24 17-23,-16 9 3,-8 21 18,9 3-20,-1 23 15,4 11-10,20-1 0,16 14 14,28 6-20,16-6 27,24 16-27,4-3 4,0 13 29,8-9-33,12-8 0,-8 11 13,12-7-8,4-3 7,8-11 1,0 8 4,12-8-17,8-16 11,24 0 7,-56 0-17,0 0 18,0 0-18</inkml:trace>
    </iact:actionData>
  </iact:action>
  <iact:action type="add" startTime="6127">
    <iact:property name="dataType"/>
    <iact:actionData xml:id="d2">
      <inkml:trace xmlns:inkml="http://www.w3.org/2003/InkML" xml:id="stk2" contextRef="#ctx0" brushRef="#br0">7027 17405 0,'0'0'21,"0"0"-21,0 0 17,0 0-17,0 0 21,0 0-21,0 0 14,100-10 7,-72 7-21,8 13 10,8-4 7,8 11-17,28-10 11,16-1 7,-1-6-18,9 7 20,-20-7-20,-4 10 13,4-10-6,-4 0 6,-4 0-2,-20-10 0,0 20 7,-16-10-17,-12 0 5,-12 0 3,-4 0 6,-4 3-8,-8 1 0,0-8 10,0 4 7,0-3-24,0-7 0,-40 3 15,28 4-5,4 3-5,4-3 20,-24-7-25,28 10 6,0 0 3,0 0 11</inkml:trace>
    </iact:actionData>
  </iact:action>
  <iact:action type="add" startTime="6836">
    <iact:property name="dataType"/>
    <iact:actionData xml:id="d3">
      <inkml:trace xmlns:inkml="http://www.w3.org/2003/InkML" xml:id="stk3" contextRef="#ctx0" brushRef="#br0">10915 16163 0,'0'0'19,"0"0"-19,0 0 10,0 0 13,0 0-22,0 0 10,-96 56 14,72-49-25,-20 10 0,-12 9 35,-32 11-35,-7 13 1,-13 16 9,-28 41 6,-12 10-16,0-4 17,24 10-9,4-26-1,24 16 1,12 4 4,9-14-6,11-13 8,20-10 2,40-17-8,8-13 5,32-7-13,20-10 14,35 1-8,21-8 6,8-2 6,8-34-18,12-10 17,0-17-9,-4-3 2,-12-13-2,-21-10 2,-23 9 4,-12-2-6,-16 12 5,-24-9-6,-24-4 1,-4 4 8,-16-23-15,-24-4 15,-16-14-9,-20-2 2,-7-1 3,-17 14 4,-32-4-16,-24 4 19,4 0-18,16 23 16,4 3-11,20 14 7,-3 0-4,19 26 1,16-16-2,20-1 5,8-6-8,16 20 4,16-20 6,12-6-8,16-1 10,8 11-17,20-4 10,4 0 5,20-17-9,4 30 12,44-23-16,27 7 9,13 0 8,-8 3-18,20 13 13,12 1-7,-8 22 6,-20 11-9,-21 9 19,-15 8-23,-12 12 20,-24 4-20,-8-6 18,-12 2-18,-24 4 14,-12-10-9,-4-3 8,-16 0 18,-8-11-31,4 8 0,4-8 9,-8-6 9,0-3-18,8-7 11,-8 0 8,12 0-19,0 0 16,0 0-14</inkml:trace>
    </iact:actionData>
  </iact:action>
</iact:action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724D7-AFA0-D265-2353-74D92937AD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28B37C-7AED-020E-8CEC-D470922554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790CC6-02FE-E824-84FA-C612C842FF54}"/>
              </a:ext>
            </a:extLst>
          </p:cNvPr>
          <p:cNvSpPr>
            <a:spLocks noGrp="1"/>
          </p:cNvSpPr>
          <p:nvPr>
            <p:ph type="dt" sz="half" idx="10"/>
          </p:nvPr>
        </p:nvSpPr>
        <p:spPr/>
        <p:txBody>
          <a:bodyPr/>
          <a:lstStyle/>
          <a:p>
            <a:fld id="{C66CF2F1-2FD9-4DDF-A318-5E148045733E}" type="datetimeFigureOut">
              <a:rPr lang="en-US" smtClean="0"/>
              <a:t>7/9/2025</a:t>
            </a:fld>
            <a:endParaRPr lang="en-US"/>
          </a:p>
        </p:txBody>
      </p:sp>
      <p:sp>
        <p:nvSpPr>
          <p:cNvPr id="5" name="Footer Placeholder 4">
            <a:extLst>
              <a:ext uri="{FF2B5EF4-FFF2-40B4-BE49-F238E27FC236}">
                <a16:creationId xmlns:a16="http://schemas.microsoft.com/office/drawing/2014/main" id="{67E29668-AA65-A970-8AAC-FE2B5B6E26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8059DC-D1D0-B3A6-13C4-10F0D4C029B4}"/>
              </a:ext>
            </a:extLst>
          </p:cNvPr>
          <p:cNvSpPr>
            <a:spLocks noGrp="1"/>
          </p:cNvSpPr>
          <p:nvPr>
            <p:ph type="sldNum" sz="quarter" idx="12"/>
          </p:nvPr>
        </p:nvSpPr>
        <p:spPr/>
        <p:txBody>
          <a:bodyPr/>
          <a:lstStyle/>
          <a:p>
            <a:fld id="{9772D9C7-C298-4CAC-9119-F7D0B1839BA9}" type="slidenum">
              <a:rPr lang="en-US" smtClean="0"/>
              <a:t>‹#›</a:t>
            </a:fld>
            <a:endParaRPr lang="en-US"/>
          </a:p>
        </p:txBody>
      </p:sp>
    </p:spTree>
    <p:extLst>
      <p:ext uri="{BB962C8B-B14F-4D97-AF65-F5344CB8AC3E}">
        <p14:creationId xmlns:p14="http://schemas.microsoft.com/office/powerpoint/2010/main" val="2740801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21FEE-5F7B-467C-3E18-48B47299E8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271EB7-722F-2CE2-4B5E-E5A16FF9D7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DCF38F-52FC-49F7-06E5-4E10B6855194}"/>
              </a:ext>
            </a:extLst>
          </p:cNvPr>
          <p:cNvSpPr>
            <a:spLocks noGrp="1"/>
          </p:cNvSpPr>
          <p:nvPr>
            <p:ph type="dt" sz="half" idx="10"/>
          </p:nvPr>
        </p:nvSpPr>
        <p:spPr/>
        <p:txBody>
          <a:bodyPr/>
          <a:lstStyle/>
          <a:p>
            <a:fld id="{C66CF2F1-2FD9-4DDF-A318-5E148045733E}" type="datetimeFigureOut">
              <a:rPr lang="en-US" smtClean="0"/>
              <a:t>7/9/2025</a:t>
            </a:fld>
            <a:endParaRPr lang="en-US"/>
          </a:p>
        </p:txBody>
      </p:sp>
      <p:sp>
        <p:nvSpPr>
          <p:cNvPr id="5" name="Footer Placeholder 4">
            <a:extLst>
              <a:ext uri="{FF2B5EF4-FFF2-40B4-BE49-F238E27FC236}">
                <a16:creationId xmlns:a16="http://schemas.microsoft.com/office/drawing/2014/main" id="{A3D3A3D4-182D-11EC-874F-D58425048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A43F8C-E49A-F2EF-2878-CC2CE3E669D1}"/>
              </a:ext>
            </a:extLst>
          </p:cNvPr>
          <p:cNvSpPr>
            <a:spLocks noGrp="1"/>
          </p:cNvSpPr>
          <p:nvPr>
            <p:ph type="sldNum" sz="quarter" idx="12"/>
          </p:nvPr>
        </p:nvSpPr>
        <p:spPr/>
        <p:txBody>
          <a:bodyPr/>
          <a:lstStyle/>
          <a:p>
            <a:fld id="{9772D9C7-C298-4CAC-9119-F7D0B1839BA9}" type="slidenum">
              <a:rPr lang="en-US" smtClean="0"/>
              <a:t>‹#›</a:t>
            </a:fld>
            <a:endParaRPr lang="en-US"/>
          </a:p>
        </p:txBody>
      </p:sp>
    </p:spTree>
    <p:extLst>
      <p:ext uri="{BB962C8B-B14F-4D97-AF65-F5344CB8AC3E}">
        <p14:creationId xmlns:p14="http://schemas.microsoft.com/office/powerpoint/2010/main" val="3236065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57BE1A-7314-A85B-84A5-62AEDDD009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50A938-EDD3-52CE-6082-FFE5705ADE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E8A025-48ED-F770-1964-A3199A65F642}"/>
              </a:ext>
            </a:extLst>
          </p:cNvPr>
          <p:cNvSpPr>
            <a:spLocks noGrp="1"/>
          </p:cNvSpPr>
          <p:nvPr>
            <p:ph type="dt" sz="half" idx="10"/>
          </p:nvPr>
        </p:nvSpPr>
        <p:spPr/>
        <p:txBody>
          <a:bodyPr/>
          <a:lstStyle/>
          <a:p>
            <a:fld id="{C66CF2F1-2FD9-4DDF-A318-5E148045733E}" type="datetimeFigureOut">
              <a:rPr lang="en-US" smtClean="0"/>
              <a:t>7/9/2025</a:t>
            </a:fld>
            <a:endParaRPr lang="en-US"/>
          </a:p>
        </p:txBody>
      </p:sp>
      <p:sp>
        <p:nvSpPr>
          <p:cNvPr id="5" name="Footer Placeholder 4">
            <a:extLst>
              <a:ext uri="{FF2B5EF4-FFF2-40B4-BE49-F238E27FC236}">
                <a16:creationId xmlns:a16="http://schemas.microsoft.com/office/drawing/2014/main" id="{CA202540-402E-08CC-43B6-6AFEDB90A5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1F70E8-CBAD-FEFE-4C85-DA039FE63B06}"/>
              </a:ext>
            </a:extLst>
          </p:cNvPr>
          <p:cNvSpPr>
            <a:spLocks noGrp="1"/>
          </p:cNvSpPr>
          <p:nvPr>
            <p:ph type="sldNum" sz="quarter" idx="12"/>
          </p:nvPr>
        </p:nvSpPr>
        <p:spPr/>
        <p:txBody>
          <a:bodyPr/>
          <a:lstStyle/>
          <a:p>
            <a:fld id="{9772D9C7-C298-4CAC-9119-F7D0B1839BA9}" type="slidenum">
              <a:rPr lang="en-US" smtClean="0"/>
              <a:t>‹#›</a:t>
            </a:fld>
            <a:endParaRPr lang="en-US"/>
          </a:p>
        </p:txBody>
      </p:sp>
    </p:spTree>
    <p:extLst>
      <p:ext uri="{BB962C8B-B14F-4D97-AF65-F5344CB8AC3E}">
        <p14:creationId xmlns:p14="http://schemas.microsoft.com/office/powerpoint/2010/main" val="3478374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C2814-3E4A-5D57-B278-8B888D7EAD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56DDCA-35D0-84A0-625E-103A5C14DA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B0AEF0-B0D1-4090-97A4-DE17DADE3468}"/>
              </a:ext>
            </a:extLst>
          </p:cNvPr>
          <p:cNvSpPr>
            <a:spLocks noGrp="1"/>
          </p:cNvSpPr>
          <p:nvPr>
            <p:ph type="dt" sz="half" idx="10"/>
          </p:nvPr>
        </p:nvSpPr>
        <p:spPr/>
        <p:txBody>
          <a:bodyPr/>
          <a:lstStyle/>
          <a:p>
            <a:fld id="{C66CF2F1-2FD9-4DDF-A318-5E148045733E}" type="datetimeFigureOut">
              <a:rPr lang="en-US" smtClean="0"/>
              <a:t>7/9/2025</a:t>
            </a:fld>
            <a:endParaRPr lang="en-US"/>
          </a:p>
        </p:txBody>
      </p:sp>
      <p:sp>
        <p:nvSpPr>
          <p:cNvPr id="5" name="Footer Placeholder 4">
            <a:extLst>
              <a:ext uri="{FF2B5EF4-FFF2-40B4-BE49-F238E27FC236}">
                <a16:creationId xmlns:a16="http://schemas.microsoft.com/office/drawing/2014/main" id="{F8F20D74-421A-1F5D-0ED8-B2AE2C8AE2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77EF9E-67D5-8C50-6708-F9034D8CDB59}"/>
              </a:ext>
            </a:extLst>
          </p:cNvPr>
          <p:cNvSpPr>
            <a:spLocks noGrp="1"/>
          </p:cNvSpPr>
          <p:nvPr>
            <p:ph type="sldNum" sz="quarter" idx="12"/>
          </p:nvPr>
        </p:nvSpPr>
        <p:spPr/>
        <p:txBody>
          <a:bodyPr/>
          <a:lstStyle/>
          <a:p>
            <a:fld id="{9772D9C7-C298-4CAC-9119-F7D0B1839BA9}" type="slidenum">
              <a:rPr lang="en-US" smtClean="0"/>
              <a:t>‹#›</a:t>
            </a:fld>
            <a:endParaRPr lang="en-US"/>
          </a:p>
        </p:txBody>
      </p:sp>
    </p:spTree>
    <p:extLst>
      <p:ext uri="{BB962C8B-B14F-4D97-AF65-F5344CB8AC3E}">
        <p14:creationId xmlns:p14="http://schemas.microsoft.com/office/powerpoint/2010/main" val="3720499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CC41F-1AE0-DADF-979F-71492C0328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A717DA-85EB-E6A3-7CF7-AB2BAEB7C3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1CC704-038F-48B6-F69B-CA50D3AC3134}"/>
              </a:ext>
            </a:extLst>
          </p:cNvPr>
          <p:cNvSpPr>
            <a:spLocks noGrp="1"/>
          </p:cNvSpPr>
          <p:nvPr>
            <p:ph type="dt" sz="half" idx="10"/>
          </p:nvPr>
        </p:nvSpPr>
        <p:spPr/>
        <p:txBody>
          <a:bodyPr/>
          <a:lstStyle/>
          <a:p>
            <a:fld id="{C66CF2F1-2FD9-4DDF-A318-5E148045733E}" type="datetimeFigureOut">
              <a:rPr lang="en-US" smtClean="0"/>
              <a:t>7/9/2025</a:t>
            </a:fld>
            <a:endParaRPr lang="en-US"/>
          </a:p>
        </p:txBody>
      </p:sp>
      <p:sp>
        <p:nvSpPr>
          <p:cNvPr id="5" name="Footer Placeholder 4">
            <a:extLst>
              <a:ext uri="{FF2B5EF4-FFF2-40B4-BE49-F238E27FC236}">
                <a16:creationId xmlns:a16="http://schemas.microsoft.com/office/drawing/2014/main" id="{193374DD-0FF7-EB41-808A-146A5ED0A8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A692F7-BE69-CC1B-3BB6-70F2FC9DCE8E}"/>
              </a:ext>
            </a:extLst>
          </p:cNvPr>
          <p:cNvSpPr>
            <a:spLocks noGrp="1"/>
          </p:cNvSpPr>
          <p:nvPr>
            <p:ph type="sldNum" sz="quarter" idx="12"/>
          </p:nvPr>
        </p:nvSpPr>
        <p:spPr/>
        <p:txBody>
          <a:bodyPr/>
          <a:lstStyle/>
          <a:p>
            <a:fld id="{9772D9C7-C298-4CAC-9119-F7D0B1839BA9}" type="slidenum">
              <a:rPr lang="en-US" smtClean="0"/>
              <a:t>‹#›</a:t>
            </a:fld>
            <a:endParaRPr lang="en-US"/>
          </a:p>
        </p:txBody>
      </p:sp>
    </p:spTree>
    <p:extLst>
      <p:ext uri="{BB962C8B-B14F-4D97-AF65-F5344CB8AC3E}">
        <p14:creationId xmlns:p14="http://schemas.microsoft.com/office/powerpoint/2010/main" val="1413190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391A8-282C-3752-0E6B-C72B106D29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009382-643E-71D4-3E80-63CF1E6857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0F6A7F-C444-30C5-0C43-2FB76A6C5F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4C1AC2-EEC1-1141-AAE2-F133DD58EAB7}"/>
              </a:ext>
            </a:extLst>
          </p:cNvPr>
          <p:cNvSpPr>
            <a:spLocks noGrp="1"/>
          </p:cNvSpPr>
          <p:nvPr>
            <p:ph type="dt" sz="half" idx="10"/>
          </p:nvPr>
        </p:nvSpPr>
        <p:spPr/>
        <p:txBody>
          <a:bodyPr/>
          <a:lstStyle/>
          <a:p>
            <a:fld id="{C66CF2F1-2FD9-4DDF-A318-5E148045733E}" type="datetimeFigureOut">
              <a:rPr lang="en-US" smtClean="0"/>
              <a:t>7/9/2025</a:t>
            </a:fld>
            <a:endParaRPr lang="en-US"/>
          </a:p>
        </p:txBody>
      </p:sp>
      <p:sp>
        <p:nvSpPr>
          <p:cNvPr id="6" name="Footer Placeholder 5">
            <a:extLst>
              <a:ext uri="{FF2B5EF4-FFF2-40B4-BE49-F238E27FC236}">
                <a16:creationId xmlns:a16="http://schemas.microsoft.com/office/drawing/2014/main" id="{E2646541-6527-18BF-80BA-B9FF112FF1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1BD024-9395-D458-44BA-BBF68269402E}"/>
              </a:ext>
            </a:extLst>
          </p:cNvPr>
          <p:cNvSpPr>
            <a:spLocks noGrp="1"/>
          </p:cNvSpPr>
          <p:nvPr>
            <p:ph type="sldNum" sz="quarter" idx="12"/>
          </p:nvPr>
        </p:nvSpPr>
        <p:spPr/>
        <p:txBody>
          <a:bodyPr/>
          <a:lstStyle/>
          <a:p>
            <a:fld id="{9772D9C7-C298-4CAC-9119-F7D0B1839BA9}" type="slidenum">
              <a:rPr lang="en-US" smtClean="0"/>
              <a:t>‹#›</a:t>
            </a:fld>
            <a:endParaRPr lang="en-US"/>
          </a:p>
        </p:txBody>
      </p:sp>
    </p:spTree>
    <p:extLst>
      <p:ext uri="{BB962C8B-B14F-4D97-AF65-F5344CB8AC3E}">
        <p14:creationId xmlns:p14="http://schemas.microsoft.com/office/powerpoint/2010/main" val="2967560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BF5A4-4EED-AE3E-0D42-090616C68E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3B5A60-7C58-02DA-5B44-79A2C8700D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6F5391-F710-CF87-01F1-CB7AEFDA03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8B41F4-4DD4-1146-C485-27E8F44760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A5F6AA-4995-90F4-7153-E98F542271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12D4F7-9D62-02A3-E07A-93CCFC455375}"/>
              </a:ext>
            </a:extLst>
          </p:cNvPr>
          <p:cNvSpPr>
            <a:spLocks noGrp="1"/>
          </p:cNvSpPr>
          <p:nvPr>
            <p:ph type="dt" sz="half" idx="10"/>
          </p:nvPr>
        </p:nvSpPr>
        <p:spPr/>
        <p:txBody>
          <a:bodyPr/>
          <a:lstStyle/>
          <a:p>
            <a:fld id="{C66CF2F1-2FD9-4DDF-A318-5E148045733E}" type="datetimeFigureOut">
              <a:rPr lang="en-US" smtClean="0"/>
              <a:t>7/9/2025</a:t>
            </a:fld>
            <a:endParaRPr lang="en-US"/>
          </a:p>
        </p:txBody>
      </p:sp>
      <p:sp>
        <p:nvSpPr>
          <p:cNvPr id="8" name="Footer Placeholder 7">
            <a:extLst>
              <a:ext uri="{FF2B5EF4-FFF2-40B4-BE49-F238E27FC236}">
                <a16:creationId xmlns:a16="http://schemas.microsoft.com/office/drawing/2014/main" id="{1E36D89F-7CC5-448F-3C27-93D30E478C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DA323D-A8A4-7B0B-9EBB-49A262A9C47B}"/>
              </a:ext>
            </a:extLst>
          </p:cNvPr>
          <p:cNvSpPr>
            <a:spLocks noGrp="1"/>
          </p:cNvSpPr>
          <p:nvPr>
            <p:ph type="sldNum" sz="quarter" idx="12"/>
          </p:nvPr>
        </p:nvSpPr>
        <p:spPr/>
        <p:txBody>
          <a:bodyPr/>
          <a:lstStyle/>
          <a:p>
            <a:fld id="{9772D9C7-C298-4CAC-9119-F7D0B1839BA9}" type="slidenum">
              <a:rPr lang="en-US" smtClean="0"/>
              <a:t>‹#›</a:t>
            </a:fld>
            <a:endParaRPr lang="en-US"/>
          </a:p>
        </p:txBody>
      </p:sp>
    </p:spTree>
    <p:extLst>
      <p:ext uri="{BB962C8B-B14F-4D97-AF65-F5344CB8AC3E}">
        <p14:creationId xmlns:p14="http://schemas.microsoft.com/office/powerpoint/2010/main" val="767394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2956E-6E38-BD48-1031-13F94D7243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1E6279-61E9-3440-4C98-D9B0178E1304}"/>
              </a:ext>
            </a:extLst>
          </p:cNvPr>
          <p:cNvSpPr>
            <a:spLocks noGrp="1"/>
          </p:cNvSpPr>
          <p:nvPr>
            <p:ph type="dt" sz="half" idx="10"/>
          </p:nvPr>
        </p:nvSpPr>
        <p:spPr/>
        <p:txBody>
          <a:bodyPr/>
          <a:lstStyle/>
          <a:p>
            <a:fld id="{C66CF2F1-2FD9-4DDF-A318-5E148045733E}" type="datetimeFigureOut">
              <a:rPr lang="en-US" smtClean="0"/>
              <a:t>7/9/2025</a:t>
            </a:fld>
            <a:endParaRPr lang="en-US"/>
          </a:p>
        </p:txBody>
      </p:sp>
      <p:sp>
        <p:nvSpPr>
          <p:cNvPr id="4" name="Footer Placeholder 3">
            <a:extLst>
              <a:ext uri="{FF2B5EF4-FFF2-40B4-BE49-F238E27FC236}">
                <a16:creationId xmlns:a16="http://schemas.microsoft.com/office/drawing/2014/main" id="{CD27B6D8-BDEC-4A8A-EBC6-C8A10C1978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EB0874-B320-5D48-AAE9-1E1A1C46CAAA}"/>
              </a:ext>
            </a:extLst>
          </p:cNvPr>
          <p:cNvSpPr>
            <a:spLocks noGrp="1"/>
          </p:cNvSpPr>
          <p:nvPr>
            <p:ph type="sldNum" sz="quarter" idx="12"/>
          </p:nvPr>
        </p:nvSpPr>
        <p:spPr/>
        <p:txBody>
          <a:bodyPr/>
          <a:lstStyle/>
          <a:p>
            <a:fld id="{9772D9C7-C298-4CAC-9119-F7D0B1839BA9}" type="slidenum">
              <a:rPr lang="en-US" smtClean="0"/>
              <a:t>‹#›</a:t>
            </a:fld>
            <a:endParaRPr lang="en-US"/>
          </a:p>
        </p:txBody>
      </p:sp>
    </p:spTree>
    <p:extLst>
      <p:ext uri="{BB962C8B-B14F-4D97-AF65-F5344CB8AC3E}">
        <p14:creationId xmlns:p14="http://schemas.microsoft.com/office/powerpoint/2010/main" val="367260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9082AD-ACA4-EF5B-BA8E-AADCA1B8F3D1}"/>
              </a:ext>
            </a:extLst>
          </p:cNvPr>
          <p:cNvSpPr>
            <a:spLocks noGrp="1"/>
          </p:cNvSpPr>
          <p:nvPr>
            <p:ph type="dt" sz="half" idx="10"/>
          </p:nvPr>
        </p:nvSpPr>
        <p:spPr/>
        <p:txBody>
          <a:bodyPr/>
          <a:lstStyle/>
          <a:p>
            <a:fld id="{C66CF2F1-2FD9-4DDF-A318-5E148045733E}" type="datetimeFigureOut">
              <a:rPr lang="en-US" smtClean="0"/>
              <a:t>7/9/2025</a:t>
            </a:fld>
            <a:endParaRPr lang="en-US"/>
          </a:p>
        </p:txBody>
      </p:sp>
      <p:sp>
        <p:nvSpPr>
          <p:cNvPr id="3" name="Footer Placeholder 2">
            <a:extLst>
              <a:ext uri="{FF2B5EF4-FFF2-40B4-BE49-F238E27FC236}">
                <a16:creationId xmlns:a16="http://schemas.microsoft.com/office/drawing/2014/main" id="{998BC3AD-F6C9-A93E-2BB7-F537DC1D77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44B9F3-F940-BFA0-A681-3437C8D39A9F}"/>
              </a:ext>
            </a:extLst>
          </p:cNvPr>
          <p:cNvSpPr>
            <a:spLocks noGrp="1"/>
          </p:cNvSpPr>
          <p:nvPr>
            <p:ph type="sldNum" sz="quarter" idx="12"/>
          </p:nvPr>
        </p:nvSpPr>
        <p:spPr/>
        <p:txBody>
          <a:bodyPr/>
          <a:lstStyle/>
          <a:p>
            <a:fld id="{9772D9C7-C298-4CAC-9119-F7D0B1839BA9}" type="slidenum">
              <a:rPr lang="en-US" smtClean="0"/>
              <a:t>‹#›</a:t>
            </a:fld>
            <a:endParaRPr lang="en-US"/>
          </a:p>
        </p:txBody>
      </p:sp>
    </p:spTree>
    <p:extLst>
      <p:ext uri="{BB962C8B-B14F-4D97-AF65-F5344CB8AC3E}">
        <p14:creationId xmlns:p14="http://schemas.microsoft.com/office/powerpoint/2010/main" val="3974002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DA633-940D-0A3B-69BC-2A5BFB28C5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AF2899-0DB9-7729-0CF0-881695D756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F10D6D-A932-9427-BAF6-CC2640E7FB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95C757-AEC0-6F6E-A0C5-D0511ADC2EE3}"/>
              </a:ext>
            </a:extLst>
          </p:cNvPr>
          <p:cNvSpPr>
            <a:spLocks noGrp="1"/>
          </p:cNvSpPr>
          <p:nvPr>
            <p:ph type="dt" sz="half" idx="10"/>
          </p:nvPr>
        </p:nvSpPr>
        <p:spPr/>
        <p:txBody>
          <a:bodyPr/>
          <a:lstStyle/>
          <a:p>
            <a:fld id="{C66CF2F1-2FD9-4DDF-A318-5E148045733E}" type="datetimeFigureOut">
              <a:rPr lang="en-US" smtClean="0"/>
              <a:t>7/9/2025</a:t>
            </a:fld>
            <a:endParaRPr lang="en-US"/>
          </a:p>
        </p:txBody>
      </p:sp>
      <p:sp>
        <p:nvSpPr>
          <p:cNvPr id="6" name="Footer Placeholder 5">
            <a:extLst>
              <a:ext uri="{FF2B5EF4-FFF2-40B4-BE49-F238E27FC236}">
                <a16:creationId xmlns:a16="http://schemas.microsoft.com/office/drawing/2014/main" id="{8F583AF8-2A4D-DD4F-0E6B-8B6497220E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9B563C-8E49-C0A2-23BE-BC77E194D094}"/>
              </a:ext>
            </a:extLst>
          </p:cNvPr>
          <p:cNvSpPr>
            <a:spLocks noGrp="1"/>
          </p:cNvSpPr>
          <p:nvPr>
            <p:ph type="sldNum" sz="quarter" idx="12"/>
          </p:nvPr>
        </p:nvSpPr>
        <p:spPr/>
        <p:txBody>
          <a:bodyPr/>
          <a:lstStyle/>
          <a:p>
            <a:fld id="{9772D9C7-C298-4CAC-9119-F7D0B1839BA9}" type="slidenum">
              <a:rPr lang="en-US" smtClean="0"/>
              <a:t>‹#›</a:t>
            </a:fld>
            <a:endParaRPr lang="en-US"/>
          </a:p>
        </p:txBody>
      </p:sp>
    </p:spTree>
    <p:extLst>
      <p:ext uri="{BB962C8B-B14F-4D97-AF65-F5344CB8AC3E}">
        <p14:creationId xmlns:p14="http://schemas.microsoft.com/office/powerpoint/2010/main" val="810519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1770A-F08C-0355-629E-DA32A34A26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41E58A-24AB-8EA3-4B01-8A202E61A6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770329-C865-E5A3-42B1-6DDF04AB6A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F58BC4-D855-C154-FA06-23B373E7D27B}"/>
              </a:ext>
            </a:extLst>
          </p:cNvPr>
          <p:cNvSpPr>
            <a:spLocks noGrp="1"/>
          </p:cNvSpPr>
          <p:nvPr>
            <p:ph type="dt" sz="half" idx="10"/>
          </p:nvPr>
        </p:nvSpPr>
        <p:spPr/>
        <p:txBody>
          <a:bodyPr/>
          <a:lstStyle/>
          <a:p>
            <a:fld id="{C66CF2F1-2FD9-4DDF-A318-5E148045733E}" type="datetimeFigureOut">
              <a:rPr lang="en-US" smtClean="0"/>
              <a:t>7/9/2025</a:t>
            </a:fld>
            <a:endParaRPr lang="en-US"/>
          </a:p>
        </p:txBody>
      </p:sp>
      <p:sp>
        <p:nvSpPr>
          <p:cNvPr id="6" name="Footer Placeholder 5">
            <a:extLst>
              <a:ext uri="{FF2B5EF4-FFF2-40B4-BE49-F238E27FC236}">
                <a16:creationId xmlns:a16="http://schemas.microsoft.com/office/drawing/2014/main" id="{EC132425-F6CE-6F8B-DED6-C5F7AF974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23D5FB-1481-CC0C-3859-9338BAD4CB83}"/>
              </a:ext>
            </a:extLst>
          </p:cNvPr>
          <p:cNvSpPr>
            <a:spLocks noGrp="1"/>
          </p:cNvSpPr>
          <p:nvPr>
            <p:ph type="sldNum" sz="quarter" idx="12"/>
          </p:nvPr>
        </p:nvSpPr>
        <p:spPr/>
        <p:txBody>
          <a:bodyPr/>
          <a:lstStyle/>
          <a:p>
            <a:fld id="{9772D9C7-C298-4CAC-9119-F7D0B1839BA9}" type="slidenum">
              <a:rPr lang="en-US" smtClean="0"/>
              <a:t>‹#›</a:t>
            </a:fld>
            <a:endParaRPr lang="en-US"/>
          </a:p>
        </p:txBody>
      </p:sp>
    </p:spTree>
    <p:extLst>
      <p:ext uri="{BB962C8B-B14F-4D97-AF65-F5344CB8AC3E}">
        <p14:creationId xmlns:p14="http://schemas.microsoft.com/office/powerpoint/2010/main" val="2797736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743EF0-C6D0-A6DA-30E0-3345CC5729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C3E64C-C651-26AB-EF5D-7317A8CE89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A4969C-AC9A-916C-038B-E93ABC8891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6CF2F1-2FD9-4DDF-A318-5E148045733E}" type="datetimeFigureOut">
              <a:rPr lang="en-US" smtClean="0"/>
              <a:t>7/9/2025</a:t>
            </a:fld>
            <a:endParaRPr lang="en-US"/>
          </a:p>
        </p:txBody>
      </p:sp>
      <p:sp>
        <p:nvSpPr>
          <p:cNvPr id="5" name="Footer Placeholder 4">
            <a:extLst>
              <a:ext uri="{FF2B5EF4-FFF2-40B4-BE49-F238E27FC236}">
                <a16:creationId xmlns:a16="http://schemas.microsoft.com/office/drawing/2014/main" id="{628AC44A-93DA-36B9-E34A-A13C3BECBB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EF0BD9-5867-C96E-A705-EFFB3FAED5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72D9C7-C298-4CAC-9119-F7D0B1839BA9}" type="slidenum">
              <a:rPr lang="en-US" smtClean="0"/>
              <a:t>‹#›</a:t>
            </a:fld>
            <a:endParaRPr lang="en-US"/>
          </a:p>
        </p:txBody>
      </p:sp>
    </p:spTree>
    <p:extLst>
      <p:ext uri="{BB962C8B-B14F-4D97-AF65-F5344CB8AC3E}">
        <p14:creationId xmlns:p14="http://schemas.microsoft.com/office/powerpoint/2010/main" val="1227629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oslem.taheri2009@yahoo.com"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8.png"/><Relationship Id="rId4" Type="http://schemas.microsoft.com/office/2011/relationships/inkAction" Target="../ink/inkAction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microsoft.com/office/2011/relationships/inkAction" Target="../ink/inkAction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png"/><Relationship Id="rId4" Type="http://schemas.microsoft.com/office/2011/relationships/inkAction" Target="../ink/inkAction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4.png"/><Relationship Id="rId4" Type="http://schemas.microsoft.com/office/2011/relationships/inkAction" Target="../ink/inkAction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5.png"/><Relationship Id="rId4" Type="http://schemas.microsoft.com/office/2011/relationships/inkAction" Target="../ink/inkAction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6.png"/><Relationship Id="rId4" Type="http://schemas.microsoft.com/office/2011/relationships/inkAction" Target="../ink/inkAction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7.png"/><Relationship Id="rId4" Type="http://schemas.microsoft.com/office/2011/relationships/inkAction" Target="../ink/inkAction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BF1D9-6E16-C87E-8188-403614266DA1}"/>
              </a:ext>
            </a:extLst>
          </p:cNvPr>
          <p:cNvSpPr>
            <a:spLocks noGrp="1"/>
          </p:cNvSpPr>
          <p:nvPr>
            <p:ph type="title"/>
          </p:nvPr>
        </p:nvSpPr>
        <p:spPr/>
        <p:txBody>
          <a:bodyPr/>
          <a:lstStyle/>
          <a:p>
            <a:r>
              <a:rPr lang="en-US" b="1" dirty="0">
                <a:solidFill>
                  <a:srgbClr val="FF0000"/>
                </a:solidFill>
                <a:latin typeface="Times New Roman" panose="02020603050405020304" pitchFamily="18" charset="0"/>
                <a:cs typeface="Times New Roman" panose="02020603050405020304" pitchFamily="18" charset="0"/>
              </a:rPr>
              <a:t>Research Methods Course</a:t>
            </a:r>
          </a:p>
        </p:txBody>
      </p:sp>
      <p:sp>
        <p:nvSpPr>
          <p:cNvPr id="3" name="Content Placeholder 2">
            <a:extLst>
              <a:ext uri="{FF2B5EF4-FFF2-40B4-BE49-F238E27FC236}">
                <a16:creationId xmlns:a16="http://schemas.microsoft.com/office/drawing/2014/main" id="{B196B7E8-C59B-3BFB-2D54-5A8A8FA0D575}"/>
              </a:ext>
            </a:extLst>
          </p:cNvPr>
          <p:cNvSpPr>
            <a:spLocks noGrp="1"/>
          </p:cNvSpPr>
          <p:nvPr>
            <p:ph idx="1"/>
          </p:nvPr>
        </p:nvSpPr>
        <p:spPr/>
        <p:txBody>
          <a:bodyPr>
            <a:normAutofit/>
          </a:bodyPr>
          <a:lstStyle/>
          <a:p>
            <a:pPr marL="0" indent="0" algn="ctr">
              <a:buNone/>
            </a:pPr>
            <a:r>
              <a:rPr lang="en-US" sz="1600" b="1" dirty="0">
                <a:latin typeface="Times New Roman" panose="02020603050405020304" pitchFamily="18" charset="0"/>
                <a:cs typeface="Times New Roman" panose="02020603050405020304" pitchFamily="18" charset="0"/>
              </a:rPr>
              <a:t>Dr. Moslem Taheri Soodejani</a:t>
            </a:r>
          </a:p>
          <a:p>
            <a:pPr marL="0" indent="0" algn="ctr">
              <a:buNone/>
            </a:pPr>
            <a:r>
              <a:rPr lang="en-US" sz="1600" dirty="0">
                <a:latin typeface="Times New Roman" panose="02020603050405020304" pitchFamily="18" charset="0"/>
                <a:cs typeface="Times New Roman" panose="02020603050405020304" pitchFamily="18" charset="0"/>
              </a:rPr>
              <a:t>Assistant Professor in Epidemiology</a:t>
            </a:r>
          </a:p>
          <a:p>
            <a:pPr marL="0" indent="0" algn="ctr">
              <a:buNone/>
            </a:pPr>
            <a:r>
              <a:rPr lang="en-US" sz="1600" b="1" dirty="0">
                <a:latin typeface="Times New Roman" panose="02020603050405020304" pitchFamily="18" charset="0"/>
                <a:cs typeface="Times New Roman" panose="02020603050405020304" pitchFamily="18" charset="0"/>
              </a:rPr>
              <a:t>Email address: </a:t>
            </a:r>
            <a:r>
              <a:rPr lang="en-US" sz="1600" b="1" dirty="0">
                <a:latin typeface="Times New Roman" panose="02020603050405020304" pitchFamily="18" charset="0"/>
                <a:cs typeface="Times New Roman" panose="02020603050405020304" pitchFamily="18" charset="0"/>
                <a:hlinkClick r:id="rId2"/>
              </a:rPr>
              <a:t>Moslem.taheri2009@yahoo.com</a:t>
            </a:r>
            <a:endParaRPr lang="en-US" sz="1600" b="1" dirty="0">
              <a:latin typeface="Times New Roman" panose="02020603050405020304" pitchFamily="18" charset="0"/>
              <a:cs typeface="Times New Roman" panose="02020603050405020304" pitchFamily="18" charset="0"/>
            </a:endParaRPr>
          </a:p>
          <a:p>
            <a:pPr marL="0" indent="0" algn="ctr">
              <a:buNone/>
            </a:pPr>
            <a:endParaRPr lang="en-US" sz="1600" b="1" dirty="0">
              <a:latin typeface="Times New Roman" panose="02020603050405020304" pitchFamily="18" charset="0"/>
              <a:cs typeface="Times New Roman" panose="02020603050405020304" pitchFamily="18" charset="0"/>
            </a:endParaRPr>
          </a:p>
          <a:p>
            <a:pPr marL="0" indent="0" algn="ctr">
              <a:buNone/>
            </a:pPr>
            <a:endParaRPr lang="en-US" sz="1600" b="1" dirty="0">
              <a:latin typeface="Times New Roman" panose="02020603050405020304" pitchFamily="18" charset="0"/>
              <a:cs typeface="Times New Roman" panose="02020603050405020304" pitchFamily="18" charset="0"/>
            </a:endParaRPr>
          </a:p>
          <a:p>
            <a:pPr marL="0" indent="0" algn="ctr">
              <a:buNone/>
            </a:pPr>
            <a:r>
              <a:rPr lang="en-US" sz="1600" dirty="0">
                <a:latin typeface="Times New Roman" panose="02020603050405020304" pitchFamily="18" charset="0"/>
                <a:cs typeface="Times New Roman" panose="02020603050405020304" pitchFamily="18" charset="0"/>
              </a:rPr>
              <a:t> Healthcare Data Modeling, Departments of Biostatistics and Epidemiology, School of Public Health, Shahid </a:t>
            </a:r>
            <a:r>
              <a:rPr lang="en-US" sz="1600" dirty="0" err="1">
                <a:latin typeface="Times New Roman" panose="02020603050405020304" pitchFamily="18" charset="0"/>
                <a:cs typeface="Times New Roman" panose="02020603050405020304" pitchFamily="18" charset="0"/>
              </a:rPr>
              <a:t>Sadoughi</a:t>
            </a:r>
            <a:r>
              <a:rPr lang="en-US" sz="1600" dirty="0">
                <a:latin typeface="Times New Roman" panose="02020603050405020304" pitchFamily="18" charset="0"/>
                <a:cs typeface="Times New Roman" panose="02020603050405020304" pitchFamily="18" charset="0"/>
              </a:rPr>
              <a:t> University of Medical Sciences, Yazd, Iran</a:t>
            </a:r>
          </a:p>
          <a:p>
            <a:pPr marL="0" indent="0" algn="ctr">
              <a:buNone/>
            </a:pPr>
            <a:endParaRPr lang="en-US" sz="1600" dirty="0">
              <a:latin typeface="Times New Roman" panose="02020603050405020304" pitchFamily="18" charset="0"/>
              <a:cs typeface="Times New Roman" panose="02020603050405020304" pitchFamily="18" charset="0"/>
            </a:endParaRPr>
          </a:p>
          <a:p>
            <a:pPr marL="0" indent="0" algn="ctr">
              <a:buNone/>
            </a:pPr>
            <a:r>
              <a:rPr lang="en-US" sz="1600" dirty="0">
                <a:latin typeface="Times New Roman" panose="02020603050405020304" pitchFamily="18" charset="0"/>
                <a:cs typeface="Times New Roman" panose="02020603050405020304" pitchFamily="18" charset="0"/>
              </a:rPr>
              <a:t>July, 2025</a:t>
            </a:r>
          </a:p>
        </p:txBody>
      </p:sp>
      <p:sp>
        <p:nvSpPr>
          <p:cNvPr id="4" name="Footer Placeholder 3">
            <a:extLst>
              <a:ext uri="{FF2B5EF4-FFF2-40B4-BE49-F238E27FC236}">
                <a16:creationId xmlns:a16="http://schemas.microsoft.com/office/drawing/2014/main" id="{57E883AF-8E36-59EF-F820-EC080F30EF1C}"/>
              </a:ext>
            </a:extLst>
          </p:cNvPr>
          <p:cNvSpPr>
            <a:spLocks noGrp="1"/>
          </p:cNvSpPr>
          <p:nvPr>
            <p:ph type="ftr" sz="quarter" idx="11"/>
          </p:nvPr>
        </p:nvSpPr>
        <p:spPr/>
        <p:txBody>
          <a:bodyPr/>
          <a:lstStyle/>
          <a:p>
            <a:r>
              <a:rPr lang="en-US"/>
              <a:t>Dr. Moslem Taheri Soodejani</a:t>
            </a:r>
          </a:p>
        </p:txBody>
      </p:sp>
    </p:spTree>
    <p:extLst>
      <p:ext uri="{BB962C8B-B14F-4D97-AF65-F5344CB8AC3E}">
        <p14:creationId xmlns:p14="http://schemas.microsoft.com/office/powerpoint/2010/main" val="942096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900F0-DE82-0368-8846-23379993AAC0}"/>
              </a:ext>
            </a:extLst>
          </p:cNvPr>
          <p:cNvSpPr>
            <a:spLocks noGrp="1"/>
          </p:cNvSpPr>
          <p:nvPr>
            <p:ph type="title"/>
          </p:nvPr>
        </p:nvSpPr>
        <p:spPr/>
        <p:txBody>
          <a:bodyPr>
            <a:normAutofit/>
          </a:bodyPr>
          <a:lstStyle/>
          <a:p>
            <a:r>
              <a:rPr lang="en-US" sz="3600" b="1" dirty="0">
                <a:latin typeface="Times New Roman" panose="02020603050405020304" pitchFamily="18" charset="0"/>
                <a:cs typeface="Times New Roman" panose="02020603050405020304" pitchFamily="18" charset="0"/>
              </a:rPr>
              <a:t>Steps for Conducting a Literature Review(cont.)</a:t>
            </a:r>
            <a:br>
              <a:rPr lang="en-US" sz="3600" b="1" dirty="0">
                <a:latin typeface="Times New Roman" panose="02020603050405020304" pitchFamily="18" charset="0"/>
                <a:cs typeface="Times New Roman" panose="02020603050405020304" pitchFamily="18" charset="0"/>
              </a:rPr>
            </a:br>
            <a:endParaRPr lang="en-US" sz="36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ABCE104-A6BE-BBAE-187F-3AD4C417D1CB}"/>
              </a:ext>
            </a:extLst>
          </p:cNvPr>
          <p:cNvSpPr>
            <a:spLocks noGrp="1"/>
          </p:cNvSpPr>
          <p:nvPr>
            <p:ph idx="1"/>
          </p:nvPr>
        </p:nvSpPr>
        <p:spPr/>
        <p:txBody>
          <a:bodyPr>
            <a:normAutofit fontScale="85000" lnSpcReduction="20000"/>
          </a:bodyPr>
          <a:lstStyle/>
          <a:p>
            <a:r>
              <a:rPr lang="en-US" b="1" dirty="0">
                <a:latin typeface="Times New Roman" panose="02020603050405020304" pitchFamily="18" charset="0"/>
                <a:cs typeface="Times New Roman" panose="02020603050405020304" pitchFamily="18" charset="0"/>
              </a:rPr>
              <a:t>7. Analyze and Synthesize the Literature</a:t>
            </a:r>
          </a:p>
          <a:p>
            <a:r>
              <a:rPr lang="en-US" dirty="0">
                <a:latin typeface="Times New Roman" panose="02020603050405020304" pitchFamily="18" charset="0"/>
                <a:cs typeface="Times New Roman" panose="02020603050405020304" pitchFamily="18" charset="0"/>
              </a:rPr>
              <a:t>Identify common themes, trends, and gaps.</a:t>
            </a:r>
          </a:p>
          <a:p>
            <a:r>
              <a:rPr lang="en-US" dirty="0">
                <a:latin typeface="Times New Roman" panose="02020603050405020304" pitchFamily="18" charset="0"/>
                <a:cs typeface="Times New Roman" panose="02020603050405020304" pitchFamily="18" charset="0"/>
              </a:rPr>
              <a:t>Compare and contrast findings across studies.</a:t>
            </a:r>
          </a:p>
          <a:p>
            <a:r>
              <a:rPr lang="en-US" dirty="0">
                <a:latin typeface="Times New Roman" panose="02020603050405020304" pitchFamily="18" charset="0"/>
                <a:cs typeface="Times New Roman" panose="02020603050405020304" pitchFamily="18" charset="0"/>
              </a:rPr>
              <a:t>Note strengths, weaknesses, and limitations.</a:t>
            </a:r>
          </a:p>
          <a:p>
            <a:r>
              <a:rPr lang="en-US" b="1" dirty="0">
                <a:latin typeface="Times New Roman" panose="02020603050405020304" pitchFamily="18" charset="0"/>
                <a:cs typeface="Times New Roman" panose="02020603050405020304" pitchFamily="18" charset="0"/>
              </a:rPr>
              <a:t>8. Write the Literature Review</a:t>
            </a:r>
          </a:p>
          <a:p>
            <a:r>
              <a:rPr lang="en-US" dirty="0">
                <a:latin typeface="Times New Roman" panose="02020603050405020304" pitchFamily="18" charset="0"/>
                <a:cs typeface="Times New Roman" panose="02020603050405020304" pitchFamily="18" charset="0"/>
              </a:rPr>
              <a:t>Summarize key findings, highlighting how they relate to your research question.</a:t>
            </a:r>
          </a:p>
          <a:p>
            <a:r>
              <a:rPr lang="en-US" dirty="0">
                <a:latin typeface="Times New Roman" panose="02020603050405020304" pitchFamily="18" charset="0"/>
                <a:cs typeface="Times New Roman" panose="02020603050405020304" pitchFamily="18" charset="0"/>
              </a:rPr>
              <a:t>Discuss gaps and how your research will address them.</a:t>
            </a:r>
          </a:p>
          <a:p>
            <a:r>
              <a:rPr lang="en-US" dirty="0">
                <a:latin typeface="Times New Roman" panose="02020603050405020304" pitchFamily="18" charset="0"/>
                <a:cs typeface="Times New Roman" panose="02020603050405020304" pitchFamily="18" charset="0"/>
              </a:rPr>
              <a:t>Use proper citations and maintain an organized structure.</a:t>
            </a:r>
          </a:p>
          <a:p>
            <a:r>
              <a:rPr lang="en-US" b="1" dirty="0">
                <a:latin typeface="Times New Roman" panose="02020603050405020304" pitchFamily="18" charset="0"/>
                <a:cs typeface="Times New Roman" panose="02020603050405020304" pitchFamily="18" charset="0"/>
              </a:rPr>
              <a:t>9. Keep the Review Updated</a:t>
            </a:r>
          </a:p>
          <a:p>
            <a:r>
              <a:rPr lang="en-US" dirty="0">
                <a:latin typeface="Times New Roman" panose="02020603050405020304" pitchFamily="18" charset="0"/>
                <a:cs typeface="Times New Roman" panose="02020603050405020304" pitchFamily="18" charset="0"/>
              </a:rPr>
              <a:t>Stay current with recent publications relevant to your topic.</a:t>
            </a:r>
          </a:p>
          <a:p>
            <a:r>
              <a:rPr lang="en-US" dirty="0">
                <a:latin typeface="Times New Roman" panose="02020603050405020304" pitchFamily="18" charset="0"/>
                <a:cs typeface="Times New Roman" panose="02020603050405020304" pitchFamily="18" charset="0"/>
              </a:rPr>
              <a:t>Update your review periodically as new research emerges.</a:t>
            </a:r>
          </a:p>
          <a:p>
            <a:endParaRPr lang="en-US" dirty="0">
              <a:latin typeface="Times New Roman" panose="02020603050405020304" pitchFamily="18" charset="0"/>
              <a:cs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F5DC68C5-BF8E-88DE-409D-0BE31A85C7F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81166487"/>
      </p:ext>
    </p:extLst>
  </p:cSld>
  <p:clrMapOvr>
    <a:masterClrMapping/>
  </p:clrMapOvr>
  <mc:AlternateContent xmlns:mc="http://schemas.openxmlformats.org/markup-compatibility/2006">
    <mc:Choice xmlns:p14="http://schemas.microsoft.com/office/powerpoint/2010/main" Requires="p14">
      <p:transition spd="slow" p14:dur="2000" advTm="59805"/>
    </mc:Choice>
    <mc:Fallback>
      <p:transition spd="slow" advTm="59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0BB6F-048C-4735-878D-D473D250748A}"/>
              </a:ext>
            </a:extLst>
          </p:cNvPr>
          <p:cNvSpPr>
            <a:spLocks noGrp="1"/>
          </p:cNvSpPr>
          <p:nvPr>
            <p:ph type="title"/>
          </p:nvPr>
        </p:nvSpPr>
        <p:spPr/>
        <p:txBody>
          <a:bodyPr>
            <a:normAutofit/>
          </a:bodyPr>
          <a:lstStyle/>
          <a:p>
            <a:r>
              <a:rPr lang="en-US" sz="3600" dirty="0">
                <a:latin typeface="Times New Roman" panose="02020603050405020304" pitchFamily="18" charset="0"/>
                <a:cs typeface="Times New Roman" panose="02020603050405020304" pitchFamily="18" charset="0"/>
              </a:rPr>
              <a:t>Example (telemedicine and heart disease management)</a:t>
            </a:r>
          </a:p>
        </p:txBody>
      </p:sp>
      <p:sp>
        <p:nvSpPr>
          <p:cNvPr id="3" name="Content Placeholder 2">
            <a:extLst>
              <a:ext uri="{FF2B5EF4-FFF2-40B4-BE49-F238E27FC236}">
                <a16:creationId xmlns:a16="http://schemas.microsoft.com/office/drawing/2014/main" id="{E554D3A4-509E-0446-8D7F-2F8133622E75}"/>
              </a:ext>
            </a:extLst>
          </p:cNvPr>
          <p:cNvSpPr>
            <a:spLocks noGrp="1"/>
          </p:cNvSpPr>
          <p:nvPr>
            <p:ph idx="1"/>
          </p:nvPr>
        </p:nvSpPr>
        <p:spPr>
          <a:xfrm>
            <a:off x="838200" y="1645920"/>
            <a:ext cx="10515600" cy="4531043"/>
          </a:xfrm>
        </p:spPr>
        <p:txBody>
          <a:bodyPr>
            <a:normAutofit fontScale="62500" lnSpcReduction="20000"/>
          </a:bodyPr>
          <a:lstStyle/>
          <a:p>
            <a:pPr algn="just"/>
            <a:r>
              <a:rPr lang="en-US" dirty="0">
                <a:latin typeface="Times New Roman" panose="02020603050405020304" pitchFamily="18" charset="0"/>
                <a:cs typeface="Times New Roman" panose="02020603050405020304" pitchFamily="18" charset="0"/>
              </a:rPr>
              <a:t>The advent of telemedicine has revolutionized healthcare delivery, particularly for chronic disease management. Chronic heart failure (CHF) remains a significant public health concern, with high morbidity and mortality rates worldwide (Yancy et al., 2017). Traditional management strategies often face challenges such as limited access to specialized care and poor patient adherence (Roger, 2013). Recent studies suggest that telemedicine interventions may improve clinical outcomes and quality of life among CHF patients.</a:t>
            </a:r>
          </a:p>
          <a:p>
            <a:pPr algn="just"/>
            <a:r>
              <a:rPr lang="en-US" dirty="0">
                <a:latin typeface="Times New Roman" panose="02020603050405020304" pitchFamily="18" charset="0"/>
                <a:cs typeface="Times New Roman" panose="02020603050405020304" pitchFamily="18" charset="0"/>
              </a:rPr>
              <a:t>A systematic review by Inglis et al. (2015) indicated that telemonitoring significantly reduced all-cause mortality and heart failure-related hospitalizations. Similarly, </a:t>
            </a:r>
            <a:r>
              <a:rPr lang="en-US" dirty="0" err="1">
                <a:latin typeface="Times New Roman" panose="02020603050405020304" pitchFamily="18" charset="0"/>
                <a:cs typeface="Times New Roman" panose="02020603050405020304" pitchFamily="18" charset="0"/>
              </a:rPr>
              <a:t>Kitsiou</a:t>
            </a:r>
            <a:r>
              <a:rPr lang="en-US" dirty="0">
                <a:latin typeface="Times New Roman" panose="02020603050405020304" pitchFamily="18" charset="0"/>
                <a:cs typeface="Times New Roman" panose="02020603050405020304" pitchFamily="18" charset="0"/>
              </a:rPr>
              <a:t> et al. (2017) concluded that telehealth interventions contribute to better self-care and symptom management in CHF patients. However, some studies, such as the one by Clark et al. (2019), highlight variability in the effectiveness of telemedicine programs, emphasizing the importance of intervention design and patient engagement.</a:t>
            </a:r>
          </a:p>
          <a:p>
            <a:pPr algn="just"/>
            <a:r>
              <a:rPr lang="en-US" dirty="0">
                <a:latin typeface="Times New Roman" panose="02020603050405020304" pitchFamily="18" charset="0"/>
                <a:cs typeface="Times New Roman" panose="02020603050405020304" pitchFamily="18" charset="0"/>
              </a:rPr>
              <a:t>Despite promising evidence, there remains limited consensus on the optimal telemedicine model for CHF management. Additionally, issues such as technological barriers, patient acceptance, and cost-effectiveness continue to be debated (Dinesen et al., 2016). Therefore, further high-quality randomized controlled trials are needed to establish standardized protocols and evaluate long-term benefits.</a:t>
            </a:r>
          </a:p>
          <a:p>
            <a:pPr algn="just"/>
            <a:r>
              <a:rPr lang="en-US" dirty="0">
                <a:latin typeface="Times New Roman" panose="02020603050405020304" pitchFamily="18" charset="0"/>
                <a:cs typeface="Times New Roman" panose="02020603050405020304" pitchFamily="18" charset="0"/>
              </a:rPr>
              <a:t>This review underscores the potential of telemedicine to enhance CHF management but also highlights existing gaps in the literature, which this study aims to address by evaluating the efficacy of a structured telemonitoring program in a diverse patient population.</a:t>
            </a:r>
          </a:p>
          <a:p>
            <a:pPr algn="just"/>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14" name="Ink 13">
                <a:extLst>
                  <a:ext uri="{FF2B5EF4-FFF2-40B4-BE49-F238E27FC236}">
                    <a16:creationId xmlns:a16="http://schemas.microsoft.com/office/drawing/2014/main" id="{D4347B6B-E2A8-7BD3-151E-18C1C815B03D}"/>
                  </a:ext>
                </a:extLst>
              </p14:cNvPr>
              <p14:cNvContentPartPr/>
              <p14:nvPr>
                <p:extLst>
                  <p:ext uri="{42D2F446-02D8-4167-A562-619A0277C38B}">
                    <p15:isNarration xmlns:p15="http://schemas.microsoft.com/office/powerpoint/2012/main" val="1"/>
                  </p:ext>
                </p:extLst>
              </p14:nvPr>
            </p14:nvContentPartPr>
            <p14:xfrm>
              <a:off x="1705320" y="5588280"/>
              <a:ext cx="2287800" cy="1011240"/>
            </p14:xfrm>
          </p:contentPart>
        </mc:Choice>
        <mc:Fallback>
          <p:pic>
            <p:nvPicPr>
              <p:cNvPr id="14" name="Ink 13">
                <a:extLst>
                  <a:ext uri="{FF2B5EF4-FFF2-40B4-BE49-F238E27FC236}">
                    <a16:creationId xmlns:a16="http://schemas.microsoft.com/office/drawing/2014/main" id="{D4347B6B-E2A8-7BD3-151E-18C1C815B03D}"/>
                  </a:ext>
                </a:extLst>
              </p:cNvPr>
              <p:cNvPicPr>
                <a:picLocks noGrp="1" noRot="1" noChangeAspect="1" noMove="1" noResize="1" noEditPoints="1" noAdjustHandles="1" noChangeArrowheads="1" noChangeShapeType="1"/>
              </p:cNvPicPr>
              <p:nvPr/>
            </p:nvPicPr>
            <p:blipFill>
              <a:blip r:embed="rId5"/>
              <a:stretch>
                <a:fillRect/>
              </a:stretch>
            </p:blipFill>
            <p:spPr>
              <a:xfrm>
                <a:off x="1695960" y="5578920"/>
                <a:ext cx="2306520" cy="1029960"/>
              </a:xfrm>
              <a:prstGeom prst="rect">
                <a:avLst/>
              </a:prstGeom>
            </p:spPr>
          </p:pic>
        </mc:Fallback>
      </mc:AlternateContent>
      <p:pic>
        <p:nvPicPr>
          <p:cNvPr id="15" name="Audio 14">
            <a:hlinkClick r:id="" action="ppaction://media"/>
            <a:extLst>
              <a:ext uri="{FF2B5EF4-FFF2-40B4-BE49-F238E27FC236}">
                <a16:creationId xmlns:a16="http://schemas.microsoft.com/office/drawing/2014/main" id="{3463E315-59FB-D235-EF9D-6E41AACD4ED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389882923"/>
      </p:ext>
    </p:extLst>
  </p:cSld>
  <p:clrMapOvr>
    <a:masterClrMapping/>
  </p:clrMapOvr>
  <mc:AlternateContent xmlns:mc="http://schemas.openxmlformats.org/markup-compatibility/2006">
    <mc:Choice xmlns:p14="http://schemas.microsoft.com/office/powerpoint/2010/main" Requires="p14">
      <p:transition spd="slow" p14:dur="2000" advTm="51237"/>
    </mc:Choice>
    <mc:Fallback>
      <p:transition spd="slow" advTm="51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59"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md type="call" cmd="playFrom(0.0)">
                                      <p:cBhvr>
                                        <p:cTn id="9"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AD8BD-87C3-BCEB-7EA7-B6075E45C3F5}"/>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Homework</a:t>
            </a:r>
          </a:p>
        </p:txBody>
      </p:sp>
      <p:sp>
        <p:nvSpPr>
          <p:cNvPr id="3" name="Content Placeholder 2">
            <a:extLst>
              <a:ext uri="{FF2B5EF4-FFF2-40B4-BE49-F238E27FC236}">
                <a16:creationId xmlns:a16="http://schemas.microsoft.com/office/drawing/2014/main" id="{259E466A-74CF-3D89-7A27-E2DEA5F3AFD3}"/>
              </a:ext>
            </a:extLst>
          </p:cNvPr>
          <p:cNvSpPr>
            <a:spLocks noGrp="1"/>
          </p:cNvSpPr>
          <p:nvPr>
            <p:ph idx="1"/>
          </p:nvPr>
        </p:nvSpPr>
        <p:spPr/>
        <p:txBody>
          <a:bodyPr/>
          <a:lstStyle/>
          <a:p>
            <a:pPr marL="0" indent="0">
              <a:buNone/>
            </a:pPr>
            <a:r>
              <a:rPr lang="en-US" dirty="0">
                <a:latin typeface="Times New Roman" panose="02020603050405020304" pitchFamily="18" charset="0"/>
                <a:cs typeface="Times New Roman" panose="02020603050405020304" pitchFamily="18" charset="0"/>
              </a:rPr>
              <a:t>Find and summarize 10 valuable evidence that support your research question.</a:t>
            </a:r>
          </a:p>
          <a:p>
            <a:pPr marL="0" indent="0">
              <a:buNone/>
            </a:pPr>
            <a:r>
              <a:rPr lang="en-US" dirty="0">
                <a:latin typeface="Times New Roman" panose="02020603050405020304" pitchFamily="18" charset="0"/>
                <a:cs typeface="Times New Roman" panose="02020603050405020304" pitchFamily="18" charset="0"/>
              </a:rPr>
              <a:t>You can use Pubmed, WOS, Scopus, and other databases.</a:t>
            </a:r>
          </a:p>
          <a:p>
            <a:pPr marL="0" indent="0">
              <a:buNone/>
            </a:pPr>
            <a:r>
              <a:rPr lang="en-US" dirty="0">
                <a:latin typeface="Times New Roman" panose="02020603050405020304" pitchFamily="18" charset="0"/>
                <a:cs typeface="Times New Roman" panose="02020603050405020304" pitchFamily="18" charset="0"/>
              </a:rPr>
              <a:t>Google Scholar could be a good option as well.</a:t>
            </a:r>
          </a:p>
        </p:txBody>
      </p:sp>
      <p:pic>
        <p:nvPicPr>
          <p:cNvPr id="6" name="Audio 5">
            <a:hlinkClick r:id="" action="ppaction://media"/>
            <a:extLst>
              <a:ext uri="{FF2B5EF4-FFF2-40B4-BE49-F238E27FC236}">
                <a16:creationId xmlns:a16="http://schemas.microsoft.com/office/drawing/2014/main" id="{1D27551E-EF32-C36E-2326-BFD8EE11587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688242960"/>
      </p:ext>
    </p:extLst>
  </p:cSld>
  <p:clrMapOvr>
    <a:masterClrMapping/>
  </p:clrMapOvr>
  <mc:AlternateContent xmlns:mc="http://schemas.openxmlformats.org/markup-compatibility/2006">
    <mc:Choice xmlns:p14="http://schemas.microsoft.com/office/powerpoint/2010/main" Requires="p14">
      <p:transition spd="slow" p14:dur="2000" advTm="23654"/>
    </mc:Choice>
    <mc:Fallback>
      <p:transition spd="slow" advTm="23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8ADF5-9DD2-C05F-44B8-2C9F95C0A766}"/>
              </a:ext>
            </a:extLst>
          </p:cNvPr>
          <p:cNvSpPr>
            <a:spLocks noGrp="1"/>
          </p:cNvSpPr>
          <p:nvPr>
            <p:ph type="title"/>
          </p:nvPr>
        </p:nvSpPr>
        <p:spPr/>
        <p:txBody>
          <a:bodyPr/>
          <a:lstStyle/>
          <a:p>
            <a:pPr algn="ctr"/>
            <a:r>
              <a:rPr lang="en-US" dirty="0">
                <a:solidFill>
                  <a:srgbClr val="FF0000"/>
                </a:solidFill>
                <a:latin typeface="Times New Roman" panose="02020603050405020304" pitchFamily="18" charset="0"/>
                <a:cs typeface="Times New Roman" panose="02020603050405020304" pitchFamily="18" charset="0"/>
              </a:rPr>
              <a:t>Table of contents</a:t>
            </a:r>
          </a:p>
        </p:txBody>
      </p:sp>
      <p:sp>
        <p:nvSpPr>
          <p:cNvPr id="3" name="Content Placeholder 2">
            <a:extLst>
              <a:ext uri="{FF2B5EF4-FFF2-40B4-BE49-F238E27FC236}">
                <a16:creationId xmlns:a16="http://schemas.microsoft.com/office/drawing/2014/main" id="{9445D188-5914-EA87-DF6A-B3246E2B71B5}"/>
              </a:ext>
            </a:extLst>
          </p:cNvPr>
          <p:cNvSpPr>
            <a:spLocks noGrp="1"/>
          </p:cNvSpPr>
          <p:nvPr>
            <p:ph idx="1"/>
          </p:nvPr>
        </p:nvSpPr>
        <p:spPr>
          <a:xfrm>
            <a:off x="838200" y="1558776"/>
            <a:ext cx="10515600" cy="4618187"/>
          </a:xfrm>
        </p:spPr>
        <p:txBody>
          <a:bodyPr>
            <a:normAutofit fontScale="92500" lnSpcReduction="10000"/>
          </a:bodyPr>
          <a:lstStyle/>
          <a:p>
            <a:r>
              <a:rPr lang="en-US" dirty="0">
                <a:latin typeface="Times New Roman" panose="02020603050405020304" pitchFamily="18" charset="0"/>
                <a:cs typeface="Times New Roman" panose="02020603050405020304" pitchFamily="18" charset="0"/>
              </a:rPr>
              <a:t>Title (research question)</a:t>
            </a:r>
          </a:p>
          <a:p>
            <a:r>
              <a:rPr lang="en-US" dirty="0">
                <a:latin typeface="Times New Roman" panose="02020603050405020304" pitchFamily="18" charset="0"/>
                <a:cs typeface="Times New Roman" panose="02020603050405020304" pitchFamily="18" charset="0"/>
              </a:rPr>
              <a:t>Background</a:t>
            </a:r>
          </a:p>
          <a:p>
            <a:r>
              <a:rPr lang="en-US" dirty="0">
                <a:latin typeface="Times New Roman" panose="02020603050405020304" pitchFamily="18" charset="0"/>
                <a:cs typeface="Times New Roman" panose="02020603050405020304" pitchFamily="18" charset="0"/>
              </a:rPr>
              <a:t>Literature review</a:t>
            </a:r>
          </a:p>
          <a:p>
            <a:r>
              <a:rPr lang="en-US" dirty="0">
                <a:latin typeface="Times New Roman" panose="02020603050405020304" pitchFamily="18" charset="0"/>
                <a:cs typeface="Times New Roman" panose="02020603050405020304" pitchFamily="18" charset="0"/>
              </a:rPr>
              <a:t>Objectives</a:t>
            </a:r>
          </a:p>
          <a:p>
            <a:r>
              <a:rPr lang="en-US" dirty="0">
                <a:latin typeface="Times New Roman" panose="02020603050405020304" pitchFamily="18" charset="0"/>
                <a:cs typeface="Times New Roman" panose="02020603050405020304" pitchFamily="18" charset="0"/>
              </a:rPr>
              <a:t>Study design (Epidemiological approach)</a:t>
            </a:r>
          </a:p>
          <a:p>
            <a:r>
              <a:rPr lang="en-US" dirty="0">
                <a:latin typeface="Times New Roman" panose="02020603050405020304" pitchFamily="18" charset="0"/>
                <a:cs typeface="Times New Roman" panose="02020603050405020304" pitchFamily="18" charset="0"/>
              </a:rPr>
              <a:t>Sampling</a:t>
            </a:r>
          </a:p>
          <a:p>
            <a:r>
              <a:rPr lang="en-US" dirty="0">
                <a:latin typeface="Times New Roman" panose="02020603050405020304" pitchFamily="18" charset="0"/>
                <a:cs typeface="Times New Roman" panose="02020603050405020304" pitchFamily="18" charset="0"/>
              </a:rPr>
              <a:t>Sample size</a:t>
            </a:r>
          </a:p>
          <a:p>
            <a:r>
              <a:rPr lang="en-US" dirty="0">
                <a:latin typeface="Times New Roman" panose="02020603050405020304" pitchFamily="18" charset="0"/>
                <a:cs typeface="Times New Roman" panose="02020603050405020304" pitchFamily="18" charset="0"/>
              </a:rPr>
              <a:t>Data collection</a:t>
            </a:r>
          </a:p>
          <a:p>
            <a:r>
              <a:rPr lang="en-US" dirty="0">
                <a:latin typeface="Times New Roman" panose="02020603050405020304" pitchFamily="18" charset="0"/>
                <a:cs typeface="Times New Roman" panose="02020603050405020304" pitchFamily="18" charset="0"/>
              </a:rPr>
              <a:t>Variables </a:t>
            </a:r>
          </a:p>
          <a:p>
            <a:r>
              <a:rPr lang="en-US">
                <a:latin typeface="Times New Roman" panose="02020603050405020304" pitchFamily="18" charset="0"/>
                <a:cs typeface="Times New Roman" panose="02020603050405020304" pitchFamily="18" charset="0"/>
              </a:rPr>
              <a:t>Statistical analysis</a:t>
            </a:r>
            <a:endParaRPr lang="en-US"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716470F0-D7CA-3E3D-0F4B-BE7E79790433}"/>
              </a:ext>
            </a:extLst>
          </p:cNvPr>
          <p:cNvSpPr>
            <a:spLocks noGrp="1"/>
          </p:cNvSpPr>
          <p:nvPr>
            <p:ph type="ftr" sz="quarter" idx="11"/>
          </p:nvPr>
        </p:nvSpPr>
        <p:spPr/>
        <p:txBody>
          <a:bodyPr/>
          <a:lstStyle/>
          <a:p>
            <a:r>
              <a:rPr lang="en-US"/>
              <a:t>Dr. Moslem Taheri Soodejani</a:t>
            </a:r>
          </a:p>
        </p:txBody>
      </p:sp>
      <p:pic>
        <p:nvPicPr>
          <p:cNvPr id="6" name="Audio 5">
            <a:hlinkClick r:id="" action="ppaction://media"/>
            <a:extLst>
              <a:ext uri="{FF2B5EF4-FFF2-40B4-BE49-F238E27FC236}">
                <a16:creationId xmlns:a16="http://schemas.microsoft.com/office/drawing/2014/main" id="{61C285BF-B9F1-0E78-5AEE-409D79F8BF1E}"/>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325000" t="-160938" r="-325000" b="-160938"/>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3968870295"/>
      </p:ext>
    </p:extLst>
  </p:cSld>
  <p:clrMapOvr>
    <a:masterClrMapping/>
  </p:clrMapOvr>
  <mc:AlternateContent xmlns:mc="http://schemas.openxmlformats.org/markup-compatibility/2006">
    <mc:Choice xmlns:p14="http://schemas.microsoft.com/office/powerpoint/2010/main" Requires="p14">
      <p:transition spd="slow" p14:dur="2000" advTm="14957"/>
    </mc:Choice>
    <mc:Fallback>
      <p:transition spd="slow" advTm="14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500" fill="hold"/>
                                        <p:tgtEl>
                                          <p:spTgt spid="3">
                                            <p:txEl>
                                              <p:pRg st="0" end="0"/>
                                            </p:txEl>
                                          </p:spTgt>
                                        </p:tgtEl>
                                        <p:attrNameLst>
                                          <p:attrName>style.color</p:attrName>
                                        </p:attrNameLst>
                                      </p:cBhvr>
                                      <p:to>
                                        <p:clrVal>
                                          <a:srgbClr val="E7E6E6"/>
                                        </p:clrVal>
                                      </p:to>
                                    </p:set>
                                    <p:set>
                                      <p:cBhvr>
                                        <p:cTn id="11" dur="500" fill="hold"/>
                                        <p:tgtEl>
                                          <p:spTgt spid="3">
                                            <p:txEl>
                                              <p:pRg st="0" end="0"/>
                                            </p:txEl>
                                          </p:spTgt>
                                        </p:tgtEl>
                                        <p:attrNameLst>
                                          <p:attrName>fillcolor</p:attrName>
                                        </p:attrNameLst>
                                      </p:cBhvr>
                                      <p:to>
                                        <p:clrVal>
                                          <a:srgbClr val="E7E6E6"/>
                                        </p:clrVal>
                                      </p:to>
                                    </p:set>
                                    <p:set>
                                      <p:cBhvr>
                                        <p:cTn id="12" dur="500" fill="hold"/>
                                        <p:tgtEl>
                                          <p:spTgt spid="3">
                                            <p:txEl>
                                              <p:pRg st="0" end="0"/>
                                            </p:txEl>
                                          </p:spTgt>
                                        </p:tgtEl>
                                        <p:attrNameLst>
                                          <p:attrName>fill.type</p:attrName>
                                        </p:attrNameLst>
                                      </p:cBhvr>
                                      <p:to>
                                        <p:strVal val="solid"/>
                                      </p:to>
                                    </p:set>
                                  </p:childTnLst>
                                </p:cTn>
                              </p:par>
                              <p:par>
                                <p:cTn id="13" presetID="16" presetClass="emph" presetSubtype="0" fill="hold" nodeType="withEffect">
                                  <p:stCondLst>
                                    <p:cond delay="0"/>
                                  </p:stCondLst>
                                  <p:iterate type="lt">
                                    <p:tmPct val="4000"/>
                                  </p:iterate>
                                  <p:childTnLst>
                                    <p:set>
                                      <p:cBhvr override="childStyle">
                                        <p:cTn id="14" dur="500" fill="hold"/>
                                        <p:tgtEl>
                                          <p:spTgt spid="3">
                                            <p:txEl>
                                              <p:pRg st="1" end="1"/>
                                            </p:txEl>
                                          </p:spTgt>
                                        </p:tgtEl>
                                        <p:attrNameLst>
                                          <p:attrName>style.color</p:attrName>
                                        </p:attrNameLst>
                                      </p:cBhvr>
                                      <p:to>
                                        <p:clrVal>
                                          <a:srgbClr val="E7E6E6"/>
                                        </p:clrVal>
                                      </p:to>
                                    </p:set>
                                    <p:set>
                                      <p:cBhvr>
                                        <p:cTn id="15" dur="500" fill="hold"/>
                                        <p:tgtEl>
                                          <p:spTgt spid="3">
                                            <p:txEl>
                                              <p:pRg st="1" end="1"/>
                                            </p:txEl>
                                          </p:spTgt>
                                        </p:tgtEl>
                                        <p:attrNameLst>
                                          <p:attrName>fillcolor</p:attrName>
                                        </p:attrNameLst>
                                      </p:cBhvr>
                                      <p:to>
                                        <p:clrVal>
                                          <a:srgbClr val="E7E6E6"/>
                                        </p:clrVal>
                                      </p:to>
                                    </p:set>
                                    <p:set>
                                      <p:cBhvr>
                                        <p:cTn id="16" dur="500" fill="hold"/>
                                        <p:tgtEl>
                                          <p:spTgt spid="3">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16" presetClass="emph" presetSubtype="0" fill="hold" nodeType="clickEffect">
                                  <p:stCondLst>
                                    <p:cond delay="0"/>
                                  </p:stCondLst>
                                  <p:iterate type="lt">
                                    <p:tmPct val="4000"/>
                                  </p:iterate>
                                  <p:childTnLst>
                                    <p:set>
                                      <p:cBhvr override="childStyle">
                                        <p:cTn id="20" dur="500" fill="hold"/>
                                        <p:tgtEl>
                                          <p:spTgt spid="3">
                                            <p:txEl>
                                              <p:pRg st="2" end="2"/>
                                            </p:txEl>
                                          </p:spTgt>
                                        </p:tgtEl>
                                        <p:attrNameLst>
                                          <p:attrName>style.color</p:attrName>
                                        </p:attrNameLst>
                                      </p:cBhvr>
                                      <p:to>
                                        <p:clrVal>
                                          <a:srgbClr val="FF0000"/>
                                        </p:clrVal>
                                      </p:to>
                                    </p:set>
                                    <p:set>
                                      <p:cBhvr>
                                        <p:cTn id="21" dur="500" fill="hold"/>
                                        <p:tgtEl>
                                          <p:spTgt spid="3">
                                            <p:txEl>
                                              <p:pRg st="2" end="2"/>
                                            </p:txEl>
                                          </p:spTgt>
                                        </p:tgtEl>
                                        <p:attrNameLst>
                                          <p:attrName>fillcolor</p:attrName>
                                        </p:attrNameLst>
                                      </p:cBhvr>
                                      <p:to>
                                        <p:clrVal>
                                          <a:srgbClr val="FF0000"/>
                                        </p:clrVal>
                                      </p:to>
                                    </p:set>
                                    <p:set>
                                      <p:cBhvr>
                                        <p:cTn id="22" dur="500" fill="hold"/>
                                        <p:tgtEl>
                                          <p:spTgt spid="3">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CE454-97E8-80B7-3245-331602D86E4B}"/>
              </a:ext>
            </a:extLst>
          </p:cNvPr>
          <p:cNvSpPr>
            <a:spLocks noGrp="1"/>
          </p:cNvSpPr>
          <p:nvPr>
            <p:ph type="title"/>
          </p:nvPr>
        </p:nvSpPr>
        <p:spPr/>
        <p:txBody>
          <a:bodyPr/>
          <a:lstStyle/>
          <a:p>
            <a:r>
              <a:rPr lang="en-US" dirty="0">
                <a:solidFill>
                  <a:srgbClr val="FF0000"/>
                </a:solidFill>
                <a:latin typeface="Times New Roman" panose="02020603050405020304" pitchFamily="18" charset="0"/>
                <a:cs typeface="Times New Roman" panose="02020603050405020304" pitchFamily="18" charset="0"/>
              </a:rPr>
              <a:t>Literature review</a:t>
            </a:r>
            <a:br>
              <a:rPr lang="en-US" dirty="0">
                <a:solidFill>
                  <a:srgbClr val="FF0000"/>
                </a:solidFill>
                <a:latin typeface="Times New Roman" panose="02020603050405020304" pitchFamily="18" charset="0"/>
                <a:cs typeface="Times New Roman" panose="02020603050405020304" pitchFamily="18" charset="0"/>
              </a:rPr>
            </a:br>
            <a:endParaRPr lang="en-US" dirty="0">
              <a:solidFill>
                <a:srgbClr val="FF0000"/>
              </a:solidFill>
            </a:endParaRPr>
          </a:p>
        </p:txBody>
      </p:sp>
      <p:sp>
        <p:nvSpPr>
          <p:cNvPr id="3" name="Content Placeholder 2">
            <a:extLst>
              <a:ext uri="{FF2B5EF4-FFF2-40B4-BE49-F238E27FC236}">
                <a16:creationId xmlns:a16="http://schemas.microsoft.com/office/drawing/2014/main" id="{22959805-2DD3-D075-A59B-C9C92EF09499}"/>
              </a:ext>
            </a:extLst>
          </p:cNvPr>
          <p:cNvSpPr>
            <a:spLocks noGrp="1"/>
          </p:cNvSpPr>
          <p:nvPr>
            <p:ph idx="1"/>
          </p:nvPr>
        </p:nvSpPr>
        <p:spPr/>
        <p:txBody>
          <a:bodyPr/>
          <a:lstStyle/>
          <a:p>
            <a:pPr marL="0" indent="0" algn="just">
              <a:buNone/>
            </a:pPr>
            <a:r>
              <a:rPr lang="en-US" dirty="0">
                <a:latin typeface="Times New Roman" panose="02020603050405020304" pitchFamily="18" charset="0"/>
                <a:cs typeface="Times New Roman" panose="02020603050405020304" pitchFamily="18" charset="0"/>
              </a:rPr>
              <a:t>A </a:t>
            </a:r>
            <a:r>
              <a:rPr lang="en-US" b="1" dirty="0">
                <a:latin typeface="Times New Roman" panose="02020603050405020304" pitchFamily="18" charset="0"/>
                <a:cs typeface="Times New Roman" panose="02020603050405020304" pitchFamily="18" charset="0"/>
              </a:rPr>
              <a:t>literature review</a:t>
            </a:r>
            <a:r>
              <a:rPr lang="en-US" dirty="0">
                <a:latin typeface="Times New Roman" panose="02020603050405020304" pitchFamily="18" charset="0"/>
                <a:cs typeface="Times New Roman" panose="02020603050405020304" pitchFamily="18" charset="0"/>
              </a:rPr>
              <a:t> in a proposal is a comprehensive and critical summary of existing research, studies, and scholarly work related to the research topic. It provides context, identifies gaps or unresolved issues in current knowledge, and justifies the need for the proposed study. The literature review demonstrates the researcher's understanding of the field, highlights relevant findings, and establishes a foundation for the research objectives and methodology.</a:t>
            </a: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6" name="Ink 5">
                <a:extLst>
                  <a:ext uri="{FF2B5EF4-FFF2-40B4-BE49-F238E27FC236}">
                    <a16:creationId xmlns:a16="http://schemas.microsoft.com/office/drawing/2014/main" id="{5652BD10-3732-2A72-975D-6466586845D9}"/>
                  </a:ext>
                </a:extLst>
              </p14:cNvPr>
              <p14:cNvContentPartPr/>
              <p14:nvPr>
                <p:extLst>
                  <p:ext uri="{42D2F446-02D8-4167-A562-619A0277C38B}">
                    <p15:isNarration xmlns:p15="http://schemas.microsoft.com/office/powerpoint/2012/main" val="1"/>
                  </p:ext>
                </p:extLst>
              </p14:nvPr>
            </p14:nvContentPartPr>
            <p14:xfrm>
              <a:off x="758880" y="4278960"/>
              <a:ext cx="11021400" cy="2608200"/>
            </p14:xfrm>
          </p:contentPart>
        </mc:Choice>
        <mc:Fallback>
          <p:pic>
            <p:nvPicPr>
              <p:cNvPr id="6" name="Ink 5">
                <a:extLst>
                  <a:ext uri="{FF2B5EF4-FFF2-40B4-BE49-F238E27FC236}">
                    <a16:creationId xmlns:a16="http://schemas.microsoft.com/office/drawing/2014/main" id="{5652BD10-3732-2A72-975D-6466586845D9}"/>
                  </a:ext>
                </a:extLst>
              </p:cNvPr>
              <p:cNvPicPr>
                <a:picLocks noGrp="1" noRot="1" noChangeAspect="1" noMove="1" noResize="1" noEditPoints="1" noAdjustHandles="1" noChangeArrowheads="1" noChangeShapeType="1"/>
              </p:cNvPicPr>
              <p:nvPr/>
            </p:nvPicPr>
            <p:blipFill>
              <a:blip r:embed="rId5"/>
              <a:stretch>
                <a:fillRect/>
              </a:stretch>
            </p:blipFill>
            <p:spPr>
              <a:xfrm>
                <a:off x="749520" y="4269600"/>
                <a:ext cx="11040120" cy="2626920"/>
              </a:xfrm>
              <a:prstGeom prst="rect">
                <a:avLst/>
              </a:prstGeom>
            </p:spPr>
          </p:pic>
        </mc:Fallback>
      </mc:AlternateContent>
      <p:pic>
        <p:nvPicPr>
          <p:cNvPr id="7" name="Audio 6">
            <a:hlinkClick r:id="" action="ppaction://media"/>
            <a:extLst>
              <a:ext uri="{FF2B5EF4-FFF2-40B4-BE49-F238E27FC236}">
                <a16:creationId xmlns:a16="http://schemas.microsoft.com/office/drawing/2014/main" id="{1D4C6E88-BC5E-23C8-C2EA-E6D2C08B89F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541933447"/>
      </p:ext>
    </p:extLst>
  </p:cSld>
  <p:clrMapOvr>
    <a:masterClrMapping/>
  </p:clrMapOvr>
  <mc:AlternateContent xmlns:mc="http://schemas.openxmlformats.org/markup-compatibility/2006">
    <mc:Choice xmlns:p14="http://schemas.microsoft.com/office/powerpoint/2010/main" Requires="p14">
      <p:transition spd="slow" p14:dur="2000" advTm="169492"/>
    </mc:Choice>
    <mc:Fallback>
      <p:transition spd="slow" advTm="169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9A86B-FD1F-9C9D-9E46-56A0DABA7AC2}"/>
              </a:ext>
            </a:extLst>
          </p:cNvPr>
          <p:cNvSpPr>
            <a:spLocks noGrp="1"/>
          </p:cNvSpPr>
          <p:nvPr>
            <p:ph type="title"/>
          </p:nvPr>
        </p:nvSpPr>
        <p:spPr/>
        <p:txBody>
          <a:bodyPr>
            <a:normAutofit/>
          </a:bodyPr>
          <a:lstStyle/>
          <a:p>
            <a:r>
              <a:rPr lang="en-US" sz="4000" b="1" dirty="0">
                <a:latin typeface="Times New Roman" panose="02020603050405020304" pitchFamily="18" charset="0"/>
                <a:cs typeface="Times New Roman" panose="02020603050405020304" pitchFamily="18" charset="0"/>
              </a:rPr>
              <a:t>Advantages of a Literature Review</a:t>
            </a:r>
            <a:br>
              <a:rPr lang="en-US" sz="4000" b="1"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CBF5B79-1065-4BF6-9013-5D0DDE16D2C6}"/>
              </a:ext>
            </a:extLst>
          </p:cNvPr>
          <p:cNvSpPr>
            <a:spLocks noGrp="1"/>
          </p:cNvSpPr>
          <p:nvPr>
            <p:ph idx="1"/>
          </p:nvPr>
        </p:nvSpPr>
        <p:spPr/>
        <p:txBody>
          <a:bodyPr>
            <a:normAutofit/>
          </a:bodyPr>
          <a:lstStyle/>
          <a:p>
            <a:r>
              <a:rPr lang="en-US" b="1" dirty="0">
                <a:latin typeface="Times New Roman" panose="02020603050405020304" pitchFamily="18" charset="0"/>
                <a:cs typeface="Times New Roman" panose="02020603050405020304" pitchFamily="18" charset="0"/>
              </a:rPr>
              <a:t>Provides Context and Background</a:t>
            </a:r>
            <a:endParaRPr lang="en-US" dirty="0">
              <a:latin typeface="Times New Roman" panose="02020603050405020304" pitchFamily="18" charset="0"/>
              <a:cs typeface="Times New Roman" panose="02020603050405020304" pitchFamily="18" charset="0"/>
            </a:endParaRPr>
          </a:p>
          <a:p>
            <a:pPr marL="457200" lvl="1" indent="0">
              <a:buNone/>
            </a:pPr>
            <a:r>
              <a:rPr lang="en-US" dirty="0">
                <a:latin typeface="Times New Roman" panose="02020603050405020304" pitchFamily="18" charset="0"/>
                <a:cs typeface="Times New Roman" panose="02020603050405020304" pitchFamily="18" charset="0"/>
              </a:rPr>
              <a:t>Offers a comprehensive overview of existing knowledge, helping to situate your research within the current scientific landscape.</a:t>
            </a:r>
          </a:p>
          <a:p>
            <a:r>
              <a:rPr lang="en-US" b="1" dirty="0">
                <a:latin typeface="Times New Roman" panose="02020603050405020304" pitchFamily="18" charset="0"/>
                <a:cs typeface="Times New Roman" panose="02020603050405020304" pitchFamily="18" charset="0"/>
              </a:rPr>
              <a:t>Identifies Gaps and Unresolved Issues</a:t>
            </a:r>
            <a:endParaRPr lang="en-US" dirty="0">
              <a:latin typeface="Times New Roman" panose="02020603050405020304" pitchFamily="18" charset="0"/>
              <a:cs typeface="Times New Roman" panose="02020603050405020304" pitchFamily="18" charset="0"/>
            </a:endParaRPr>
          </a:p>
          <a:p>
            <a:pPr marL="457200" lvl="1" indent="0">
              <a:buNone/>
            </a:pPr>
            <a:r>
              <a:rPr lang="en-US" dirty="0">
                <a:latin typeface="Times New Roman" panose="02020603050405020304" pitchFamily="18" charset="0"/>
                <a:cs typeface="Times New Roman" panose="02020603050405020304" pitchFamily="18" charset="0"/>
              </a:rPr>
              <a:t>Highlights areas where research is lacking or inconsistent, justifying the need for your study.</a:t>
            </a:r>
          </a:p>
          <a:p>
            <a:pPr marL="0" indent="0">
              <a:buNone/>
            </a:pPr>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5" name="Ink 4">
                <a:extLst>
                  <a:ext uri="{FF2B5EF4-FFF2-40B4-BE49-F238E27FC236}">
                    <a16:creationId xmlns:a16="http://schemas.microsoft.com/office/drawing/2014/main" id="{6C952E6B-5C71-7998-2554-1A670EE16321}"/>
                  </a:ext>
                </a:extLst>
              </p14:cNvPr>
              <p14:cNvContentPartPr/>
              <p14:nvPr>
                <p:extLst>
                  <p:ext uri="{42D2F446-02D8-4167-A562-619A0277C38B}">
                    <p15:isNarration xmlns:p15="http://schemas.microsoft.com/office/powerpoint/2012/main" val="1"/>
                  </p:ext>
                </p:extLst>
              </p14:nvPr>
            </p14:nvContentPartPr>
            <p14:xfrm>
              <a:off x="2147040" y="3873600"/>
              <a:ext cx="10186920" cy="1863720"/>
            </p14:xfrm>
          </p:contentPart>
        </mc:Choice>
        <mc:Fallback>
          <p:pic>
            <p:nvPicPr>
              <p:cNvPr id="5" name="Ink 4">
                <a:extLst>
                  <a:ext uri="{FF2B5EF4-FFF2-40B4-BE49-F238E27FC236}">
                    <a16:creationId xmlns:a16="http://schemas.microsoft.com/office/drawing/2014/main" id="{6C952E6B-5C71-7998-2554-1A670EE16321}"/>
                  </a:ext>
                </a:extLst>
              </p:cNvPr>
              <p:cNvPicPr>
                <a:picLocks noGrp="1" noRot="1" noChangeAspect="1" noMove="1" noResize="1" noEditPoints="1" noAdjustHandles="1" noChangeArrowheads="1" noChangeShapeType="1"/>
              </p:cNvPicPr>
              <p:nvPr/>
            </p:nvPicPr>
            <p:blipFill>
              <a:blip r:embed="rId5"/>
              <a:stretch>
                <a:fillRect/>
              </a:stretch>
            </p:blipFill>
            <p:spPr>
              <a:xfrm>
                <a:off x="2137680" y="3864240"/>
                <a:ext cx="10205640" cy="1882440"/>
              </a:xfrm>
              <a:prstGeom prst="rect">
                <a:avLst/>
              </a:prstGeom>
            </p:spPr>
          </p:pic>
        </mc:Fallback>
      </mc:AlternateContent>
      <p:pic>
        <p:nvPicPr>
          <p:cNvPr id="6" name="Audio 5">
            <a:hlinkClick r:id="" action="ppaction://media"/>
            <a:extLst>
              <a:ext uri="{FF2B5EF4-FFF2-40B4-BE49-F238E27FC236}">
                <a16:creationId xmlns:a16="http://schemas.microsoft.com/office/drawing/2014/main" id="{F0C13A80-AAC9-BBDF-3D80-306193100AB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848987327"/>
      </p:ext>
    </p:extLst>
  </p:cSld>
  <p:clrMapOvr>
    <a:masterClrMapping/>
  </p:clrMapOvr>
  <mc:AlternateContent xmlns:mc="http://schemas.openxmlformats.org/markup-compatibility/2006">
    <mc:Choice xmlns:p14="http://schemas.microsoft.com/office/powerpoint/2010/main" Requires="p14">
      <p:transition spd="slow" p14:dur="2000" advTm="192548"/>
    </mc:Choice>
    <mc:Fallback>
      <p:transition spd="slow" advTm="192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C3914-5BF0-298C-3830-A5040C7BF63F}"/>
              </a:ext>
            </a:extLst>
          </p:cNvPr>
          <p:cNvSpPr>
            <a:spLocks noGrp="1"/>
          </p:cNvSpPr>
          <p:nvPr>
            <p:ph type="title"/>
          </p:nvPr>
        </p:nvSpPr>
        <p:spPr/>
        <p:txBody>
          <a:bodyPr>
            <a:normAutofit/>
          </a:bodyPr>
          <a:lstStyle/>
          <a:p>
            <a:r>
              <a:rPr lang="en-US" sz="4000" b="1" dirty="0">
                <a:latin typeface="Times New Roman" panose="02020603050405020304" pitchFamily="18" charset="0"/>
                <a:cs typeface="Times New Roman" panose="02020603050405020304" pitchFamily="18" charset="0"/>
              </a:rPr>
              <a:t>Advantages of a Literature Review (cont.)</a:t>
            </a:r>
            <a:br>
              <a:rPr lang="en-US" sz="4000" b="1" dirty="0">
                <a:latin typeface="Times New Roman" panose="02020603050405020304" pitchFamily="18" charset="0"/>
                <a:cs typeface="Times New Roman" panose="02020603050405020304" pitchFamily="18" charset="0"/>
              </a:rPr>
            </a:br>
            <a:endParaRPr lang="en-US" sz="4000" dirty="0"/>
          </a:p>
        </p:txBody>
      </p:sp>
      <p:sp>
        <p:nvSpPr>
          <p:cNvPr id="3" name="Content Placeholder 2">
            <a:extLst>
              <a:ext uri="{FF2B5EF4-FFF2-40B4-BE49-F238E27FC236}">
                <a16:creationId xmlns:a16="http://schemas.microsoft.com/office/drawing/2014/main" id="{C3072D3D-D429-2D2C-988B-7CA34E890721}"/>
              </a:ext>
            </a:extLst>
          </p:cNvPr>
          <p:cNvSpPr>
            <a:spLocks noGrp="1"/>
          </p:cNvSpPr>
          <p:nvPr>
            <p:ph idx="1"/>
          </p:nvPr>
        </p:nvSpPr>
        <p:spPr/>
        <p:txBody>
          <a:bodyPr/>
          <a:lstStyle/>
          <a:p>
            <a:r>
              <a:rPr lang="en-US" b="1" dirty="0">
                <a:latin typeface="Times New Roman" panose="02020603050405020304" pitchFamily="18" charset="0"/>
                <a:cs typeface="Times New Roman" panose="02020603050405020304" pitchFamily="18" charset="0"/>
              </a:rPr>
              <a:t>Avoids Duplication of Effort</a:t>
            </a:r>
            <a:endParaRPr lang="en-US" dirty="0">
              <a:latin typeface="Times New Roman" panose="02020603050405020304" pitchFamily="18" charset="0"/>
              <a:cs typeface="Times New Roman" panose="02020603050405020304" pitchFamily="18" charset="0"/>
            </a:endParaRPr>
          </a:p>
          <a:p>
            <a:pPr marL="457200" lvl="1" indent="0">
              <a:buNone/>
            </a:pPr>
            <a:r>
              <a:rPr lang="en-US" dirty="0">
                <a:latin typeface="Times New Roman" panose="02020603050405020304" pitchFamily="18" charset="0"/>
                <a:cs typeface="Times New Roman" panose="02020603050405020304" pitchFamily="18" charset="0"/>
              </a:rPr>
              <a:t>Ensures your research is original by identifying what has already been studied and preventing redundancy.</a:t>
            </a:r>
          </a:p>
          <a:p>
            <a:r>
              <a:rPr lang="en-US" b="1" dirty="0">
                <a:latin typeface="Times New Roman" panose="02020603050405020304" pitchFamily="18" charset="0"/>
                <a:cs typeface="Times New Roman" panose="02020603050405020304" pitchFamily="18" charset="0"/>
              </a:rPr>
              <a:t>Informs Methodology</a:t>
            </a:r>
            <a:endParaRPr lang="en-US" dirty="0">
              <a:latin typeface="Times New Roman" panose="02020603050405020304" pitchFamily="18" charset="0"/>
              <a:cs typeface="Times New Roman" panose="02020603050405020304" pitchFamily="18" charset="0"/>
            </a:endParaRPr>
          </a:p>
          <a:p>
            <a:pPr marL="457200" lvl="1" indent="0">
              <a:buNone/>
            </a:pPr>
            <a:r>
              <a:rPr lang="en-US" dirty="0">
                <a:latin typeface="Times New Roman" panose="02020603050405020304" pitchFamily="18" charset="0"/>
                <a:cs typeface="Times New Roman" panose="02020603050405020304" pitchFamily="18" charset="0"/>
              </a:rPr>
              <a:t>Guides the selection of appropriate research methods and tools based on previous studies.</a:t>
            </a:r>
          </a:p>
          <a:p>
            <a:r>
              <a:rPr lang="en-US" b="1" dirty="0">
                <a:latin typeface="Times New Roman" panose="02020603050405020304" pitchFamily="18" charset="0"/>
                <a:cs typeface="Times New Roman" panose="02020603050405020304" pitchFamily="18" charset="0"/>
              </a:rPr>
              <a:t>Strengthens the Proposal</a:t>
            </a:r>
            <a:endParaRPr lang="en-US" dirty="0">
              <a:latin typeface="Times New Roman" panose="02020603050405020304" pitchFamily="18" charset="0"/>
              <a:cs typeface="Times New Roman" panose="02020603050405020304" pitchFamily="18" charset="0"/>
            </a:endParaRPr>
          </a:p>
          <a:p>
            <a:pPr marL="457200" lvl="1" indent="0">
              <a:buNone/>
            </a:pPr>
            <a:r>
              <a:rPr lang="en-US" dirty="0">
                <a:latin typeface="Times New Roman" panose="02020603050405020304" pitchFamily="18" charset="0"/>
                <a:cs typeface="Times New Roman" panose="02020603050405020304" pitchFamily="18" charset="0"/>
              </a:rPr>
              <a:t>Demonstrates thorough understanding and critical analysis of existing literature, making your proposal more credible and convincing.</a:t>
            </a:r>
          </a:p>
          <a:p>
            <a:endParaRPr lang="en-US" dirty="0"/>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9" name="Ink 8">
                <a:extLst>
                  <a:ext uri="{FF2B5EF4-FFF2-40B4-BE49-F238E27FC236}">
                    <a16:creationId xmlns:a16="http://schemas.microsoft.com/office/drawing/2014/main" id="{E883F2C4-B48F-DB5F-66D7-3094753D7CD5}"/>
                  </a:ext>
                </a:extLst>
              </p14:cNvPr>
              <p14:cNvContentPartPr/>
              <p14:nvPr>
                <p:extLst>
                  <p:ext uri="{42D2F446-02D8-4167-A562-619A0277C38B}">
                    <p15:isNarration xmlns:p15="http://schemas.microsoft.com/office/powerpoint/2012/main" val="1"/>
                  </p:ext>
                </p:extLst>
              </p14:nvPr>
            </p14:nvContentPartPr>
            <p14:xfrm>
              <a:off x="4153680" y="2115720"/>
              <a:ext cx="7515720" cy="2555640"/>
            </p14:xfrm>
          </p:contentPart>
        </mc:Choice>
        <mc:Fallback>
          <p:pic>
            <p:nvPicPr>
              <p:cNvPr id="9" name="Ink 8">
                <a:extLst>
                  <a:ext uri="{FF2B5EF4-FFF2-40B4-BE49-F238E27FC236}">
                    <a16:creationId xmlns:a16="http://schemas.microsoft.com/office/drawing/2014/main" id="{E883F2C4-B48F-DB5F-66D7-3094753D7CD5}"/>
                  </a:ext>
                </a:extLst>
              </p:cNvPr>
              <p:cNvPicPr>
                <a:picLocks noGrp="1" noRot="1" noChangeAspect="1" noMove="1" noResize="1" noEditPoints="1" noAdjustHandles="1" noChangeArrowheads="1" noChangeShapeType="1"/>
              </p:cNvPicPr>
              <p:nvPr/>
            </p:nvPicPr>
            <p:blipFill>
              <a:blip r:embed="rId5"/>
              <a:stretch>
                <a:fillRect/>
              </a:stretch>
            </p:blipFill>
            <p:spPr>
              <a:xfrm>
                <a:off x="4144320" y="2106360"/>
                <a:ext cx="7534440" cy="2574360"/>
              </a:xfrm>
              <a:prstGeom prst="rect">
                <a:avLst/>
              </a:prstGeom>
            </p:spPr>
          </p:pic>
        </mc:Fallback>
      </mc:AlternateContent>
      <p:pic>
        <p:nvPicPr>
          <p:cNvPr id="10" name="Audio 9">
            <a:hlinkClick r:id="" action="ppaction://media"/>
            <a:extLst>
              <a:ext uri="{FF2B5EF4-FFF2-40B4-BE49-F238E27FC236}">
                <a16:creationId xmlns:a16="http://schemas.microsoft.com/office/drawing/2014/main" id="{ED50CD39-76D0-0570-7AC0-A6530C445AF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34058714"/>
      </p:ext>
    </p:extLst>
  </p:cSld>
  <p:clrMapOvr>
    <a:masterClrMapping/>
  </p:clrMapOvr>
  <mc:AlternateContent xmlns:mc="http://schemas.openxmlformats.org/markup-compatibility/2006">
    <mc:Choice xmlns:p14="http://schemas.microsoft.com/office/powerpoint/2010/main" Requires="p14">
      <p:transition spd="slow" p14:dur="2000" advTm="144881"/>
    </mc:Choice>
    <mc:Fallback>
      <p:transition spd="slow" advTm="144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50D58-06E5-61EF-B362-F631424F887B}"/>
              </a:ext>
            </a:extLst>
          </p:cNvPr>
          <p:cNvSpPr>
            <a:spLocks noGrp="1"/>
          </p:cNvSpPr>
          <p:nvPr>
            <p:ph type="title"/>
          </p:nvPr>
        </p:nvSpPr>
        <p:spPr/>
        <p:txBody>
          <a:bodyPr>
            <a:normAutofit/>
          </a:bodyPr>
          <a:lstStyle/>
          <a:p>
            <a:r>
              <a:rPr lang="en-US" sz="4000" b="1" dirty="0">
                <a:latin typeface="Times New Roman" panose="02020603050405020304" pitchFamily="18" charset="0"/>
                <a:cs typeface="Times New Roman" panose="02020603050405020304" pitchFamily="18" charset="0"/>
              </a:rPr>
              <a:t>Advantages of a Literature Review (cont.)</a:t>
            </a:r>
            <a:br>
              <a:rPr lang="en-US" sz="4000" b="1" dirty="0">
                <a:latin typeface="Times New Roman" panose="02020603050405020304" pitchFamily="18" charset="0"/>
                <a:cs typeface="Times New Roman" panose="02020603050405020304" pitchFamily="18" charset="0"/>
              </a:rPr>
            </a:br>
            <a:endParaRPr lang="en-US" sz="4000" dirty="0"/>
          </a:p>
        </p:txBody>
      </p:sp>
      <p:sp>
        <p:nvSpPr>
          <p:cNvPr id="3" name="Content Placeholder 2">
            <a:extLst>
              <a:ext uri="{FF2B5EF4-FFF2-40B4-BE49-F238E27FC236}">
                <a16:creationId xmlns:a16="http://schemas.microsoft.com/office/drawing/2014/main" id="{2C04200D-D8D1-AFD7-7D93-E95AB4BEC678}"/>
              </a:ext>
            </a:extLst>
          </p:cNvPr>
          <p:cNvSpPr>
            <a:spLocks noGrp="1"/>
          </p:cNvSpPr>
          <p:nvPr>
            <p:ph idx="1"/>
          </p:nvPr>
        </p:nvSpPr>
        <p:spPr/>
        <p:txBody>
          <a:bodyPr/>
          <a:lstStyle/>
          <a:p>
            <a:r>
              <a:rPr lang="en-US" b="1" dirty="0">
                <a:latin typeface="Times New Roman" panose="02020603050405020304" pitchFamily="18" charset="0"/>
                <a:cs typeface="Times New Roman" panose="02020603050405020304" pitchFamily="18" charset="0"/>
              </a:rPr>
              <a:t>Facilitates Knowledge Integration</a:t>
            </a:r>
            <a:endParaRPr lang="en-US" dirty="0">
              <a:latin typeface="Times New Roman" panose="02020603050405020304" pitchFamily="18" charset="0"/>
              <a:cs typeface="Times New Roman" panose="02020603050405020304" pitchFamily="18" charset="0"/>
            </a:endParaRPr>
          </a:p>
          <a:p>
            <a:pPr marL="457200" lvl="1" indent="0">
              <a:buNone/>
            </a:pPr>
            <a:r>
              <a:rPr lang="en-US" dirty="0">
                <a:latin typeface="Times New Roman" panose="02020603050405020304" pitchFamily="18" charset="0"/>
                <a:cs typeface="Times New Roman" panose="02020603050405020304" pitchFamily="18" charset="0"/>
              </a:rPr>
              <a:t>Synthesizes diverse findings into a coherent understanding, helping to shape research hypotheses and objectives.</a:t>
            </a:r>
          </a:p>
          <a:p>
            <a:r>
              <a:rPr lang="en-US" b="1" dirty="0">
                <a:latin typeface="Times New Roman" panose="02020603050405020304" pitchFamily="18" charset="0"/>
                <a:cs typeface="Times New Roman" panose="02020603050405020304" pitchFamily="18" charset="0"/>
              </a:rPr>
              <a:t>Supports Evidence-Based Practice</a:t>
            </a:r>
            <a:endParaRPr lang="en-US" dirty="0">
              <a:latin typeface="Times New Roman" panose="02020603050405020304" pitchFamily="18" charset="0"/>
              <a:cs typeface="Times New Roman" panose="02020603050405020304" pitchFamily="18" charset="0"/>
            </a:endParaRPr>
          </a:p>
          <a:p>
            <a:pPr marL="457200" lvl="1" indent="0">
              <a:buNone/>
            </a:pPr>
            <a:r>
              <a:rPr lang="en-US" dirty="0">
                <a:latin typeface="Times New Roman" panose="02020603050405020304" pitchFamily="18" charset="0"/>
                <a:cs typeface="Times New Roman" panose="02020603050405020304" pitchFamily="18" charset="0"/>
              </a:rPr>
              <a:t>Ensures your research is grounded in validated knowledge, increasing its relevance and potential impact.</a:t>
            </a:r>
          </a:p>
          <a:p>
            <a:endParaRPr lang="en-US" dirty="0"/>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9" name="Ink 8">
                <a:extLst>
                  <a:ext uri="{FF2B5EF4-FFF2-40B4-BE49-F238E27FC236}">
                    <a16:creationId xmlns:a16="http://schemas.microsoft.com/office/drawing/2014/main" id="{1BA46376-2DA0-6AEB-275E-B3FE2FB73739}"/>
                  </a:ext>
                </a:extLst>
              </p14:cNvPr>
              <p14:cNvContentPartPr/>
              <p14:nvPr>
                <p:extLst>
                  <p:ext uri="{42D2F446-02D8-4167-A562-619A0277C38B}">
                    <p15:isNarration xmlns:p15="http://schemas.microsoft.com/office/powerpoint/2012/main" val="1"/>
                  </p:ext>
                </p:extLst>
              </p14:nvPr>
            </p14:nvContentPartPr>
            <p14:xfrm>
              <a:off x="603360" y="2372400"/>
              <a:ext cx="10501920" cy="1058040"/>
            </p14:xfrm>
          </p:contentPart>
        </mc:Choice>
        <mc:Fallback>
          <p:pic>
            <p:nvPicPr>
              <p:cNvPr id="9" name="Ink 8">
                <a:extLst>
                  <a:ext uri="{FF2B5EF4-FFF2-40B4-BE49-F238E27FC236}">
                    <a16:creationId xmlns:a16="http://schemas.microsoft.com/office/drawing/2014/main" id="{1BA46376-2DA0-6AEB-275E-B3FE2FB73739}"/>
                  </a:ext>
                </a:extLst>
              </p:cNvPr>
              <p:cNvPicPr>
                <a:picLocks noGrp="1" noRot="1" noChangeAspect="1" noMove="1" noResize="1" noEditPoints="1" noAdjustHandles="1" noChangeArrowheads="1" noChangeShapeType="1"/>
              </p:cNvPicPr>
              <p:nvPr/>
            </p:nvPicPr>
            <p:blipFill>
              <a:blip r:embed="rId5"/>
              <a:stretch>
                <a:fillRect/>
              </a:stretch>
            </p:blipFill>
            <p:spPr>
              <a:xfrm>
                <a:off x="594000" y="2363040"/>
                <a:ext cx="10520640" cy="1076760"/>
              </a:xfrm>
              <a:prstGeom prst="rect">
                <a:avLst/>
              </a:prstGeom>
            </p:spPr>
          </p:pic>
        </mc:Fallback>
      </mc:AlternateContent>
      <p:pic>
        <p:nvPicPr>
          <p:cNvPr id="10" name="Audio 9">
            <a:hlinkClick r:id="" action="ppaction://media"/>
            <a:extLst>
              <a:ext uri="{FF2B5EF4-FFF2-40B4-BE49-F238E27FC236}">
                <a16:creationId xmlns:a16="http://schemas.microsoft.com/office/drawing/2014/main" id="{9C4AD41A-80C5-C2AB-4CE3-1576AFFA3B1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04324443"/>
      </p:ext>
    </p:extLst>
  </p:cSld>
  <p:clrMapOvr>
    <a:masterClrMapping/>
  </p:clrMapOvr>
  <mc:AlternateContent xmlns:mc="http://schemas.openxmlformats.org/markup-compatibility/2006">
    <mc:Choice xmlns:p14="http://schemas.microsoft.com/office/powerpoint/2010/main" Requires="p14">
      <p:transition spd="slow" p14:dur="2000" advTm="33632"/>
    </mc:Choice>
    <mc:Fallback>
      <p:transition spd="slow" advTm="33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A379C-66A0-F182-C33E-333F79AD606F}"/>
              </a:ext>
            </a:extLst>
          </p:cNvPr>
          <p:cNvSpPr>
            <a:spLocks noGrp="1"/>
          </p:cNvSpPr>
          <p:nvPr>
            <p:ph type="title"/>
          </p:nvPr>
        </p:nvSpPr>
        <p:spPr/>
        <p:txBody>
          <a:bodyPr>
            <a:normAutofit/>
          </a:bodyPr>
          <a:lstStyle/>
          <a:p>
            <a:r>
              <a:rPr lang="en-US" sz="3600" b="1" dirty="0">
                <a:latin typeface="Times New Roman" panose="02020603050405020304" pitchFamily="18" charset="0"/>
                <a:cs typeface="Times New Roman" panose="02020603050405020304" pitchFamily="18" charset="0"/>
              </a:rPr>
              <a:t>Steps for Conducting a Literature Review</a:t>
            </a:r>
            <a:br>
              <a:rPr lang="en-US" sz="3600" b="1" dirty="0">
                <a:latin typeface="Times New Roman" panose="02020603050405020304" pitchFamily="18" charset="0"/>
                <a:cs typeface="Times New Roman" panose="02020603050405020304" pitchFamily="18" charset="0"/>
              </a:rPr>
            </a:br>
            <a:endParaRPr lang="en-US" sz="36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BE572810-B93E-2B8C-9008-5698602E8E12}"/>
              </a:ext>
            </a:extLst>
          </p:cNvPr>
          <p:cNvSpPr>
            <a:spLocks noGrp="1"/>
          </p:cNvSpPr>
          <p:nvPr>
            <p:ph idx="1"/>
          </p:nvPr>
        </p:nvSpPr>
        <p:spPr/>
        <p:txBody>
          <a:bodyPr>
            <a:normAutofit lnSpcReduction="10000"/>
          </a:bodyPr>
          <a:lstStyle/>
          <a:p>
            <a:pPr marL="0" indent="0">
              <a:buNone/>
            </a:pPr>
            <a:r>
              <a:rPr lang="en-US" b="1" dirty="0">
                <a:latin typeface="Times New Roman" panose="02020603050405020304" pitchFamily="18" charset="0"/>
                <a:cs typeface="Times New Roman" panose="02020603050405020304" pitchFamily="18" charset="0"/>
              </a:rPr>
              <a:t>1. Define Your Research Question or Topic</a:t>
            </a:r>
          </a:p>
          <a:p>
            <a:pPr marL="0" indent="0">
              <a:buNone/>
            </a:pPr>
            <a:r>
              <a:rPr lang="en-US" dirty="0">
                <a:latin typeface="Times New Roman" panose="02020603050405020304" pitchFamily="18" charset="0"/>
                <a:cs typeface="Times New Roman" panose="02020603050405020304" pitchFamily="18" charset="0"/>
              </a:rPr>
              <a:t>Clearly specify the scope and objectives of your review.</a:t>
            </a:r>
          </a:p>
          <a:p>
            <a:pPr marL="0" indent="0">
              <a:buNone/>
            </a:pPr>
            <a:r>
              <a:rPr lang="en-US" dirty="0">
                <a:latin typeface="Times New Roman" panose="02020603050405020304" pitchFamily="18" charset="0"/>
                <a:cs typeface="Times New Roman" panose="02020603050405020304" pitchFamily="18" charset="0"/>
              </a:rPr>
              <a:t>Example: "What are the recent advances in drug delivery systems for cancer therapy?"</a:t>
            </a:r>
          </a:p>
          <a:p>
            <a:pPr marL="0" indent="0">
              <a:buNone/>
            </a:pPr>
            <a:r>
              <a:rPr lang="en-US" b="1" dirty="0">
                <a:latin typeface="Times New Roman" panose="02020603050405020304" pitchFamily="18" charset="0"/>
                <a:cs typeface="Times New Roman" panose="02020603050405020304" pitchFamily="18" charset="0"/>
              </a:rPr>
              <a:t>2. Develop a Search Strategy</a:t>
            </a:r>
          </a:p>
          <a:p>
            <a:pPr marL="0" indent="0">
              <a:buNone/>
            </a:pPr>
            <a:r>
              <a:rPr lang="en-US" dirty="0">
                <a:latin typeface="Times New Roman" panose="02020603050405020304" pitchFamily="18" charset="0"/>
                <a:cs typeface="Times New Roman" panose="02020603050405020304" pitchFamily="18" charset="0"/>
              </a:rPr>
              <a:t>Identify relevant keywords, synonyms, and related terms.</a:t>
            </a:r>
          </a:p>
          <a:p>
            <a:pPr marL="0" indent="0">
              <a:buNone/>
            </a:pPr>
            <a:r>
              <a:rPr lang="en-US" dirty="0">
                <a:latin typeface="Times New Roman" panose="02020603050405020304" pitchFamily="18" charset="0"/>
                <a:cs typeface="Times New Roman" panose="02020603050405020304" pitchFamily="18" charset="0"/>
              </a:rPr>
              <a:t>Decide on appropriate databases and sources (e.g., PubMed, Google Scholar, Scopus, Web of Science).</a:t>
            </a:r>
          </a:p>
          <a:p>
            <a:pPr marL="0" indent="0">
              <a:buNone/>
            </a:pPr>
            <a:r>
              <a:rPr lang="en-US" dirty="0">
                <a:latin typeface="Times New Roman" panose="02020603050405020304" pitchFamily="18" charset="0"/>
                <a:cs typeface="Times New Roman" panose="02020603050405020304" pitchFamily="18" charset="0"/>
              </a:rPr>
              <a:t>Establish inclusion and exclusion criteria (e.g., publication date range, study design, language).</a:t>
            </a:r>
          </a:p>
          <a:p>
            <a:pPr marL="0" indent="0">
              <a:buNone/>
            </a:pPr>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5" name="Ink 4">
                <a:extLst>
                  <a:ext uri="{FF2B5EF4-FFF2-40B4-BE49-F238E27FC236}">
                    <a16:creationId xmlns:a16="http://schemas.microsoft.com/office/drawing/2014/main" id="{EAC702DE-965B-CC69-F833-1372C7277650}"/>
                  </a:ext>
                </a:extLst>
              </p14:cNvPr>
              <p14:cNvContentPartPr/>
              <p14:nvPr>
                <p:extLst>
                  <p:ext uri="{42D2F446-02D8-4167-A562-619A0277C38B}">
                    <p15:isNarration xmlns:p15="http://schemas.microsoft.com/office/powerpoint/2012/main" val="1"/>
                  </p:ext>
                </p:extLst>
              </p14:nvPr>
            </p14:nvContentPartPr>
            <p14:xfrm>
              <a:off x="7987680" y="2294640"/>
              <a:ext cx="4316040" cy="2941560"/>
            </p14:xfrm>
          </p:contentPart>
        </mc:Choice>
        <mc:Fallback>
          <p:pic>
            <p:nvPicPr>
              <p:cNvPr id="5" name="Ink 4">
                <a:extLst>
                  <a:ext uri="{FF2B5EF4-FFF2-40B4-BE49-F238E27FC236}">
                    <a16:creationId xmlns:a16="http://schemas.microsoft.com/office/drawing/2014/main" id="{EAC702DE-965B-CC69-F833-1372C7277650}"/>
                  </a:ext>
                </a:extLst>
              </p:cNvPr>
              <p:cNvPicPr>
                <a:picLocks noGrp="1" noRot="1" noChangeAspect="1" noMove="1" noResize="1" noEditPoints="1" noAdjustHandles="1" noChangeArrowheads="1" noChangeShapeType="1"/>
              </p:cNvPicPr>
              <p:nvPr/>
            </p:nvPicPr>
            <p:blipFill>
              <a:blip r:embed="rId5"/>
              <a:stretch>
                <a:fillRect/>
              </a:stretch>
            </p:blipFill>
            <p:spPr>
              <a:xfrm>
                <a:off x="7978320" y="2285280"/>
                <a:ext cx="4334760" cy="2960280"/>
              </a:xfrm>
              <a:prstGeom prst="rect">
                <a:avLst/>
              </a:prstGeom>
            </p:spPr>
          </p:pic>
        </mc:Fallback>
      </mc:AlternateContent>
      <p:pic>
        <p:nvPicPr>
          <p:cNvPr id="6" name="Audio 5">
            <a:hlinkClick r:id="" action="ppaction://media"/>
            <a:extLst>
              <a:ext uri="{FF2B5EF4-FFF2-40B4-BE49-F238E27FC236}">
                <a16:creationId xmlns:a16="http://schemas.microsoft.com/office/drawing/2014/main" id="{A76B865A-4092-4B20-4396-F89AEFB3305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514065969"/>
      </p:ext>
    </p:extLst>
  </p:cSld>
  <p:clrMapOvr>
    <a:masterClrMapping/>
  </p:clrMapOvr>
  <mc:AlternateContent xmlns:mc="http://schemas.openxmlformats.org/markup-compatibility/2006">
    <mc:Choice xmlns:p14="http://schemas.microsoft.com/office/powerpoint/2010/main" Requires="p14">
      <p:transition spd="slow" p14:dur="2000" advTm="135824"/>
    </mc:Choice>
    <mc:Fallback>
      <p:transition spd="slow" advTm="135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35BFD-CE3A-59D4-9C26-CB559171A040}"/>
              </a:ext>
            </a:extLst>
          </p:cNvPr>
          <p:cNvSpPr>
            <a:spLocks noGrp="1"/>
          </p:cNvSpPr>
          <p:nvPr>
            <p:ph type="title"/>
          </p:nvPr>
        </p:nvSpPr>
        <p:spPr/>
        <p:txBody>
          <a:bodyPr/>
          <a:lstStyle/>
          <a:p>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Steps for Conducting a Literature Review(cont.)</a:t>
            </a:r>
            <a:b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1B8DB52A-DE8C-0C4B-C200-3A3D00CF914A}"/>
              </a:ext>
            </a:extLst>
          </p:cNvPr>
          <p:cNvSpPr>
            <a:spLocks noGrp="1"/>
          </p:cNvSpPr>
          <p:nvPr>
            <p:ph idx="1"/>
          </p:nvPr>
        </p:nvSpPr>
        <p:spPr/>
        <p:txBody>
          <a:bodyPr/>
          <a:lstStyle/>
          <a:p>
            <a:r>
              <a:rPr lang="en-US" b="1" dirty="0">
                <a:latin typeface="Times New Roman" panose="02020603050405020304" pitchFamily="18" charset="0"/>
                <a:cs typeface="Times New Roman" panose="02020603050405020304" pitchFamily="18" charset="0"/>
              </a:rPr>
              <a:t>3. Search the Literature</a:t>
            </a:r>
          </a:p>
          <a:p>
            <a:r>
              <a:rPr lang="en-US" dirty="0">
                <a:latin typeface="Times New Roman" panose="02020603050405020304" pitchFamily="18" charset="0"/>
                <a:cs typeface="Times New Roman" panose="02020603050405020304" pitchFamily="18" charset="0"/>
              </a:rPr>
              <a:t>Use your keywords and search strategies across selected databases.</a:t>
            </a:r>
          </a:p>
          <a:p>
            <a:r>
              <a:rPr lang="en-US" dirty="0">
                <a:latin typeface="Times New Roman" panose="02020603050405020304" pitchFamily="18" charset="0"/>
                <a:cs typeface="Times New Roman" panose="02020603050405020304" pitchFamily="18" charset="0"/>
              </a:rPr>
              <a:t>Keep track of search terms, databases used, and the number of results.</a:t>
            </a:r>
          </a:p>
          <a:p>
            <a:r>
              <a:rPr lang="en-US" b="1" dirty="0">
                <a:latin typeface="Times New Roman" panose="02020603050405020304" pitchFamily="18" charset="0"/>
                <a:cs typeface="Times New Roman" panose="02020603050405020304" pitchFamily="18" charset="0"/>
              </a:rPr>
              <a:t>4. Screen Titles and Abstracts</a:t>
            </a:r>
          </a:p>
          <a:p>
            <a:r>
              <a:rPr lang="en-US" dirty="0">
                <a:latin typeface="Times New Roman" panose="02020603050405020304" pitchFamily="18" charset="0"/>
                <a:cs typeface="Times New Roman" panose="02020603050405020304" pitchFamily="18" charset="0"/>
              </a:rPr>
              <a:t>Review search results to identify articles that are relevant to your topic.</a:t>
            </a:r>
          </a:p>
          <a:p>
            <a:r>
              <a:rPr lang="en-US" dirty="0">
                <a:latin typeface="Times New Roman" panose="02020603050405020304" pitchFamily="18" charset="0"/>
                <a:cs typeface="Times New Roman" panose="02020603050405020304" pitchFamily="18" charset="0"/>
              </a:rPr>
              <a:t>Discard irrelevant studies based on titles and abstracts.</a:t>
            </a:r>
          </a:p>
          <a:p>
            <a:endParaRPr lang="en-US" dirty="0">
              <a:latin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08B63B41-132D-CBB9-99FD-AC6C974DCA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653250506"/>
      </p:ext>
    </p:extLst>
  </p:cSld>
  <p:clrMapOvr>
    <a:masterClrMapping/>
  </p:clrMapOvr>
  <mc:AlternateContent xmlns:mc="http://schemas.openxmlformats.org/markup-compatibility/2006">
    <mc:Choice xmlns:p14="http://schemas.microsoft.com/office/powerpoint/2010/main" Requires="p14">
      <p:transition spd="slow" p14:dur="2000" advTm="39216"/>
    </mc:Choice>
    <mc:Fallback>
      <p:transition spd="slow" advTm="39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4D2E0-785F-298D-3FF8-6575E5E172EE}"/>
              </a:ext>
            </a:extLst>
          </p:cNvPr>
          <p:cNvSpPr>
            <a:spLocks noGrp="1"/>
          </p:cNvSpPr>
          <p:nvPr>
            <p:ph type="title"/>
          </p:nvPr>
        </p:nvSpPr>
        <p:spPr/>
        <p:txBody>
          <a:bodyPr>
            <a:normAutofit/>
          </a:bodyPr>
          <a:lstStyle/>
          <a:p>
            <a:r>
              <a:rPr lang="en-US" sz="3600" b="1" dirty="0">
                <a:latin typeface="Times New Roman" panose="02020603050405020304" pitchFamily="18" charset="0"/>
                <a:cs typeface="Times New Roman" panose="02020603050405020304" pitchFamily="18" charset="0"/>
              </a:rPr>
              <a:t>Steps for Conducting a Literature Review(cont.)</a:t>
            </a:r>
            <a:br>
              <a:rPr lang="en-US" sz="3600" b="1" dirty="0">
                <a:latin typeface="Times New Roman" panose="02020603050405020304" pitchFamily="18" charset="0"/>
                <a:cs typeface="Times New Roman" panose="02020603050405020304" pitchFamily="18" charset="0"/>
              </a:rPr>
            </a:br>
            <a:endParaRPr lang="en-US" sz="36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4B7C118-2BD7-5378-0EB2-C151C684C6CD}"/>
              </a:ext>
            </a:extLst>
          </p:cNvPr>
          <p:cNvSpPr>
            <a:spLocks noGrp="1"/>
          </p:cNvSpPr>
          <p:nvPr>
            <p:ph idx="1"/>
          </p:nvPr>
        </p:nvSpPr>
        <p:spPr/>
        <p:txBody>
          <a:bodyPr/>
          <a:lstStyle/>
          <a:p>
            <a:r>
              <a:rPr lang="en-US" b="1" dirty="0">
                <a:latin typeface="Times New Roman" panose="02020603050405020304" pitchFamily="18" charset="0"/>
                <a:cs typeface="Times New Roman" panose="02020603050405020304" pitchFamily="18" charset="0"/>
              </a:rPr>
              <a:t>5. Retrieve and Review Full Texts</a:t>
            </a:r>
          </a:p>
          <a:p>
            <a:r>
              <a:rPr lang="en-US" dirty="0">
                <a:latin typeface="Times New Roman" panose="02020603050405020304" pitchFamily="18" charset="0"/>
                <a:cs typeface="Times New Roman" panose="02020603050405020304" pitchFamily="18" charset="0"/>
              </a:rPr>
              <a:t>Obtain full articles of selected studies.</a:t>
            </a:r>
          </a:p>
          <a:p>
            <a:r>
              <a:rPr lang="en-US" dirty="0">
                <a:latin typeface="Times New Roman" panose="02020603050405020304" pitchFamily="18" charset="0"/>
                <a:cs typeface="Times New Roman" panose="02020603050405020304" pitchFamily="18" charset="0"/>
              </a:rPr>
              <a:t>Critically evaluate their methodology, results, and relevance.</a:t>
            </a:r>
          </a:p>
          <a:p>
            <a:r>
              <a:rPr lang="en-US" b="1" dirty="0">
                <a:latin typeface="Times New Roman" panose="02020603050405020304" pitchFamily="18" charset="0"/>
                <a:cs typeface="Times New Roman" panose="02020603050405020304" pitchFamily="18" charset="0"/>
              </a:rPr>
              <a:t>6. Organize and Manage References</a:t>
            </a:r>
          </a:p>
          <a:p>
            <a:r>
              <a:rPr lang="en-US" dirty="0">
                <a:latin typeface="Times New Roman" panose="02020603050405020304" pitchFamily="18" charset="0"/>
                <a:cs typeface="Times New Roman" panose="02020603050405020304" pitchFamily="18" charset="0"/>
              </a:rPr>
              <a:t>Use reference management software (e.g., EndNote, Zotero, Mendeley) to keep track of sources.</a:t>
            </a:r>
          </a:p>
          <a:p>
            <a:r>
              <a:rPr lang="en-US" dirty="0">
                <a:latin typeface="Times New Roman" panose="02020603050405020304" pitchFamily="18" charset="0"/>
                <a:cs typeface="Times New Roman" panose="02020603050405020304" pitchFamily="18" charset="0"/>
              </a:rPr>
              <a:t>Categorize studies based on themes, methodologies, or findings.</a:t>
            </a:r>
          </a:p>
          <a:p>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5" name="Ink 4">
                <a:extLst>
                  <a:ext uri="{FF2B5EF4-FFF2-40B4-BE49-F238E27FC236}">
                    <a16:creationId xmlns:a16="http://schemas.microsoft.com/office/drawing/2014/main" id="{EC483767-4E45-B29D-A312-B34961E11CE9}"/>
                  </a:ext>
                </a:extLst>
              </p14:cNvPr>
              <p14:cNvContentPartPr/>
              <p14:nvPr>
                <p:extLst>
                  <p:ext uri="{42D2F446-02D8-4167-A562-619A0277C38B}">
                    <p15:isNarration xmlns:p15="http://schemas.microsoft.com/office/powerpoint/2012/main" val="1"/>
                  </p:ext>
                </p:extLst>
              </p14:nvPr>
            </p14:nvContentPartPr>
            <p14:xfrm>
              <a:off x="6920280" y="3402360"/>
              <a:ext cx="1791360" cy="1373400"/>
            </p14:xfrm>
          </p:contentPart>
        </mc:Choice>
        <mc:Fallback>
          <p:pic>
            <p:nvPicPr>
              <p:cNvPr id="5" name="Ink 4">
                <a:extLst>
                  <a:ext uri="{FF2B5EF4-FFF2-40B4-BE49-F238E27FC236}">
                    <a16:creationId xmlns:a16="http://schemas.microsoft.com/office/drawing/2014/main" id="{EC483767-4E45-B29D-A312-B34961E11CE9}"/>
                  </a:ext>
                </a:extLst>
              </p:cNvPr>
              <p:cNvPicPr>
                <a:picLocks noGrp="1" noRot="1" noChangeAspect="1" noMove="1" noResize="1" noEditPoints="1" noAdjustHandles="1" noChangeArrowheads="1" noChangeShapeType="1"/>
              </p:cNvPicPr>
              <p:nvPr/>
            </p:nvPicPr>
            <p:blipFill>
              <a:blip r:embed="rId5"/>
              <a:stretch>
                <a:fillRect/>
              </a:stretch>
            </p:blipFill>
            <p:spPr>
              <a:xfrm>
                <a:off x="6910920" y="3393000"/>
                <a:ext cx="1810080" cy="1392120"/>
              </a:xfrm>
              <a:prstGeom prst="rect">
                <a:avLst/>
              </a:prstGeom>
            </p:spPr>
          </p:pic>
        </mc:Fallback>
      </mc:AlternateContent>
      <p:pic>
        <p:nvPicPr>
          <p:cNvPr id="6" name="Audio 5">
            <a:hlinkClick r:id="" action="ppaction://media"/>
            <a:extLst>
              <a:ext uri="{FF2B5EF4-FFF2-40B4-BE49-F238E27FC236}">
                <a16:creationId xmlns:a16="http://schemas.microsoft.com/office/drawing/2014/main" id="{EE2D3DCD-E16F-336D-79FE-ABB0C7349B9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477986002"/>
      </p:ext>
    </p:extLst>
  </p:cSld>
  <p:clrMapOvr>
    <a:masterClrMapping/>
  </p:clrMapOvr>
  <mc:AlternateContent xmlns:mc="http://schemas.openxmlformats.org/markup-compatibility/2006">
    <mc:Choice xmlns:p14="http://schemas.microsoft.com/office/powerpoint/2010/main" Requires="p14">
      <p:transition spd="slow" p14:dur="2000" advTm="38139"/>
    </mc:Choice>
    <mc:Fallback>
      <p:transition spd="slow" advTm="38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7|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TotalTime>
  <Words>979</Words>
  <Application>Microsoft Office PowerPoint</Application>
  <PresentationFormat>Widescreen</PresentationFormat>
  <Paragraphs>84</Paragraphs>
  <Slides>12</Slides>
  <Notes>0</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Times New Roman</vt:lpstr>
      <vt:lpstr>Office Theme</vt:lpstr>
      <vt:lpstr>Research Methods Course</vt:lpstr>
      <vt:lpstr>Table of contents</vt:lpstr>
      <vt:lpstr>Literature review </vt:lpstr>
      <vt:lpstr>Advantages of a Literature Review </vt:lpstr>
      <vt:lpstr>Advantages of a Literature Review (cont.) </vt:lpstr>
      <vt:lpstr>Advantages of a Literature Review (cont.) </vt:lpstr>
      <vt:lpstr>Steps for Conducting a Literature Review </vt:lpstr>
      <vt:lpstr>Steps for Conducting a Literature Review(cont.) </vt:lpstr>
      <vt:lpstr>Steps for Conducting a Literature Review(cont.) </vt:lpstr>
      <vt:lpstr>Steps for Conducting a Literature Review(cont.) </vt:lpstr>
      <vt:lpstr>Example (telemedicine and heart disease management)</vt:lpstr>
      <vt:lpstr>Homework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Moslem Taheri Soodejani</dc:creator>
  <cp:lastModifiedBy>Moslem Taheri Soodejani</cp:lastModifiedBy>
  <cp:revision>1</cp:revision>
  <dcterms:created xsi:type="dcterms:W3CDTF">2025-07-06T07:39:22Z</dcterms:created>
  <dcterms:modified xsi:type="dcterms:W3CDTF">2025-07-09T07:33:17Z</dcterms:modified>
</cp:coreProperties>
</file>