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8" r:id="rId3"/>
    <p:sldId id="279" r:id="rId4"/>
    <p:sldId id="270" r:id="rId5"/>
    <p:sldId id="271" r:id="rId6"/>
    <p:sldId id="280" r:id="rId7"/>
    <p:sldId id="273" r:id="rId8"/>
    <p:sldId id="274" r:id="rId9"/>
    <p:sldId id="275" r:id="rId10"/>
    <p:sldId id="276" r:id="rId11"/>
    <p:sldId id="277" r:id="rId12"/>
    <p:sldId id="278"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8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lem Taheri Soodejani" userId="5d723ae12d8c4b89" providerId="LiveId" clId="{D507C194-7A9B-45B2-A1ED-CC053FC0E16F}"/>
    <pc:docChg chg="undo custSel addSld delSld modSld sldOrd">
      <pc:chgData name="Moslem Taheri Soodejani" userId="5d723ae12d8c4b89" providerId="LiveId" clId="{D507C194-7A9B-45B2-A1ED-CC053FC0E16F}" dt="2025-07-09T09:10:54.551" v="517"/>
      <pc:docMkLst>
        <pc:docMk/>
      </pc:docMkLst>
      <pc:sldChg chg="addSp delSp modSp add mod modTransition modAnim">
        <pc:chgData name="Moslem Taheri Soodejani" userId="5d723ae12d8c4b89" providerId="LiveId" clId="{D507C194-7A9B-45B2-A1ED-CC053FC0E16F}" dt="2025-07-09T07:56:38.786" v="464"/>
        <pc:sldMkLst>
          <pc:docMk/>
          <pc:sldMk cId="3968870295" sldId="268"/>
        </pc:sldMkLst>
        <pc:spChg chg="mod">
          <ac:chgData name="Moslem Taheri Soodejani" userId="5d723ae12d8c4b89" providerId="LiveId" clId="{D507C194-7A9B-45B2-A1ED-CC053FC0E16F}" dt="2025-07-06T13:14:12.381" v="455" actId="27636"/>
          <ac:spMkLst>
            <pc:docMk/>
            <pc:sldMk cId="3968870295" sldId="268"/>
            <ac:spMk id="3" creationId="{9445D188-5914-EA87-DF6A-B3246E2B71B5}"/>
          </ac:spMkLst>
        </pc:spChg>
        <pc:picChg chg="add del mod">
          <ac:chgData name="Moslem Taheri Soodejani" userId="5d723ae12d8c4b89" providerId="LiveId" clId="{D507C194-7A9B-45B2-A1ED-CC053FC0E16F}" dt="2025-07-09T07:55:38.340" v="461"/>
          <ac:picMkLst>
            <pc:docMk/>
            <pc:sldMk cId="3968870295" sldId="268"/>
            <ac:picMk id="6" creationId="{56D402D3-11B6-0ED0-6369-548F8B73F009}"/>
          </ac:picMkLst>
        </pc:picChg>
        <pc:picChg chg="add del mod">
          <ac:chgData name="Moslem Taheri Soodejani" userId="5d723ae12d8c4b89" providerId="LiveId" clId="{D507C194-7A9B-45B2-A1ED-CC053FC0E16F}" dt="2025-07-09T07:56:10.840" v="463"/>
          <ac:picMkLst>
            <pc:docMk/>
            <pc:sldMk cId="3968870295" sldId="268"/>
            <ac:picMk id="7" creationId="{4F38AB2C-5F9B-9909-455A-F66390F9E336}"/>
          </ac:picMkLst>
        </pc:picChg>
        <pc:picChg chg="add mod">
          <ac:chgData name="Moslem Taheri Soodejani" userId="5d723ae12d8c4b89" providerId="LiveId" clId="{D507C194-7A9B-45B2-A1ED-CC053FC0E16F}" dt="2025-07-09T07:56:38.786" v="464"/>
          <ac:picMkLst>
            <pc:docMk/>
            <pc:sldMk cId="3968870295" sldId="268"/>
            <ac:picMk id="8" creationId="{99DF38A4-B125-1CC1-9EDD-74DB4E4B3E5D}"/>
          </ac:picMkLst>
        </pc:picChg>
        <pc:inkChg chg="add del">
          <ac:chgData name="Moslem Taheri Soodejani" userId="5d723ae12d8c4b89" providerId="LiveId" clId="{D507C194-7A9B-45B2-A1ED-CC053FC0E16F}" dt="2025-07-09T07:55:38.340" v="461"/>
          <ac:inkMkLst>
            <pc:docMk/>
            <pc:sldMk cId="3968870295" sldId="268"/>
            <ac:inkMk id="5" creationId="{0DE73E27-5BF2-DE39-FD7C-2AE69780A693}"/>
          </ac:inkMkLst>
        </pc:inkChg>
      </pc:sldChg>
      <pc:sldChg chg="add">
        <pc:chgData name="Moslem Taheri Soodejani" userId="5d723ae12d8c4b89" providerId="LiveId" clId="{D507C194-7A9B-45B2-A1ED-CC053FC0E16F}" dt="2025-07-06T08:15:23.084" v="0"/>
        <pc:sldMkLst>
          <pc:docMk/>
          <pc:sldMk cId="942096645" sldId="269"/>
        </pc:sldMkLst>
      </pc:sldChg>
      <pc:sldChg chg="addSp modSp new mod">
        <pc:chgData name="Moslem Taheri Soodejani" userId="5d723ae12d8c4b89" providerId="LiveId" clId="{D507C194-7A9B-45B2-A1ED-CC053FC0E16F}" dt="2025-07-09T08:04:27.752" v="466"/>
        <pc:sldMkLst>
          <pc:docMk/>
          <pc:sldMk cId="1721105867" sldId="270"/>
        </pc:sldMkLst>
        <pc:spChg chg="mod">
          <ac:chgData name="Moslem Taheri Soodejani" userId="5d723ae12d8c4b89" providerId="LiveId" clId="{D507C194-7A9B-45B2-A1ED-CC053FC0E16F}" dt="2025-07-06T08:34:10.784" v="80" actId="2711"/>
          <ac:spMkLst>
            <pc:docMk/>
            <pc:sldMk cId="1721105867" sldId="270"/>
            <ac:spMk id="2" creationId="{AB3C9E6A-AE23-18B7-9910-361D6D5EC250}"/>
          </ac:spMkLst>
        </pc:spChg>
        <pc:spChg chg="mod">
          <ac:chgData name="Moslem Taheri Soodejani" userId="5d723ae12d8c4b89" providerId="LiveId" clId="{D507C194-7A9B-45B2-A1ED-CC053FC0E16F}" dt="2025-07-06T08:34:05.516" v="79" actId="2711"/>
          <ac:spMkLst>
            <pc:docMk/>
            <pc:sldMk cId="1721105867" sldId="270"/>
            <ac:spMk id="3" creationId="{B71C152E-275D-7692-8A40-DF3D1C79F7DE}"/>
          </ac:spMkLst>
        </pc:spChg>
        <pc:picChg chg="add mod">
          <ac:chgData name="Moslem Taheri Soodejani" userId="5d723ae12d8c4b89" providerId="LiveId" clId="{D507C194-7A9B-45B2-A1ED-CC053FC0E16F}" dt="2025-07-09T08:04:27.752" v="466"/>
          <ac:picMkLst>
            <pc:docMk/>
            <pc:sldMk cId="1721105867" sldId="270"/>
            <ac:picMk id="5" creationId="{96DBB0FA-A24B-51C8-DF4C-06BEDCE13EBC}"/>
          </ac:picMkLst>
        </pc:picChg>
        <pc:inkChg chg="add">
          <ac:chgData name="Moslem Taheri Soodejani" userId="5d723ae12d8c4b89" providerId="LiveId" clId="{D507C194-7A9B-45B2-A1ED-CC053FC0E16F}" dt="2025-07-09T08:04:27.752" v="466"/>
          <ac:inkMkLst>
            <pc:docMk/>
            <pc:sldMk cId="1721105867" sldId="270"/>
            <ac:inkMk id="4" creationId="{99A52FC8-FDF4-C967-E71C-32CA84392F44}"/>
          </ac:inkMkLst>
        </pc:inkChg>
      </pc:sldChg>
      <pc:sldChg chg="addSp modSp new mod">
        <pc:chgData name="Moslem Taheri Soodejani" userId="5d723ae12d8c4b89" providerId="LiveId" clId="{D507C194-7A9B-45B2-A1ED-CC053FC0E16F}" dt="2025-07-09T08:15:27.802" v="467"/>
        <pc:sldMkLst>
          <pc:docMk/>
          <pc:sldMk cId="1735503573" sldId="271"/>
        </pc:sldMkLst>
        <pc:spChg chg="mod">
          <ac:chgData name="Moslem Taheri Soodejani" userId="5d723ae12d8c4b89" providerId="LiveId" clId="{D507C194-7A9B-45B2-A1ED-CC053FC0E16F}" dt="2025-07-06T13:14:27.229" v="456" actId="113"/>
          <ac:spMkLst>
            <pc:docMk/>
            <pc:sldMk cId="1735503573" sldId="271"/>
            <ac:spMk id="2" creationId="{F27FD36A-6D10-D574-1D90-9610A0AFCF75}"/>
          </ac:spMkLst>
        </pc:spChg>
        <pc:spChg chg="mod">
          <ac:chgData name="Moslem Taheri Soodejani" userId="5d723ae12d8c4b89" providerId="LiveId" clId="{D507C194-7A9B-45B2-A1ED-CC053FC0E16F}" dt="2025-07-06T08:49:50.918" v="159" actId="13900"/>
          <ac:spMkLst>
            <pc:docMk/>
            <pc:sldMk cId="1735503573" sldId="271"/>
            <ac:spMk id="3" creationId="{4F6257AC-00CD-D6F4-78BE-BA1F9B147D1D}"/>
          </ac:spMkLst>
        </pc:spChg>
        <pc:picChg chg="add mod">
          <ac:chgData name="Moslem Taheri Soodejani" userId="5d723ae12d8c4b89" providerId="LiveId" clId="{D507C194-7A9B-45B2-A1ED-CC053FC0E16F}" dt="2025-07-09T08:15:27.802" v="467"/>
          <ac:picMkLst>
            <pc:docMk/>
            <pc:sldMk cId="1735503573" sldId="271"/>
            <ac:picMk id="5" creationId="{82422719-6B96-42D5-1FD5-968EC9636DAF}"/>
          </ac:picMkLst>
        </pc:picChg>
        <pc:inkChg chg="add">
          <ac:chgData name="Moslem Taheri Soodejani" userId="5d723ae12d8c4b89" providerId="LiveId" clId="{D507C194-7A9B-45B2-A1ED-CC053FC0E16F}" dt="2025-07-09T08:15:27.802" v="467"/>
          <ac:inkMkLst>
            <pc:docMk/>
            <pc:sldMk cId="1735503573" sldId="271"/>
            <ac:inkMk id="4" creationId="{8BB29F2C-1086-4A9E-2C67-E9647102E954}"/>
          </ac:inkMkLst>
        </pc:inkChg>
      </pc:sldChg>
      <pc:sldChg chg="modSp new del mod">
        <pc:chgData name="Moslem Taheri Soodejani" userId="5d723ae12d8c4b89" providerId="LiveId" clId="{D507C194-7A9B-45B2-A1ED-CC053FC0E16F}" dt="2025-07-06T08:54:36.132" v="219" actId="47"/>
        <pc:sldMkLst>
          <pc:docMk/>
          <pc:sldMk cId="2197254155" sldId="272"/>
        </pc:sldMkLst>
      </pc:sldChg>
      <pc:sldChg chg="addSp delSp modSp new mod ord modTransition modAnim">
        <pc:chgData name="Moslem Taheri Soodejani" userId="5d723ae12d8c4b89" providerId="LiveId" clId="{D507C194-7A9B-45B2-A1ED-CC053FC0E16F}" dt="2025-07-09T08:28:47.203" v="483"/>
        <pc:sldMkLst>
          <pc:docMk/>
          <pc:sldMk cId="3093481608" sldId="273"/>
        </pc:sldMkLst>
        <pc:spChg chg="mod">
          <ac:chgData name="Moslem Taheri Soodejani" userId="5d723ae12d8c4b89" providerId="LiveId" clId="{D507C194-7A9B-45B2-A1ED-CC053FC0E16F}" dt="2025-07-06T13:14:37.098" v="458" actId="113"/>
          <ac:spMkLst>
            <pc:docMk/>
            <pc:sldMk cId="3093481608" sldId="273"/>
            <ac:spMk id="2" creationId="{EC665125-8D1D-947C-6869-B634A80E7903}"/>
          </ac:spMkLst>
        </pc:spChg>
        <pc:spChg chg="mod">
          <ac:chgData name="Moslem Taheri Soodejani" userId="5d723ae12d8c4b89" providerId="LiveId" clId="{D507C194-7A9B-45B2-A1ED-CC053FC0E16F}" dt="2025-07-06T08:50:29.301" v="165" actId="12"/>
          <ac:spMkLst>
            <pc:docMk/>
            <pc:sldMk cId="3093481608" sldId="273"/>
            <ac:spMk id="3" creationId="{3EF41FFD-3623-3473-1365-BC174DDDA7AE}"/>
          </ac:spMkLst>
        </pc:spChg>
        <pc:picChg chg="add del mod">
          <ac:chgData name="Moslem Taheri Soodejani" userId="5d723ae12d8c4b89" providerId="LiveId" clId="{D507C194-7A9B-45B2-A1ED-CC053FC0E16F}" dt="2025-07-09T08:27:00.304" v="480"/>
          <ac:picMkLst>
            <pc:docMk/>
            <pc:sldMk cId="3093481608" sldId="273"/>
            <ac:picMk id="5" creationId="{01E5E18D-3BA6-B477-4E1F-2E54B2A52BAB}"/>
          </ac:picMkLst>
        </pc:picChg>
        <pc:picChg chg="add del mod">
          <ac:chgData name="Moslem Taheri Soodejani" userId="5d723ae12d8c4b89" providerId="LiveId" clId="{D507C194-7A9B-45B2-A1ED-CC053FC0E16F}" dt="2025-07-09T08:28:09.319" v="482"/>
          <ac:picMkLst>
            <pc:docMk/>
            <pc:sldMk cId="3093481608" sldId="273"/>
            <ac:picMk id="6" creationId="{8FE40522-4F36-9C3E-F8CF-B26D0FB023B5}"/>
          </ac:picMkLst>
        </pc:picChg>
        <pc:picChg chg="add mod">
          <ac:chgData name="Moslem Taheri Soodejani" userId="5d723ae12d8c4b89" providerId="LiveId" clId="{D507C194-7A9B-45B2-A1ED-CC053FC0E16F}" dt="2025-07-09T08:28:47.203" v="483"/>
          <ac:picMkLst>
            <pc:docMk/>
            <pc:sldMk cId="3093481608" sldId="273"/>
            <ac:picMk id="7" creationId="{0E6B7735-8EDF-70BB-AF39-870370A9E2D4}"/>
          </ac:picMkLst>
        </pc:picChg>
        <pc:inkChg chg="add del">
          <ac:chgData name="Moslem Taheri Soodejani" userId="5d723ae12d8c4b89" providerId="LiveId" clId="{D507C194-7A9B-45B2-A1ED-CC053FC0E16F}" dt="2025-07-09T08:27:00.304" v="480"/>
          <ac:inkMkLst>
            <pc:docMk/>
            <pc:sldMk cId="3093481608" sldId="273"/>
            <ac:inkMk id="4" creationId="{6C1FA307-99BA-CABB-7D04-61BACCC8AFB9}"/>
          </ac:inkMkLst>
        </pc:inkChg>
      </pc:sldChg>
      <pc:sldChg chg="addSp delSp modSp new mod modTransition modAnim">
        <pc:chgData name="Moslem Taheri Soodejani" userId="5d723ae12d8c4b89" providerId="LiveId" clId="{D507C194-7A9B-45B2-A1ED-CC053FC0E16F}" dt="2025-07-09T08:37:28.774" v="492"/>
        <pc:sldMkLst>
          <pc:docMk/>
          <pc:sldMk cId="1660550458" sldId="274"/>
        </pc:sldMkLst>
        <pc:spChg chg="mod">
          <ac:chgData name="Moslem Taheri Soodejani" userId="5d723ae12d8c4b89" providerId="LiveId" clId="{D507C194-7A9B-45B2-A1ED-CC053FC0E16F}" dt="2025-07-06T13:14:41.544" v="459" actId="113"/>
          <ac:spMkLst>
            <pc:docMk/>
            <pc:sldMk cId="1660550458" sldId="274"/>
            <ac:spMk id="2" creationId="{FAB114D1-96B1-DB37-4456-B100AB992CE9}"/>
          </ac:spMkLst>
        </pc:spChg>
        <pc:spChg chg="mod">
          <ac:chgData name="Moslem Taheri Soodejani" userId="5d723ae12d8c4b89" providerId="LiveId" clId="{D507C194-7A9B-45B2-A1ED-CC053FC0E16F}" dt="2025-07-06T08:59:30.674" v="311" actId="12"/>
          <ac:spMkLst>
            <pc:docMk/>
            <pc:sldMk cId="1660550458" sldId="274"/>
            <ac:spMk id="3" creationId="{A4B90B2B-AC8D-D997-9A45-C2522ADAB22E}"/>
          </ac:spMkLst>
        </pc:spChg>
        <pc:picChg chg="add del mod">
          <ac:chgData name="Moslem Taheri Soodejani" userId="5d723ae12d8c4b89" providerId="LiveId" clId="{D507C194-7A9B-45B2-A1ED-CC053FC0E16F}" dt="2025-07-09T08:29:29.288" v="485"/>
          <ac:picMkLst>
            <pc:docMk/>
            <pc:sldMk cId="1660550458" sldId="274"/>
            <ac:picMk id="4" creationId="{C5E400EF-79C1-8B8F-41A4-D37DC274EED8}"/>
          </ac:picMkLst>
        </pc:picChg>
        <pc:picChg chg="add del mod">
          <ac:chgData name="Moslem Taheri Soodejani" userId="5d723ae12d8c4b89" providerId="LiveId" clId="{D507C194-7A9B-45B2-A1ED-CC053FC0E16F}" dt="2025-07-09T08:29:40.712" v="487"/>
          <ac:picMkLst>
            <pc:docMk/>
            <pc:sldMk cId="1660550458" sldId="274"/>
            <ac:picMk id="5" creationId="{3B84700A-E5FF-6B5A-6723-44C3CCC902EE}"/>
          </ac:picMkLst>
        </pc:picChg>
        <pc:picChg chg="add del mod">
          <ac:chgData name="Moslem Taheri Soodejani" userId="5d723ae12d8c4b89" providerId="LiveId" clId="{D507C194-7A9B-45B2-A1ED-CC053FC0E16F}" dt="2025-07-09T08:30:15.001" v="489"/>
          <ac:picMkLst>
            <pc:docMk/>
            <pc:sldMk cId="1660550458" sldId="274"/>
            <ac:picMk id="6" creationId="{D2931911-7F32-7E0A-08C5-DB766C12C625}"/>
          </ac:picMkLst>
        </pc:picChg>
        <pc:picChg chg="add del mod">
          <ac:chgData name="Moslem Taheri Soodejani" userId="5d723ae12d8c4b89" providerId="LiveId" clId="{D507C194-7A9B-45B2-A1ED-CC053FC0E16F}" dt="2025-07-09T08:35:05.979" v="491"/>
          <ac:picMkLst>
            <pc:docMk/>
            <pc:sldMk cId="1660550458" sldId="274"/>
            <ac:picMk id="7" creationId="{2BFDB001-F52F-A0E1-FBF6-E962AA1DE083}"/>
          </ac:picMkLst>
        </pc:picChg>
        <pc:picChg chg="add mod">
          <ac:chgData name="Moslem Taheri Soodejani" userId="5d723ae12d8c4b89" providerId="LiveId" clId="{D507C194-7A9B-45B2-A1ED-CC053FC0E16F}" dt="2025-07-09T08:37:28.774" v="492"/>
          <ac:picMkLst>
            <pc:docMk/>
            <pc:sldMk cId="1660550458" sldId="274"/>
            <ac:picMk id="9" creationId="{54E9DF01-F821-4061-3203-89E8A0AD57B4}"/>
          </ac:picMkLst>
        </pc:picChg>
        <pc:inkChg chg="add">
          <ac:chgData name="Moslem Taheri Soodejani" userId="5d723ae12d8c4b89" providerId="LiveId" clId="{D507C194-7A9B-45B2-A1ED-CC053FC0E16F}" dt="2025-07-09T08:37:28.774" v="492"/>
          <ac:inkMkLst>
            <pc:docMk/>
            <pc:sldMk cId="1660550458" sldId="274"/>
            <ac:inkMk id="8" creationId="{27BC4AA8-334C-6350-EDBD-9E17695C29B0}"/>
          </ac:inkMkLst>
        </pc:inkChg>
      </pc:sldChg>
      <pc:sldChg chg="addSp delSp modSp new mod modTransition modAnim">
        <pc:chgData name="Moslem Taheri Soodejani" userId="5d723ae12d8c4b89" providerId="LiveId" clId="{D507C194-7A9B-45B2-A1ED-CC053FC0E16F}" dt="2025-07-09T08:43:51.890" v="499"/>
        <pc:sldMkLst>
          <pc:docMk/>
          <pc:sldMk cId="2832195156" sldId="275"/>
        </pc:sldMkLst>
        <pc:spChg chg="mod">
          <ac:chgData name="Moslem Taheri Soodejani" userId="5d723ae12d8c4b89" providerId="LiveId" clId="{D507C194-7A9B-45B2-A1ED-CC053FC0E16F}" dt="2025-07-06T08:55:24.245" v="238" actId="2711"/>
          <ac:spMkLst>
            <pc:docMk/>
            <pc:sldMk cId="2832195156" sldId="275"/>
            <ac:spMk id="2" creationId="{824A8A78-17E8-E771-A71B-D10A81FE7183}"/>
          </ac:spMkLst>
        </pc:spChg>
        <pc:spChg chg="mod">
          <ac:chgData name="Moslem Taheri Soodejani" userId="5d723ae12d8c4b89" providerId="LiveId" clId="{D507C194-7A9B-45B2-A1ED-CC053FC0E16F}" dt="2025-07-06T08:57:12.716" v="278" actId="20577"/>
          <ac:spMkLst>
            <pc:docMk/>
            <pc:sldMk cId="2832195156" sldId="275"/>
            <ac:spMk id="3" creationId="{CD89A98C-985E-1DEF-841F-7A285F503376}"/>
          </ac:spMkLst>
        </pc:spChg>
        <pc:picChg chg="add del mod">
          <ac:chgData name="Moslem Taheri Soodejani" userId="5d723ae12d8c4b89" providerId="LiveId" clId="{D507C194-7A9B-45B2-A1ED-CC053FC0E16F}" dt="2025-07-09T08:41:18.886" v="494"/>
          <ac:picMkLst>
            <pc:docMk/>
            <pc:sldMk cId="2832195156" sldId="275"/>
            <ac:picMk id="4" creationId="{0BE42BF7-4115-2801-7CD5-EF3BF1C829A7}"/>
          </ac:picMkLst>
        </pc:picChg>
        <pc:picChg chg="add del mod">
          <ac:chgData name="Moslem Taheri Soodejani" userId="5d723ae12d8c4b89" providerId="LiveId" clId="{D507C194-7A9B-45B2-A1ED-CC053FC0E16F}" dt="2025-07-09T08:42:11.365" v="496"/>
          <ac:picMkLst>
            <pc:docMk/>
            <pc:sldMk cId="2832195156" sldId="275"/>
            <ac:picMk id="6" creationId="{7280A1E5-23D9-9441-9C32-02039E8557B7}"/>
          </ac:picMkLst>
        </pc:picChg>
        <pc:picChg chg="add del mod">
          <ac:chgData name="Moslem Taheri Soodejani" userId="5d723ae12d8c4b89" providerId="LiveId" clId="{D507C194-7A9B-45B2-A1ED-CC053FC0E16F}" dt="2025-07-09T08:42:32.586" v="498"/>
          <ac:picMkLst>
            <pc:docMk/>
            <pc:sldMk cId="2832195156" sldId="275"/>
            <ac:picMk id="7" creationId="{4C23DE9E-FBE9-8555-E37C-2A0375CCC02C}"/>
          </ac:picMkLst>
        </pc:picChg>
        <pc:picChg chg="add mod">
          <ac:chgData name="Moslem Taheri Soodejani" userId="5d723ae12d8c4b89" providerId="LiveId" clId="{D507C194-7A9B-45B2-A1ED-CC053FC0E16F}" dt="2025-07-09T08:43:51.890" v="499"/>
          <ac:picMkLst>
            <pc:docMk/>
            <pc:sldMk cId="2832195156" sldId="275"/>
            <ac:picMk id="9" creationId="{C59DF0B9-6D4C-7CF3-AFCA-C04395EC95BA}"/>
          </ac:picMkLst>
        </pc:picChg>
        <pc:inkChg chg="add del">
          <ac:chgData name="Moslem Taheri Soodejani" userId="5d723ae12d8c4b89" providerId="LiveId" clId="{D507C194-7A9B-45B2-A1ED-CC053FC0E16F}" dt="2025-07-09T08:42:11.365" v="496"/>
          <ac:inkMkLst>
            <pc:docMk/>
            <pc:sldMk cId="2832195156" sldId="275"/>
            <ac:inkMk id="5" creationId="{0782B57E-2587-225E-6A01-2EC2546C68ED}"/>
          </ac:inkMkLst>
        </pc:inkChg>
        <pc:inkChg chg="add">
          <ac:chgData name="Moslem Taheri Soodejani" userId="5d723ae12d8c4b89" providerId="LiveId" clId="{D507C194-7A9B-45B2-A1ED-CC053FC0E16F}" dt="2025-07-09T08:43:51.890" v="499"/>
          <ac:inkMkLst>
            <pc:docMk/>
            <pc:sldMk cId="2832195156" sldId="275"/>
            <ac:inkMk id="8" creationId="{43537F09-054D-E98F-8F2E-48E653B23003}"/>
          </ac:inkMkLst>
        </pc:inkChg>
      </pc:sldChg>
      <pc:sldChg chg="addSp delSp modSp new mod modTransition modAnim">
        <pc:chgData name="Moslem Taheri Soodejani" userId="5d723ae12d8c4b89" providerId="LiveId" clId="{D507C194-7A9B-45B2-A1ED-CC053FC0E16F}" dt="2025-07-09T08:48:26.708" v="502"/>
        <pc:sldMkLst>
          <pc:docMk/>
          <pc:sldMk cId="612512764" sldId="276"/>
        </pc:sldMkLst>
        <pc:spChg chg="mod">
          <ac:chgData name="Moslem Taheri Soodejani" userId="5d723ae12d8c4b89" providerId="LiveId" clId="{D507C194-7A9B-45B2-A1ED-CC053FC0E16F}" dt="2025-07-06T08:58:17.748" v="298" actId="2711"/>
          <ac:spMkLst>
            <pc:docMk/>
            <pc:sldMk cId="612512764" sldId="276"/>
            <ac:spMk id="2" creationId="{EE247250-D9F1-0D30-63D2-88C306FE3AC4}"/>
          </ac:spMkLst>
        </pc:spChg>
        <pc:spChg chg="mod">
          <ac:chgData name="Moslem Taheri Soodejani" userId="5d723ae12d8c4b89" providerId="LiveId" clId="{D507C194-7A9B-45B2-A1ED-CC053FC0E16F}" dt="2025-07-06T08:59:07.627" v="306" actId="20577"/>
          <ac:spMkLst>
            <pc:docMk/>
            <pc:sldMk cId="612512764" sldId="276"/>
            <ac:spMk id="3" creationId="{7C1F224B-4DD3-D505-437F-AB2CF8D94F26}"/>
          </ac:spMkLst>
        </pc:spChg>
        <pc:picChg chg="add del mod">
          <ac:chgData name="Moslem Taheri Soodejani" userId="5d723ae12d8c4b89" providerId="LiveId" clId="{D507C194-7A9B-45B2-A1ED-CC053FC0E16F}" dt="2025-07-09T08:47:09.874" v="501"/>
          <ac:picMkLst>
            <pc:docMk/>
            <pc:sldMk cId="612512764" sldId="276"/>
            <ac:picMk id="5" creationId="{4B7FDF86-B58E-DB11-DEBF-9A8CA71FF3B3}"/>
          </ac:picMkLst>
        </pc:picChg>
        <pc:picChg chg="add mod">
          <ac:chgData name="Moslem Taheri Soodejani" userId="5d723ae12d8c4b89" providerId="LiveId" clId="{D507C194-7A9B-45B2-A1ED-CC053FC0E16F}" dt="2025-07-09T08:48:26.708" v="502"/>
          <ac:picMkLst>
            <pc:docMk/>
            <pc:sldMk cId="612512764" sldId="276"/>
            <ac:picMk id="7" creationId="{5E65235D-479A-15FF-12EC-E40EED61554B}"/>
          </ac:picMkLst>
        </pc:picChg>
        <pc:inkChg chg="add del">
          <ac:chgData name="Moslem Taheri Soodejani" userId="5d723ae12d8c4b89" providerId="LiveId" clId="{D507C194-7A9B-45B2-A1ED-CC053FC0E16F}" dt="2025-07-09T08:47:09.874" v="501"/>
          <ac:inkMkLst>
            <pc:docMk/>
            <pc:sldMk cId="612512764" sldId="276"/>
            <ac:inkMk id="4" creationId="{671E874F-7F76-FE03-F5E4-D896EF2BAD1C}"/>
          </ac:inkMkLst>
        </pc:inkChg>
        <pc:inkChg chg="add">
          <ac:chgData name="Moslem Taheri Soodejani" userId="5d723ae12d8c4b89" providerId="LiveId" clId="{D507C194-7A9B-45B2-A1ED-CC053FC0E16F}" dt="2025-07-09T08:48:26.708" v="502"/>
          <ac:inkMkLst>
            <pc:docMk/>
            <pc:sldMk cId="612512764" sldId="276"/>
            <ac:inkMk id="6" creationId="{AD55EC55-6243-DCED-CDF6-C4EE1B6B422A}"/>
          </ac:inkMkLst>
        </pc:inkChg>
      </pc:sldChg>
      <pc:sldChg chg="addSp delSp modSp new mod modTransition modAnim">
        <pc:chgData name="Moslem Taheri Soodejani" userId="5d723ae12d8c4b89" providerId="LiveId" clId="{D507C194-7A9B-45B2-A1ED-CC053FC0E16F}" dt="2025-07-09T08:59:36.943" v="507"/>
        <pc:sldMkLst>
          <pc:docMk/>
          <pc:sldMk cId="727695725" sldId="277"/>
        </pc:sldMkLst>
        <pc:spChg chg="mod">
          <ac:chgData name="Moslem Taheri Soodejani" userId="5d723ae12d8c4b89" providerId="LiveId" clId="{D507C194-7A9B-45B2-A1ED-CC053FC0E16F}" dt="2025-07-06T09:00:47.947" v="333" actId="113"/>
          <ac:spMkLst>
            <pc:docMk/>
            <pc:sldMk cId="727695725" sldId="277"/>
            <ac:spMk id="2" creationId="{BFC475D4-1423-49CB-67BC-0CAA03E91D1E}"/>
          </ac:spMkLst>
        </pc:spChg>
        <pc:spChg chg="mod">
          <ac:chgData name="Moslem Taheri Soodejani" userId="5d723ae12d8c4b89" providerId="LiveId" clId="{D507C194-7A9B-45B2-A1ED-CC053FC0E16F}" dt="2025-07-06T09:01:25.531" v="340" actId="13900"/>
          <ac:spMkLst>
            <pc:docMk/>
            <pc:sldMk cId="727695725" sldId="277"/>
            <ac:spMk id="3" creationId="{AE6B460B-A4AF-C13C-E79E-9BFE4027FCFE}"/>
          </ac:spMkLst>
        </pc:spChg>
        <pc:picChg chg="add del mod">
          <ac:chgData name="Moslem Taheri Soodejani" userId="5d723ae12d8c4b89" providerId="LiveId" clId="{D507C194-7A9B-45B2-A1ED-CC053FC0E16F}" dt="2025-07-09T08:55:54.669" v="504"/>
          <ac:picMkLst>
            <pc:docMk/>
            <pc:sldMk cId="727695725" sldId="277"/>
            <ac:picMk id="5" creationId="{1D834E01-17E1-AF7C-E854-BD3653475DCC}"/>
          </ac:picMkLst>
        </pc:picChg>
        <pc:picChg chg="add del mod">
          <ac:chgData name="Moslem Taheri Soodejani" userId="5d723ae12d8c4b89" providerId="LiveId" clId="{D507C194-7A9B-45B2-A1ED-CC053FC0E16F}" dt="2025-07-09T08:58:27" v="506"/>
          <ac:picMkLst>
            <pc:docMk/>
            <pc:sldMk cId="727695725" sldId="277"/>
            <ac:picMk id="7" creationId="{28764393-3E53-46C2-AC81-EEE28AE6147A}"/>
          </ac:picMkLst>
        </pc:picChg>
        <pc:picChg chg="add mod">
          <ac:chgData name="Moslem Taheri Soodejani" userId="5d723ae12d8c4b89" providerId="LiveId" clId="{D507C194-7A9B-45B2-A1ED-CC053FC0E16F}" dt="2025-07-09T08:59:36.943" v="507"/>
          <ac:picMkLst>
            <pc:docMk/>
            <pc:sldMk cId="727695725" sldId="277"/>
            <ac:picMk id="9" creationId="{8DBB5C9F-76E0-FD11-9497-C64F88A931F9}"/>
          </ac:picMkLst>
        </pc:picChg>
        <pc:inkChg chg="add del">
          <ac:chgData name="Moslem Taheri Soodejani" userId="5d723ae12d8c4b89" providerId="LiveId" clId="{D507C194-7A9B-45B2-A1ED-CC053FC0E16F}" dt="2025-07-09T08:55:54.669" v="504"/>
          <ac:inkMkLst>
            <pc:docMk/>
            <pc:sldMk cId="727695725" sldId="277"/>
            <ac:inkMk id="4" creationId="{556C0E54-A07A-09FB-A961-624082CE3EC6}"/>
          </ac:inkMkLst>
        </pc:inkChg>
        <pc:inkChg chg="add del">
          <ac:chgData name="Moslem Taheri Soodejani" userId="5d723ae12d8c4b89" providerId="LiveId" clId="{D507C194-7A9B-45B2-A1ED-CC053FC0E16F}" dt="2025-07-09T08:58:27" v="506"/>
          <ac:inkMkLst>
            <pc:docMk/>
            <pc:sldMk cId="727695725" sldId="277"/>
            <ac:inkMk id="6" creationId="{1A0AC764-6D46-2A84-D597-CB542C8203D2}"/>
          </ac:inkMkLst>
        </pc:inkChg>
        <pc:inkChg chg="add">
          <ac:chgData name="Moslem Taheri Soodejani" userId="5d723ae12d8c4b89" providerId="LiveId" clId="{D507C194-7A9B-45B2-A1ED-CC053FC0E16F}" dt="2025-07-09T08:59:36.943" v="507"/>
          <ac:inkMkLst>
            <pc:docMk/>
            <pc:sldMk cId="727695725" sldId="277"/>
            <ac:inkMk id="8" creationId="{C3E2C438-A2DB-7026-C4BB-D21CB0DD6A4C}"/>
          </ac:inkMkLst>
        </pc:inkChg>
      </pc:sldChg>
      <pc:sldChg chg="addSp delSp modSp new mod modTransition modAnim">
        <pc:chgData name="Moslem Taheri Soodejani" userId="5d723ae12d8c4b89" providerId="LiveId" clId="{D507C194-7A9B-45B2-A1ED-CC053FC0E16F}" dt="2025-07-09T09:08:56.306" v="516"/>
        <pc:sldMkLst>
          <pc:docMk/>
          <pc:sldMk cId="1887992388" sldId="278"/>
        </pc:sldMkLst>
        <pc:spChg chg="mod">
          <ac:chgData name="Moslem Taheri Soodejani" userId="5d723ae12d8c4b89" providerId="LiveId" clId="{D507C194-7A9B-45B2-A1ED-CC053FC0E16F}" dt="2025-07-06T09:02:11.909" v="358" actId="2711"/>
          <ac:spMkLst>
            <pc:docMk/>
            <pc:sldMk cId="1887992388" sldId="278"/>
            <ac:spMk id="2" creationId="{B6A55BDF-794D-A650-304E-7375A6EDA648}"/>
          </ac:spMkLst>
        </pc:spChg>
        <pc:spChg chg="mod">
          <ac:chgData name="Moslem Taheri Soodejani" userId="5d723ae12d8c4b89" providerId="LiveId" clId="{D507C194-7A9B-45B2-A1ED-CC053FC0E16F}" dt="2025-07-06T09:02:37.437" v="363" actId="2711"/>
          <ac:spMkLst>
            <pc:docMk/>
            <pc:sldMk cId="1887992388" sldId="278"/>
            <ac:spMk id="3" creationId="{78CC90B6-025B-D347-3B18-DF335E7A0864}"/>
          </ac:spMkLst>
        </pc:spChg>
        <pc:picChg chg="add del mod">
          <ac:chgData name="Moslem Taheri Soodejani" userId="5d723ae12d8c4b89" providerId="LiveId" clId="{D507C194-7A9B-45B2-A1ED-CC053FC0E16F}" dt="2025-07-09T09:00:50.547" v="509"/>
          <ac:picMkLst>
            <pc:docMk/>
            <pc:sldMk cId="1887992388" sldId="278"/>
            <ac:picMk id="4" creationId="{997889AC-F05A-B459-08F5-E46EFDA3BCD8}"/>
          </ac:picMkLst>
        </pc:picChg>
        <pc:picChg chg="add del mod">
          <ac:chgData name="Moslem Taheri Soodejani" userId="5d723ae12d8c4b89" providerId="LiveId" clId="{D507C194-7A9B-45B2-A1ED-CC053FC0E16F}" dt="2025-07-09T09:01:52.609" v="511"/>
          <ac:picMkLst>
            <pc:docMk/>
            <pc:sldMk cId="1887992388" sldId="278"/>
            <ac:picMk id="6" creationId="{9918B89A-3EFB-11F6-4949-AE1299EA6E1D}"/>
          </ac:picMkLst>
        </pc:picChg>
        <pc:picChg chg="add del mod">
          <ac:chgData name="Moslem Taheri Soodejani" userId="5d723ae12d8c4b89" providerId="LiveId" clId="{D507C194-7A9B-45B2-A1ED-CC053FC0E16F}" dt="2025-07-09T09:05:40.584" v="513"/>
          <ac:picMkLst>
            <pc:docMk/>
            <pc:sldMk cId="1887992388" sldId="278"/>
            <ac:picMk id="8" creationId="{3A286330-DC8D-DE17-F6A6-32B07A56CB80}"/>
          </ac:picMkLst>
        </pc:picChg>
        <pc:picChg chg="add del mod">
          <ac:chgData name="Moslem Taheri Soodejani" userId="5d723ae12d8c4b89" providerId="LiveId" clId="{D507C194-7A9B-45B2-A1ED-CC053FC0E16F}" dt="2025-07-09T09:07:08.019" v="515"/>
          <ac:picMkLst>
            <pc:docMk/>
            <pc:sldMk cId="1887992388" sldId="278"/>
            <ac:picMk id="10" creationId="{6EB5A881-9BF9-1D97-74C4-E73CF743625E}"/>
          </ac:picMkLst>
        </pc:picChg>
        <pc:picChg chg="add mod">
          <ac:chgData name="Moslem Taheri Soodejani" userId="5d723ae12d8c4b89" providerId="LiveId" clId="{D507C194-7A9B-45B2-A1ED-CC053FC0E16F}" dt="2025-07-09T09:08:56.306" v="516"/>
          <ac:picMkLst>
            <pc:docMk/>
            <pc:sldMk cId="1887992388" sldId="278"/>
            <ac:picMk id="12" creationId="{C033600D-D49C-437D-8AD3-AC17460C2AF5}"/>
          </ac:picMkLst>
        </pc:picChg>
        <pc:inkChg chg="add del">
          <ac:chgData name="Moslem Taheri Soodejani" userId="5d723ae12d8c4b89" providerId="LiveId" clId="{D507C194-7A9B-45B2-A1ED-CC053FC0E16F}" dt="2025-07-09T09:01:52.609" v="511"/>
          <ac:inkMkLst>
            <pc:docMk/>
            <pc:sldMk cId="1887992388" sldId="278"/>
            <ac:inkMk id="5" creationId="{9F850E29-F17A-11F0-1156-69510BC0BA35}"/>
          </ac:inkMkLst>
        </pc:inkChg>
        <pc:inkChg chg="add del">
          <ac:chgData name="Moslem Taheri Soodejani" userId="5d723ae12d8c4b89" providerId="LiveId" clId="{D507C194-7A9B-45B2-A1ED-CC053FC0E16F}" dt="2025-07-09T09:05:40.584" v="513"/>
          <ac:inkMkLst>
            <pc:docMk/>
            <pc:sldMk cId="1887992388" sldId="278"/>
            <ac:inkMk id="7" creationId="{3BD822C5-BCF1-7806-FC5E-FB1704EA6104}"/>
          </ac:inkMkLst>
        </pc:inkChg>
        <pc:inkChg chg="add del">
          <ac:chgData name="Moslem Taheri Soodejani" userId="5d723ae12d8c4b89" providerId="LiveId" clId="{D507C194-7A9B-45B2-A1ED-CC053FC0E16F}" dt="2025-07-09T09:07:08.019" v="515"/>
          <ac:inkMkLst>
            <pc:docMk/>
            <pc:sldMk cId="1887992388" sldId="278"/>
            <ac:inkMk id="9" creationId="{E370456C-42F8-5C94-C8BF-E0D005BDC304}"/>
          </ac:inkMkLst>
        </pc:inkChg>
        <pc:inkChg chg="add">
          <ac:chgData name="Moslem Taheri Soodejani" userId="5d723ae12d8c4b89" providerId="LiveId" clId="{D507C194-7A9B-45B2-A1ED-CC053FC0E16F}" dt="2025-07-09T09:08:56.306" v="516"/>
          <ac:inkMkLst>
            <pc:docMk/>
            <pc:sldMk cId="1887992388" sldId="278"/>
            <ac:inkMk id="11" creationId="{84C43492-4B02-10E3-8F71-6D234EFA5609}"/>
          </ac:inkMkLst>
        </pc:inkChg>
      </pc:sldChg>
      <pc:sldChg chg="addSp modSp new mod ord">
        <pc:chgData name="Moslem Taheri Soodejani" userId="5d723ae12d8c4b89" providerId="LiveId" clId="{D507C194-7A9B-45B2-A1ED-CC053FC0E16F}" dt="2025-07-09T07:59:33.212" v="465"/>
        <pc:sldMkLst>
          <pc:docMk/>
          <pc:sldMk cId="1875372089" sldId="279"/>
        </pc:sldMkLst>
        <pc:spChg chg="mod">
          <ac:chgData name="Moslem Taheri Soodejani" userId="5d723ae12d8c4b89" providerId="LiveId" clId="{D507C194-7A9B-45B2-A1ED-CC053FC0E16F}" dt="2025-07-06T08:18:09.440" v="42" actId="207"/>
          <ac:spMkLst>
            <pc:docMk/>
            <pc:sldMk cId="1875372089" sldId="279"/>
            <ac:spMk id="2" creationId="{97AA57F8-EA76-91FC-229E-C37F7BD2E4BF}"/>
          </ac:spMkLst>
        </pc:spChg>
        <pc:spChg chg="mod">
          <ac:chgData name="Moslem Taheri Soodejani" userId="5d723ae12d8c4b89" providerId="LiveId" clId="{D507C194-7A9B-45B2-A1ED-CC053FC0E16F}" dt="2025-07-06T08:32:31.951" v="55" actId="13900"/>
          <ac:spMkLst>
            <pc:docMk/>
            <pc:sldMk cId="1875372089" sldId="279"/>
            <ac:spMk id="3" creationId="{AE4D6CDF-0CE7-03C1-1E87-684E342161CD}"/>
          </ac:spMkLst>
        </pc:spChg>
        <pc:picChg chg="add mod">
          <ac:chgData name="Moslem Taheri Soodejani" userId="5d723ae12d8c4b89" providerId="LiveId" clId="{D507C194-7A9B-45B2-A1ED-CC053FC0E16F}" dt="2025-07-09T07:59:33.212" v="465"/>
          <ac:picMkLst>
            <pc:docMk/>
            <pc:sldMk cId="1875372089" sldId="279"/>
            <ac:picMk id="5" creationId="{1ABC537D-E1F4-CF81-ACD8-245694F0DE71}"/>
          </ac:picMkLst>
        </pc:picChg>
        <pc:inkChg chg="add">
          <ac:chgData name="Moslem Taheri Soodejani" userId="5d723ae12d8c4b89" providerId="LiveId" clId="{D507C194-7A9B-45B2-A1ED-CC053FC0E16F}" dt="2025-07-09T07:59:33.212" v="465"/>
          <ac:inkMkLst>
            <pc:docMk/>
            <pc:sldMk cId="1875372089" sldId="279"/>
            <ac:inkMk id="4" creationId="{7C4E596C-D037-2C41-FBEA-23DF5E788083}"/>
          </ac:inkMkLst>
        </pc:inkChg>
      </pc:sldChg>
      <pc:sldChg chg="addSp delSp modSp new mod modTransition modAnim">
        <pc:chgData name="Moslem Taheri Soodejani" userId="5d723ae12d8c4b89" providerId="LiveId" clId="{D507C194-7A9B-45B2-A1ED-CC053FC0E16F}" dt="2025-07-09T08:25:15.785" v="478"/>
        <pc:sldMkLst>
          <pc:docMk/>
          <pc:sldMk cId="4087352589" sldId="280"/>
        </pc:sldMkLst>
        <pc:spChg chg="mod">
          <ac:chgData name="Moslem Taheri Soodejani" userId="5d723ae12d8c4b89" providerId="LiveId" clId="{D507C194-7A9B-45B2-A1ED-CC053FC0E16F}" dt="2025-07-06T13:14:32.271" v="457" actId="113"/>
          <ac:spMkLst>
            <pc:docMk/>
            <pc:sldMk cId="4087352589" sldId="280"/>
            <ac:spMk id="2" creationId="{EEF31465-BABD-E597-71F2-5AE3513A23B3}"/>
          </ac:spMkLst>
        </pc:spChg>
        <pc:spChg chg="mod">
          <ac:chgData name="Moslem Taheri Soodejani" userId="5d723ae12d8c4b89" providerId="LiveId" clId="{D507C194-7A9B-45B2-A1ED-CC053FC0E16F}" dt="2025-07-06T08:50:11.400" v="162" actId="13900"/>
          <ac:spMkLst>
            <pc:docMk/>
            <pc:sldMk cId="4087352589" sldId="280"/>
            <ac:spMk id="3" creationId="{D4D64EA6-510B-1339-0BE3-792F50BDCC4A}"/>
          </ac:spMkLst>
        </pc:spChg>
        <pc:picChg chg="add del mod">
          <ac:chgData name="Moslem Taheri Soodejani" userId="5d723ae12d8c4b89" providerId="LiveId" clId="{D507C194-7A9B-45B2-A1ED-CC053FC0E16F}" dt="2025-07-09T08:17:49.733" v="469"/>
          <ac:picMkLst>
            <pc:docMk/>
            <pc:sldMk cId="4087352589" sldId="280"/>
            <ac:picMk id="4" creationId="{188AFEE8-9E1C-7747-FDFB-95FA41A8707D}"/>
          </ac:picMkLst>
        </pc:picChg>
        <pc:picChg chg="add del mod">
          <ac:chgData name="Moslem Taheri Soodejani" userId="5d723ae12d8c4b89" providerId="LiveId" clId="{D507C194-7A9B-45B2-A1ED-CC053FC0E16F}" dt="2025-07-09T08:18:29.045" v="471"/>
          <ac:picMkLst>
            <pc:docMk/>
            <pc:sldMk cId="4087352589" sldId="280"/>
            <ac:picMk id="5" creationId="{76735AFA-E408-C716-C3D2-CB0A230E7C0E}"/>
          </ac:picMkLst>
        </pc:picChg>
        <pc:picChg chg="add del mod">
          <ac:chgData name="Moslem Taheri Soodejani" userId="5d723ae12d8c4b89" providerId="LiveId" clId="{D507C194-7A9B-45B2-A1ED-CC053FC0E16F}" dt="2025-07-09T08:19:28.174" v="473"/>
          <ac:picMkLst>
            <pc:docMk/>
            <pc:sldMk cId="4087352589" sldId="280"/>
            <ac:picMk id="6" creationId="{FB67733F-B02D-7723-C711-D58CAC5AC173}"/>
          </ac:picMkLst>
        </pc:picChg>
        <pc:picChg chg="add del mod">
          <ac:chgData name="Moslem Taheri Soodejani" userId="5d723ae12d8c4b89" providerId="LiveId" clId="{D507C194-7A9B-45B2-A1ED-CC053FC0E16F}" dt="2025-07-09T08:22:15.286" v="475"/>
          <ac:picMkLst>
            <pc:docMk/>
            <pc:sldMk cId="4087352589" sldId="280"/>
            <ac:picMk id="8" creationId="{21E77773-7CBE-5FCD-A14E-75B1B522BB8A}"/>
          </ac:picMkLst>
        </pc:picChg>
        <pc:picChg chg="add del mod">
          <ac:chgData name="Moslem Taheri Soodejani" userId="5d723ae12d8c4b89" providerId="LiveId" clId="{D507C194-7A9B-45B2-A1ED-CC053FC0E16F}" dt="2025-07-09T08:23:13.532" v="477"/>
          <ac:picMkLst>
            <pc:docMk/>
            <pc:sldMk cId="4087352589" sldId="280"/>
            <ac:picMk id="10" creationId="{078EA9C7-C923-B126-7B64-A7BA0C843BAB}"/>
          </ac:picMkLst>
        </pc:picChg>
        <pc:picChg chg="add mod">
          <ac:chgData name="Moslem Taheri Soodejani" userId="5d723ae12d8c4b89" providerId="LiveId" clId="{D507C194-7A9B-45B2-A1ED-CC053FC0E16F}" dt="2025-07-09T08:25:15.785" v="478"/>
          <ac:picMkLst>
            <pc:docMk/>
            <pc:sldMk cId="4087352589" sldId="280"/>
            <ac:picMk id="12" creationId="{D80514E6-B125-249D-E9EE-678FDE8E6D02}"/>
          </ac:picMkLst>
        </pc:picChg>
        <pc:inkChg chg="add del">
          <ac:chgData name="Moslem Taheri Soodejani" userId="5d723ae12d8c4b89" providerId="LiveId" clId="{D507C194-7A9B-45B2-A1ED-CC053FC0E16F}" dt="2025-07-09T08:22:15.286" v="475"/>
          <ac:inkMkLst>
            <pc:docMk/>
            <pc:sldMk cId="4087352589" sldId="280"/>
            <ac:inkMk id="7" creationId="{4088A8BA-3AF5-2B18-74CD-34BC65105CAA}"/>
          </ac:inkMkLst>
        </pc:inkChg>
        <pc:inkChg chg="add del">
          <ac:chgData name="Moslem Taheri Soodejani" userId="5d723ae12d8c4b89" providerId="LiveId" clId="{D507C194-7A9B-45B2-A1ED-CC053FC0E16F}" dt="2025-07-09T08:23:13.532" v="477"/>
          <ac:inkMkLst>
            <pc:docMk/>
            <pc:sldMk cId="4087352589" sldId="280"/>
            <ac:inkMk id="9" creationId="{7E00D24D-02EE-E6A8-D5D5-B5BC259CA961}"/>
          </ac:inkMkLst>
        </pc:inkChg>
        <pc:inkChg chg="add">
          <ac:chgData name="Moslem Taheri Soodejani" userId="5d723ae12d8c4b89" providerId="LiveId" clId="{D507C194-7A9B-45B2-A1ED-CC053FC0E16F}" dt="2025-07-09T08:25:15.785" v="478"/>
          <ac:inkMkLst>
            <pc:docMk/>
            <pc:sldMk cId="4087352589" sldId="280"/>
            <ac:inkMk id="11" creationId="{19F1D4A8-9F6E-2517-740F-FD9373BC3CE9}"/>
          </ac:inkMkLst>
        </pc:inkChg>
      </pc:sldChg>
      <pc:sldChg chg="addSp modSp new mod">
        <pc:chgData name="Moslem Taheri Soodejani" userId="5d723ae12d8c4b89" providerId="LiveId" clId="{D507C194-7A9B-45B2-A1ED-CC053FC0E16F}" dt="2025-07-09T09:10:54.551" v="517"/>
        <pc:sldMkLst>
          <pc:docMk/>
          <pc:sldMk cId="2530342380" sldId="281"/>
        </pc:sldMkLst>
        <pc:spChg chg="mod">
          <ac:chgData name="Moslem Taheri Soodejani" userId="5d723ae12d8c4b89" providerId="LiveId" clId="{D507C194-7A9B-45B2-A1ED-CC053FC0E16F}" dt="2025-07-06T09:02:57.101" v="373" actId="2711"/>
          <ac:spMkLst>
            <pc:docMk/>
            <pc:sldMk cId="2530342380" sldId="281"/>
            <ac:spMk id="2" creationId="{B461990B-3670-347E-8C8E-AF635DD94BDD}"/>
          </ac:spMkLst>
        </pc:spChg>
        <pc:spChg chg="mod">
          <ac:chgData name="Moslem Taheri Soodejani" userId="5d723ae12d8c4b89" providerId="LiveId" clId="{D507C194-7A9B-45B2-A1ED-CC053FC0E16F}" dt="2025-07-06T09:03:55.962" v="453" actId="2711"/>
          <ac:spMkLst>
            <pc:docMk/>
            <pc:sldMk cId="2530342380" sldId="281"/>
            <ac:spMk id="3" creationId="{4FF6E64C-8039-DCB7-D24E-7E3344AC0160}"/>
          </ac:spMkLst>
        </pc:spChg>
        <pc:picChg chg="add mod">
          <ac:chgData name="Moslem Taheri Soodejani" userId="5d723ae12d8c4b89" providerId="LiveId" clId="{D507C194-7A9B-45B2-A1ED-CC053FC0E16F}" dt="2025-07-09T09:10:54.551" v="517"/>
          <ac:picMkLst>
            <pc:docMk/>
            <pc:sldMk cId="2530342380" sldId="281"/>
            <ac:picMk id="5" creationId="{A8FFB15B-617A-9656-A959-4BDF9B42A2C9}"/>
          </ac:picMkLst>
        </pc:picChg>
        <pc:inkChg chg="add">
          <ac:chgData name="Moslem Taheri Soodejani" userId="5d723ae12d8c4b89" providerId="LiveId" clId="{D507C194-7A9B-45B2-A1ED-CC053FC0E16F}" dt="2025-07-09T09:10:54.551" v="517"/>
          <ac:inkMkLst>
            <pc:docMk/>
            <pc:sldMk cId="2530342380" sldId="281"/>
            <ac:inkMk id="4" creationId="{1F6CD9B2-52AD-1F90-B5DC-B0E01FFE9633}"/>
          </ac:inkMkLst>
        </pc:inkChg>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41103">
    <iact:property name="dataType"/>
    <iact:actionData xml:id="d0">
      <inkml:trace xmlns:inkml="http://www.w3.org/2003/InkML" xml:id="stk0" contextRef="#ctx0" brushRef="#br0">8458 13192 0,'0'0'22,"0"0"-22,0 0 18,-12 93-18,24-56 13,-8-11 7,8-9-19,-12-4 7,12-3 13,-12-6-20,11-1 18,-7-3-18,-8-67 7,-3 31 4,3 12 9,-8-6-21,12 7 18,-12-7-18,12 3 10,-16-16 12,8 0-22,0-24 9,-16 1 10,12-1-19,-12-26 13,-4-27 3,12-7-16,-12-29 13,12-14-9,-4-7 12,16-9 1,16-24-17,4 33 11,8 4 5,4 37-16,-12 19 16,0 20-12,-16 41 12,0 26-3,-4 20-12,-8 10 14,-4 0 1,16 80-16,0-17 14,4 14 2,8 39-16,-4 1 14,-4 6 5,0 7-19,4 13 16,-8-10-16,0-6 16,4-10 0,8 9-15,-8 1 9,16-11 11,-4-9-21,-4-14 10,12-16 8,-4-27-18,-9-7 18,-11-30-17,-4-13 13,-7-70 0,11 70-14,0 0 14,0 0 4</inkml:trace>
    </iact:actionData>
  </iact:action>
  <iact:action type="add" startTime="42037">
    <iact:property name="dataType"/>
    <iact:actionData xml:id="d1">
      <inkml:trace xmlns:inkml="http://www.w3.org/2003/InkML" xml:id="stk1" contextRef="#ctx0" brushRef="#br0">8286 12186 0,'0'0'7,"0"0"11,0 0-18,0 0 16,92 3 3,-60-16-18,8 3 7,27 3 16,-3-16-24,16 10 12,0 3-12,-12-7 19,4-3-14,8 10 6,0-7 1,-12 14 3,0 3-15,-12 3 17,-4 11-17,-24-11 14,-4 4 2,-12-11-16,-12 4 15,0 0 2,0 0-17</inkml:trace>
    </iact:actionData>
  </iact:action>
  <iact:action type="add" startTime="42463">
    <iact:property name="dataType"/>
    <iact:actionData xml:id="d2">
      <inkml:trace xmlns:inkml="http://www.w3.org/2003/InkML" xml:id="stk2" contextRef="#ctx0" brushRef="#br0">9297 10754 0,'0'0'19,"0"0"-19,0 0 21,0 0-21,0 0 13,12 90 6,-12-14-19,0 34 14,0 7 1,4 9-15,8 17 18,4 34-13,-4-7 12,12 13-17,-12-6 19,16-1-19,-12-13 13,8-20 7,-8-29-20,12-14 16,-5-17-16,5-26 15,0-11 13,-4-19-27,-8-17-1,0-10 17,-8-10-17,4-23 17,-12-4-12,0 37 5,0 0 11,0 0-21</inkml:trace>
    </iact:actionData>
  </iact:action>
  <iact:action type="add" startTime="42998">
    <iact:property name="dataType"/>
    <iact:actionData xml:id="d3">
      <inkml:trace xmlns:inkml="http://www.w3.org/2003/InkML" xml:id="stk3" contextRef="#ctx0" brushRef="#br0">10040 11217 0,'0'0'16,"0"0"-16,0 0 17,0 0-16,0 0 13,36 146 4,-20-3-18,8 37 19,-8 0-18,0 30 30,-4-14-31,4-16 1,8-10 5,-8-13 4,0-21 4,4-19 3,-4-34-17,0-26 15,4-34 1,-12-23-16,-12-63 14,4 63-1,0 0-12,0 0 15</inkml:trace>
    </iact:actionData>
  </iact:action>
  <iact:action type="add" startTime="43342">
    <iact:property name="dataType"/>
    <iact:actionData xml:id="d4">
      <inkml:trace xmlns:inkml="http://www.w3.org/2003/InkML" xml:id="stk4" contextRef="#ctx0" brushRef="#br0">10016 11473 0,'0'0'20,"0"0"-20,0 0 13,0 0 7,0 0-20,0 0 9,0 0 13,0 0-21,24-103 8,4 76 13,12 0-22,24-9 11,8 6 18,8 0-28,0 13-1,4 11 19,3-1-18,-3 14 2,-8 16 9,-16 20 3,-20 27-4,-32 20-7,-56 33 11,-32 24-10,-16-7 10,-11-7-11,15-23 5,12-20 3,32-24 12,36-42-24,12-11 4,68-33 15,16-23-19,39-14 21,17-3-21,8 7 13,-20 13 5,-4 20-18,-20 23 13,-24 14 5,-12 23-18,-24 30 11,-20 16 8,-24 14-19,-16 10 17,-32 14-16,-12 9 13,-16 3 5,-8-12-18,-20-8 6,4-3 12,-20-23-18,0-20 16,-4-10-3,17-20-14,23-13 10,8-27 9,36-23-18,12-7 17,16-14-18,24-22 11,32-48 4,-44 114-11,0 0 11,0 0 3</inkml:trace>
    </iact:actionData>
  </iact:action>
  <iact:action type="add" startTime="44927">
    <iact:property name="dataType"/>
    <iact:actionData xml:id="d5">
      <inkml:trace xmlns:inkml="http://www.w3.org/2003/InkML" xml:id="stk5" contextRef="#ctx0" brushRef="#br0">12130 11859 0,'0'0'8,"0"0"16,-96 87-24,40-37 19,16 0-19,12 0 8,16-17 5,24 10 9,8-3-22,16-3 10,20-4-6,20 1 7,8-21 9,12 0-9,12 14-11,-4-14 25,-9 4-25,-11 6 9,-16 17 8,-16-10-16,-8 10 8,-16 0 12,-16 3-21,-12 4 17,-16-4-17,-12 17 10,-12-10 9,-16 7-19,-12-10 14,-8-4 5,5-6-19,-25-4 13,-12-7 4,0-12-16,16-14 17,16-10-18,28-10 9,16-7 6,28-26 7,20 6-20,36-43-2,-52 90 25,0 0-25,0 0 16</inkml:trace>
    </iact:actionData>
  </iact:action>
  <iact:action type="add" startTime="45593">
    <iact:property name="dataType"/>
    <iact:actionData xml:id="d6">
      <inkml:trace xmlns:inkml="http://www.w3.org/2003/InkML" xml:id="stk6" contextRef="#ctx0" brushRef="#br0">14436 12849 0,'0'0'13,"0"0"-13,0 0 22,0 0-22,-44-180 12,8 60 14,20-13-24,4-41-2,0-2 9,12-11 5,16-16-9,20 13 9,8 20-1,20 4 4,-8 23-17,7 16 15,-11 34-14,-8 20 14,0 29 2,-4 41-17,-4 13 14,-4 23-5,4 31 12,4 29-21,4 20 14,8 27-14,4 10 13,-8 36 9,-4-2-22,0 5 14,4-25-14,-8-11 18,-8-13-3,-8-10-15,4-14 14,0-33-9,-4-16 7,-8-14 5,0-29-16,-4-14 9,-12-7 3,-16-3 4,0 0-17,16 0 22,0 0-22,0 0 13</inkml:trace>
    </iact:actionData>
  </iact:action>
  <iact:action type="add" startTime="46502">
    <iact:property name="dataType"/>
    <iact:actionData xml:id="d7">
      <inkml:trace xmlns:inkml="http://www.w3.org/2003/InkML" xml:id="stk7" contextRef="#ctx0" brushRef="#br0">14192 11963 0,'0'0'14,"0"0"-14,0 0 22,0 0-21,0 0 13,0 0-5,96-10 5,-44 3-14,16-10 24,28 4-24,-5 3 19,17 0-19,-12 0 19,12 3-18,12-9 20,-8 12-21,-8-16 19,-20 14-19,-20 2 14,-20 4-9,-20 10 5,-12 4 2,-12-8 8,-24 14-20,12-13 13,-12 13 9,24-20-22,0 0 0,0 0 25</inkml:trace>
    </iact:actionData>
  </iact:action>
  <iact:action type="add" startTime="46968">
    <iact:property name="dataType"/>
    <iact:actionData xml:id="d8">
      <inkml:trace xmlns:inkml="http://www.w3.org/2003/InkML" xml:id="stk8" contextRef="#ctx0" brushRef="#br0">15894 11123 0,'0'0'17,"0"0"-17,0 0 21,0 0-21,0 0 12,64 124 11,-48-38-22,-4 31 14,0 26 5,-12 17-20,12-14 1,0-9 18,-4-7-18,12-17 14,-4-23-1,0-23-14,0-37 19,-24-30-19,8 0 16,0 0-11,0 0 7</inkml:trace>
    </iact:actionData>
  </iact:action>
  <iact:action type="add" startTime="47266">
    <iact:property name="dataType"/>
    <iact:actionData xml:id="d9">
      <inkml:trace xmlns:inkml="http://www.w3.org/2003/InkML" xml:id="stk9" contextRef="#ctx0" brushRef="#br0">15730 11070 0,'0'0'19,"0"0"-19,0 0 11,0 0 8,0 0-19,0 0 14,-28-100 13,56 77-27,24-1 0,4 11 22,8-10-22,20 6 18,12 21 5,12-1-22,12 23-1,-12 11 6,-12 10 14,-12 19-20,-21 4 16,-23 14-1,-28 9-14,-36 13 17,-32-2-18,-15 9 12,-17 0 6,16-23-17,4-20 17,20-30-17,20-20 14,28-13 7,0-7-22,64-34 0,4 8 23,40-14-22,23 13 29,-7 17-30,0 3 0,-16 24 21,-24 20-21,-16 6 29,-20 37-29,-32 20 1,-16-4 19,-32 21-20,-20-7 13,-24-3-7,-20-31 6,-12 14 6,-28-13-17,5-21 16,-9-16-12,20-33 12,12-17-17,28-57 14,40-26-9,40 93 6,0 0 7,0 0-17</inkml:trace>
    </iact:actionData>
  </iact:action>
  <iact:action type="add" startTime="48488">
    <iact:property name="dataType"/>
    <iact:actionData xml:id="d10">
      <inkml:trace xmlns:inkml="http://www.w3.org/2003/InkML" xml:id="stk10" contextRef="#ctx0" brushRef="#br0">20985 12396 0,'0'0'9,"0"0"9,0 0-18,0 0 20,0 0-20,0 0 12,0 0 8,56-104-20,-44 38 14,4-41 8,0-9-20,12-8-2,8-12 20,-16-14-20,12 17 21,-4 6-21,0 7 9,0 30 9,-4 20 0,-4 17-18,-4 33 12,4 20 4,-8 17-16,4 26 18,12 24-18,-4 23 17,4 6-16,0 17 25,12 7-26,-12-20 15,0-6-15,-12-25 17,4-15 1,-4-28-18,0-16 4,-4-30 21,11-20-25,-3-33 16,8-40-15,12-17 15,20-40-12,16-13 4,16 3 9,0 30 1,4 24-18,-16 32 11,-24 51 13,-16 30-24,-12 26 0,-4 40 11,-8 31 4,-4 16 2,0 36-17,0 31 15,4-7-11,8 26 4,-4-6 9,16-10 3,4-17-19,12-30 12,3-20-12,-3-6 15,-4-34-7,0-19-4,-8-38 9,-24-36 0,-16 30-14,0 0 15,0 0 2</inkml:trace>
    </iact:actionData>
  </iact:action>
  <iact:action type="add" startTime="49296">
    <iact:property name="dataType"/>
    <iact:actionData xml:id="d11">
      <inkml:trace xmlns:inkml="http://www.w3.org/2003/InkML" xml:id="stk11" contextRef="#ctx0" brushRef="#br0">23419 11759 0,'0'0'19,"0"0"-19,0 0 12,0 0 7,84 27-19,-32-50 20,24-24-20,-4-13 16,3-16-6,-15 2 8,-8 4-18,-16 7 15,-20 6-15,-16 11 11,-12 16 11,-12 3-22,-8 21 25,-20 9-23,-12 17-2,-11 7 16,-17 6-12,0 30 10,20-3-3,8 10 5,24 20-16,12-7 22,20 7-21,32 0 7,24-7 13,20 4-21,20-10 16,16-11-12,7-26 5,-7-13 10,4-31-19,-24-22 13,-8-34-2,-20-13 4,-12-11-14,-8-6 18,-4-10-19,4-3 15,-12 7 2,-4 42-17,-8 18 15,-12 26 0,0 10-15,0 0 15,-12 53 4,12-13-18,-4 7 14,8 9-15,12 14 10,20-3 5,8-21-12,16-6 14,0-20-4,4-10-13,16-26 13,-9-18 9,9-26-21,-24-13 8,-20-10 7,-20-7-16,-16-10 18,-28 17-18,-12 16 15,-24 1 1,-12 19-15,-11 34 15,3 16-1,0 30-15,-4 21 16,28 22 2,12 11-18,36 13 10,32 13 5,12-3-15,20-27 19,16-23-19,12-20 18,4-33-9,12-31 11,7-49-20,-11-40 4,-8-20 13,-28-21-5,0-42-1,-24-4-11,-12 0 18,-8-6-18,-24 9 14,-4 37 3,-12 34-1,12 36-16,-8 46 3,20 44 11,-16 0 3,28 50-17,-4 50 15,12 64 3,8 19-18,4 33 16,8 17-16,-4-16 28,8-14-28,12 0 17,-8-40-17,8-36 19,0-44-19,-52-83 12,0 0 2,0 0-13</inkml:trace>
    </iact:actionData>
  </iact:action>
  <iact:action type="add" startTime="50505">
    <iact:property name="dataType"/>
    <iact:actionData xml:id="d12">
      <inkml:trace xmlns:inkml="http://www.w3.org/2003/InkML" xml:id="stk12" contextRef="#ctx0" brushRef="#br0">25701 11373 0,'0'0'1,"0"0"-1,0 0 8,0 0 8,75 137 4,-35-44-19,12-20 9,-8-6 11,-8-27-21,-36-40 9,0 0-5,0 0 12</inkml:trace>
    </iact:actionData>
  </iact:action>
  <iact:action type="add" startTime="50707">
    <iact:property name="dataType"/>
    <iact:actionData xml:id="d13">
      <inkml:trace xmlns:inkml="http://www.w3.org/2003/InkML" xml:id="stk13" contextRef="#ctx0" brushRef="#br0">25673 10734 0,'0'0'10,"0"0"8,0 0-18,0 0 20,0 0-20,0 0 13,0 0 10,0 0-23,0 0 10</inkml:trace>
    </iact:actionData>
  </iact:action>
  <iact:action type="add" startTime="50957">
    <iact:property name="dataType"/>
    <iact:actionData xml:id="d14">
      <inkml:trace xmlns:inkml="http://www.w3.org/2003/InkML" xml:id="stk14" contextRef="#ctx0" brushRef="#br0">27099 11010 0,'0'0'20,"0"0"-20,0 0 7,0 0 15,-84-90-22,20 67 11,-16-17 6,-12 20-16,9 10 22,-1 3-23,4 1 12,28 12 4,-4 8-16,4 12 22,12 24-22,0 27 24,24 33-23,4 6 13,28 17-14,24 17 17,20 7-4,12-24-13,24-13 16,12-33 0,15-41-16,25-39 16,-16-40-15,-20-34 11,-112 67 2,0 0 0,0 0-14</inkml:trace>
    </iact:actionData>
  </iact:action>
  <iact:action type="add" startTime="51328">
    <iact:property name="dataType"/>
    <iact:actionData xml:id="d15">
      <inkml:trace xmlns:inkml="http://www.w3.org/2003/InkML" xml:id="stk15" contextRef="#ctx0" brushRef="#br0">27275 11550 0,'0'0'8,"0"0"22,0 0-30,44 136 0,4-69 17,4-7-4,4-30-12,16-27 17,8-20-17,-28-23 12,-12-13 5,-16-27-18,-20 4 25,-8 6-25,-20 10 5,-4-7 28,-12 17-33,0 14 1,0 22 4,0 21 11,4 9-10,-8 11 7,-12 40 3,16 6-16,4 20 13,28 1 4,12-8-17,20-13 12,8-13 2,20-26 16,0-8-30,8-36 0,4-10 7,-8-20 5,-4-16 4,-16-34-16,-4-13 14,-9 16 2,-3 10-16,0 27 21,-8 20-20,-4 24 11,0 6-7,8 43 10,20 17 0,8 37-15,20-4 15,20 0-3,8-13-12,4-13 14,0-24 14,8-26-28,8-24 1,-8-26 13,-8-27-3,-17-44-6,-7-9 9,-16-23-9,-4-28 7,-16-25 0,-20-11-3,-12 17 11,-8-11-19,-20 15 9,-16 12 2,-16 47 12,-8 17-24,4 26 0,8 21 11,-3 29 9,3 27-20,8 23 24,8 21-23,-4 16 18,12 16-19,0 14 11,16 23 7,24 44-17,16-4 17,12 14-18,16-14 11,8 13 7,4-2-18,11-15 13,5-25 7,20-21-20,-4-10 14,4-16-14,4-1 22,-12-6-22,-4-23 10,4-7 4,-4-7 7,-13-23-21,-11 4 3,-20-18 19,-12-6-22,-24-16 27,-12 26-27,0 0 1,0 0 10</inkml:trace>
    </iact:actionData>
  </iact:action>
  <iact:action type="add" startTime="53282">
    <iact:property name="dataType"/>
    <iact:actionData xml:id="d16">
      <inkml:trace xmlns:inkml="http://www.w3.org/2003/InkML" xml:id="stk16" contextRef="#ctx0" brushRef="#br0">23327 13395 0,'0'0'18,"0"0"-17,-152-3 13,32 13 5,20 0-19,12 19 8,16-9 15,20 14-23,24 2 9,25 1 10,3-4-18,59 21 20,21 2-21,40 11 9,40-7 2,4 16 6,12 1-17,-4 6 21,-21 4-21,-27 0 11,-32 16 7,-36 13-18,-40-2 14,-20-11 2,-36-17-15,-24-16 19,-24-16-20,-32-14 12,-15-20 8,-1-17-20,4-3 8,-4-33 15,0-14-23,16-13 8,28-20 15,24 10-23,40-23 7,40-30 12,48-11-19,-60 134 11,0 0 8,0 0-19</inkml:trace>
    </iact:actionData>
  </iact:action>
  <iact:action type="add" startTime="53813">
    <iact:property name="dataType"/>
    <iact:actionData xml:id="d17">
      <inkml:trace xmlns:inkml="http://www.w3.org/2003/InkML" xml:id="stk17" contextRef="#ctx0" brushRef="#br0">24130 13541 0,'0'0'19,"0"0"-19,0 0 11,0 0 10,0 0-21,0 0 19,108 114-19,-64-41 11,4 17 1,-16 13 4,4 10-16,-4 1 19,8-21-19,-12 10 15,-4-6-4,4-11 8,0-2-19,-12-21 20,8-17-20,-20-29 9,-20-17 16,-8 0-24,-20-80-1,44 80 13,0 0-6,0 0 8</inkml:trace>
    </iact:actionData>
  </iact:action>
  <iact:action type="add" startTime="54155">
    <iact:property name="dataType"/>
    <iact:actionData xml:id="d18">
      <inkml:trace xmlns:inkml="http://www.w3.org/2003/InkML" xml:id="stk18" contextRef="#ctx0" brushRef="#br0">24054 14078 0,'0'0'15,"0"0"-15,0 0 22,108 23-22,-4-16 8,28-14 8,4-10 9,4 4-25,7-20 0,-27 6 13,-24-3 4,-40 7-17,-36 13 13,-20 6-1,0 4 6,-48 0-18,32 10 14,4 7-9,0 3 14,8 7-19,4-4 12,4 14 15,8 6-27,0 17 0,0-3 23,4 16-23,12 13 11,8-16 4,-8-10-15,4-16 17,4-14-12,-8-30 4,12-47 8,0-13-1,-8-33-16,8-1 11,-4-12 11,4 9-22,0 21 4,-12 16 9,0 33 0,-16 17-3,4 10-5,-8 0 13,0 87-17,4-27 11,12 16 7,4 31-19,12-7 12,15-14 4,21-9-16,-4-34 13,8-19 1,-12-48 9,-12-49-23,-4-10 0,-52 83 30,0 0-30,104-124 0,-132 38 16,4 26-12,0 23 9,-4 27-5,16 10 10,8 0 3,8 74-20,12-8-1,24 11 22,24-21-22,4 8 24,8-24-24,0-34 4,-4-12 8,-24-24-1,-8-17 10,-16-13-21,-24-10 18,0 0-18,-28 0 9,-20 20 5,-12 4 4,-8 22-18,-20 11 13,0 26-1,8 24-8,16 33 13,20 7-17,28 3 29,24 13-28,28 3 3,28-9 3,20-24 15,12-19-22,-4-41 11,0-20 5,-20-29-15,-4-28 16,-28-39-13,-5-14 6,-15-29 3,-4-27 10,-8-14-23,-16-6 9,-8 7 6,0 22-15,-8 34 21,5 34-21,-5 46 11,12 20 10,-16 43-21,16 34 15,8 3-15,8 33 16,8 64-8,4 29 11,24 11-19,11 29 16,5-3-12,24-13 6,0-20 12,4-23-22,-16-24 12,-4-33 13,-20-37-25,-20-53 0,-24 0 9,0 0 6,0 0 0</inkml:trace>
    </iact:actionData>
  </iact:action>
  <iact:action type="add" startTime="55502">
    <iact:property name="dataType"/>
    <iact:actionData xml:id="d19">
      <inkml:trace xmlns:inkml="http://www.w3.org/2003/InkML" xml:id="stk19" contextRef="#ctx0" brushRef="#br0">27355 14111 0,'0'0'0,"0"0"14,124 23 4,-28-16-18,4-27 23,-24-7-22,-9 4 9,-19-24-5,-20 4 3,-16-17 8,-24 0-3,-12-13-12,-8 20 14,-19 9 0,-17-2-15,0 19 13,0 27 6,-8 7-18,28 23 15,0 36-16,16 18 15,12 19 3,32 17-18,40 6 10,16 4 7,12-13-13,16-24 6,12-26 10,-1-31-19,-11-26 11,0-50 6,-16-20-18,-20-43 13,-16-14 1,-16-29-14,0-4 23,-20 23-22,0 18 6,12 32 15,-16 44-22,0 16 11,-8 17 4,4 0-15,-4 93 19,8-19-19,-4 12 16,4 11 0,4-4-16,-8-23 15,0-10-11,0-20 10,0-4-5,0-22 15,0-14-24,4 0 3,4-63 16,4 16-19,4-23 23,24-20-23,16-27 10,16 18 11,4 15-21,-8 18 11,-4 19 9,-9 10-19,-15 34 10,0 3 4,-24 10-15,0 23 16,8 7 1,-12 30-17,4-3 17,0 13-17,4-7 14,-4 0 2,16-13-16,-4 0 18,4-16-18,-12-14 12,8 3 10,-4-6-22,4-4 13,-4-7-1,0-6-7,-16 4 5,4-1 9,0-13-19,0 0 16,-12-30-13,0 30 5,0 0 6,0 0 7</inkml:trace>
    </iact:actionData>
  </iact:action>
  <iact:action type="add" startTime="56534">
    <iact:property name="dataType"/>
    <iact:actionData xml:id="d20">
      <inkml:trace xmlns:inkml="http://www.w3.org/2003/InkML" xml:id="stk20" contextRef="#ctx0" brushRef="#br0">29832 12909 0,'0'0'16,"0"0"-16,0 0 13,0 0 6,-8 96-19,5-13 11,-5 44 16,19 23-26,13-4-1,4-2 10,16 12 5,-4-13-7,12-16 2,0-20 2,-8-27 2,-8-21-13,-36-35 11,-24-24 3,24 0-10,0 0 11,0 0-15</inkml:trace>
    </iact:actionData>
  </iact:action>
  <iact:action type="add" startTime="56798">
    <iact:property name="dataType"/>
    <iact:actionData xml:id="d21">
      <inkml:trace xmlns:inkml="http://www.w3.org/2003/InkML" xml:id="stk21" contextRef="#ctx0" brushRef="#br0">29741 13615 0,'0'0'1,"0"0"14,0 0 2,0 0-17,0 0 11,139 13 11,-51 10-22,28-16 12,28 3 6,-8-13-18,-12-7 12,-124 10-6,0 0 7,0 0 0</inkml:trace>
    </iact:actionData>
  </iact:action>
  <iact:action type="add" startTime="57307">
    <iact:property name="dataType"/>
    <iact:actionData xml:id="d22">
      <inkml:trace xmlns:inkml="http://www.w3.org/2003/InkML" xml:id="stk22" contextRef="#ctx0" brushRef="#br0">30684 15633 0,'0'0'4,"0"0"16,0 0-20,0 0 19,-116 7-19,60-14 14,-8 7-3,-36 10 11,-56 0-21,-12 13 13,-43-3-14,-17 14 19,-4-1-19,-28 0 22,-20 1-22,-35-4 18,-33 20-17,-19-4 12,-29 11 4,-44-7-16,-43-10 13,-29 10-9,-3 20 7,7-14 3,21-6 2,3-13-17,-7 6 17,-1-6-17,21 6 14,7 4-7,9-7 9,-5-10-10,-39 0 9,-1-20-14,1 3 13,11 0-8,44-13 8,25-20-3,-21 10 7,-3-26-18,-5-4 13,-7-7 4,31-10-17,-16-6 19,-11 10-19,-33 3 20,9-13-20,-5 13 12,57 0 6,7 6-18,1-22 16,-9-4-1,-8-3-15,29-17 18,27 6-18,1-9 12,35-37 6,4 0-18,25-3 16,15-10-9,28-10 10,20-1-4,21-9-13,11 0 4,28-17 9,28 20 12,20 17-25,8-7 13,24-10-13,17-3 11,7 27 4,16-31-12,28 10 13,12 1-7,28-17 11,28 0-19,40-17 20,28-13-21,35 6 9,21-3 7,32-10-15,36 14 14,-4 29-11,15 1 6,5 36 10,8 7-19,32 16 10,27 20 2,13-9 5,44 6-18,-17 7 20,29 13-20,36-10 10,35 3 11,5 17-21,-17-13 17,1 16-17,23-3 15,17 10-4,28 4-7,-17-1 6,9 4 13,-21 13-23,37-17 11,19 11-7,17-18 6,-5 11 7,-11 10-5,-9 13-12,-8 13 17,5-3-1,11-17-16,21 11 14,-5-8 1,-7 1-14,-5-14 14,9 1 2,-13 23-17,-19 6 18,-61 7-18,-43 0 14,12 13-10,-9 1 9,-3 29 5,-9 3-17,17 4 8,-20 7 11,-17 20-20,-19 6 10,-5 3 10,-31-2-19,-8 9 10,-32 10 11,3 21-22,-11 9 11,12 0-7,-1 14 9,-27 29 0,-36-26 5,-4 13-18,-32 27 12,-33 36 11,-7 31-23,-32 6 0,-32-16 11,-16 16 8,-24-17-19,-24 27 12,0-26 8,-16 3-20,-4-4 16,-20-23-7,-12-3-5,-12-24 12,-16-2 0,-8-4-15,-8-34 15,-24-26-16,-19 20 11,-9-24 6,-4-16-13,0-10 24,-40-10-28,0 7 0,-23 6 17,-33-20-13,-12-16 7,-36-4 0,13-6 10,-21-11-21,8-9 10,-36-50 6,316 13-16,0 0 20,0 0-20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18517">
    <iact:property name="dataType"/>
    <iact:actionData xml:id="d0">
      <inkml:trace xmlns:inkml="http://www.w3.org/2003/InkML" xml:id="stk0" contextRef="#ctx0" brushRef="#br0">5129 9541 0,'0'-230'14,"0"340"0,4-183 4,16 23-18,-16 23 11,8 7 11,12 14-22,-16 2 10,0 4 9,8 7-19,-16 0 10,0 3 10,0-4-20,0-6 12,0 0 6,0 0-18</inkml:trace>
    </iact:actionData>
  </iact:action>
  <iact:action type="add" startTime="20417">
    <iact:property name="dataType"/>
    <iact:actionData xml:id="d1">
      <inkml:trace xmlns:inkml="http://www.w3.org/2003/InkML" xml:id="stk1" contextRef="#ctx0" brushRef="#br0">5588 9145 0,'0'0'18,"-96"17"-18,-67 19 26,-21 21-25,4 29 11,-8 21-11,16 10 11,20 2 0,37 1 1,27 10 3,24 17-15,32 9 17,8-2-17,24 32 8,28 11 12,12-8-21,12 11 14,8-17-10,16-26 5,15-7 6,21-20 6,28-27-20,4-26 3,0-17 5,-8-54 8,16-22-1,-5-34-16,1-27 17,-28-26-17,-24-10 18,12-14-15,-12-3 17,-16-26-19,-28-14 21,-32 3-22,-12 27 9,-32 4 6,-28 16-11,-32 13 9,-24 47 2,-16 27-15,-8 43 16,-4 20 0,-7 20-16,7 3 15,40 7 0,24-10-14,24-10 14,48-30-1,0-10-13,104-17 15,-8-16-16,28-10 19,-5-17-16,17 0 32,8 7-35,16-7 0,-36 23 13,-12 10-12,-36 4 22,-32 23-23,-20 20 14,-24 3-10,-8 14 11,-24 36 1,4 34-15,-12 36 16,0 0-17,12 30 25,16 14-25,28-14 18,36-16-18,20-14 16,36-13-14,23-34 14,1-29 0,-8-47-16,-4-57 17,4-46-17,-8-47 17,-32-53-13,-16-20 6,-28 3 5,-16 33-3,-24 24 4,-8 40-15,-12 56 12,-4 37-8,12 10 7,0 84 3,12 9-15,16 17 15,32 10 8,20-20-22,0-17 2,15-33 5,5-43 7,-16-41 0,-20-46-15,-24-6 14,-12-14 5,-44-3-19,-12 9 14,-32 8-10,-28 9 9,1 40 4,-9 27-17,16 47 19,8 40-19,16 19 29,28 51-28,32 3 9,28-7-10,28-27 18,28-32-6,28-44-12,24-60 15,47-67 2,-175 87-17,0 0 16,0 0-15</inkml:trace>
    </iact:actionData>
  </iact:action>
  <iact:action type="add" startTime="21706">
    <iact:property name="dataType"/>
    <iact:actionData xml:id="d2">
      <inkml:trace xmlns:inkml="http://www.w3.org/2003/InkML" xml:id="stk2" contextRef="#ctx0" brushRef="#br0">7906 10820 0,'0'0'9,"0"0"5,0 0 7,84 90-21,-32-43 19,-8-1-18,8-9 8,0-24 10,-8-9-19,-8-14 20,4-37-20,-20-3 11,12-20 8,-24-26-18,12-28 7,-28-12 19,-8 13-26,-20 19-1,-8 44 20,-24 27-20,-12 26 15,-4 51 3,-8 46-18,24 30 17,28 6-17,12-9 25,28-17-25,28-20 25,36-27-25,8-23 0,20-44 22,-92 14-21,0 0 18,0 0-19</inkml:trace>
    </iact:actionData>
  </iact:action>
  <iact:action type="add" startTime="22146">
    <iact:property name="dataType"/>
    <iact:actionData xml:id="d3">
      <inkml:trace xmlns:inkml="http://www.w3.org/2003/InkML" xml:id="stk3" contextRef="#ctx0" brushRef="#br0">8757 10734 0,'0'0'9,"0"0"14,0 0-23,132 60 7,-60-57 7,-8-16 3,4-21-17,-12-22 14,-16-21 5,-24-13-19,-20 4 18,-20 6-18,-8 10 9,-32 16 20,-8 14-29,-28 17 0,16 20 20,4 13-20,-4 23 19,16 34-16,4 53 25,36 13-28,24-3 0,24-14 14,40-22 0,8-41 5,4-47-19,8-29 3,0-40 11,-8-24 2,4-33-16,-8 14 16,-12-4-7,-16 33 12,0 21-21,-12 22 11,-16 34 5,4 17-16,-4 20 14,16 43 6,-4 29-20,16 25 15,0 22-15,0 24 16,3 23-12,-3 14 5,-12 19 7,-12 1-1,-4-11-14,-4 11 16,-16-24-16,-8 7 11,-24-7 8,-11-23-20,-9-10 24,-16 9-24,-32-35 14,-28-28-14,-12-33 23,0-29-23,0-44 12,12-27 8,5-36-19,19-64 8,32-43-4,36-60 7,36-16 4,48-57-16,40-17 17,56-10-3,35 11-14,61 5 14,24 45-9,12 55 6,27 45 6,-23 69 2,0 60-19,-32 50 19,-53 46-19,-35 31 14,-20 33-11,-36 10 7,-28-14 7,-36-13-12,-24-36 6,-36-10 6,-28-67-17,56-10 12,0 0 14,0 0-25</inkml:trace>
    </iact:actionData>
  </iact:action>
  <iact:action type="add" startTime="23205">
    <iact:property name="dataType"/>
    <iact:actionData xml:id="d4">
      <inkml:trace xmlns:inkml="http://www.w3.org/2003/InkML" xml:id="stk4" contextRef="#ctx0" brushRef="#br0">10875 8952 0,'0'0'1,"0"0"9,0 0 9,16 136-19,-4-46 15,-4 43-4,-4 61 9,0 9-20,4 20 14,4 3-14,-8 18 20,12-5-4,-4-5-16,12-11 17,4-23-16,-4-37 13,4-37-8,-12-26 8,12-40 0,-16-30-14,0-30 15,-12-70-5,0-33-5,0 103 4,0 0 12,0 0-21</inkml:trace>
    </iact:actionData>
  </iact:action>
  <iact:action type="add" startTime="23508">
    <iact:property name="dataType"/>
    <iact:actionData xml:id="d5">
      <inkml:trace xmlns:inkml="http://www.w3.org/2003/InkML" xml:id="stk5" contextRef="#ctx0" brushRef="#br0">11642 10401 0,'0'0'19,"0"0"-19,0 0 22,92 43-21,-24-3 17,4 3-18,20-13 12,-12-20 10,-8-20-22,-8-13 8,0-4 7,-28-6-15,-12 3 31,-16-7-30,-16-19-1,-20 9 10,-16-6 6,-8-7 6,0-4-22,-16-9 0,-4 20 13,-28 30 2,0 39-12,-16 37 12,20 51 1,17 26-15,11 20 10,12 36 7,28-9-17,12 26 11,44-3 5,16-37-17,48-20 18,43-13-17,29-27 9,8-46 10,20-31-20,8-32 10,-12-54 7,-1-40 4,-187 100-21,0 0 0,0 0 16</inkml:trace>
    </iact:actionData>
  </iact:action>
  <iact:action type="add" startTime="24143">
    <iact:property name="dataType"/>
    <iact:actionData xml:id="d6">
      <inkml:trace xmlns:inkml="http://www.w3.org/2003/InkML" xml:id="stk6" contextRef="#ctx0" brushRef="#br0">16338 9325 0,'0'0'2,"0"0"8,0 0 14,-136-37-24,28 47 6,-16 30 10,-8 17 9,-32 29-24,-7 31-1,31-7 15,32-10-10,44-4 9,48-6 1,36 0-14,60-10 17,56-10-17,32-13 11,11-14 3,45-3 10,0-7-25,16 4 0,-1 13 14,-35 0-1,-40 30-13,-32 6 34,-48 8-34,-36 5 0,-48-2 11,-48 23 0,-44 0 17,-48-7-28,-64-6 1,-23-4 11,-33-33 0,8-10-7,52-30 5,48-23 11,44-34-21,41-30 13,59-19-7,59-28 3,41-32 3,-92 136 4,0 0-15,0 0 14</inkml:trace>
    </iact:actionData>
  </iact:action>
  <iact:action type="add" startTime="24764">
    <iact:property name="dataType"/>
    <iact:actionData xml:id="d7">
      <inkml:trace xmlns:inkml="http://www.w3.org/2003/InkML" xml:id="stk7" contextRef="#ctx0" brushRef="#br0">19007 10084 0,'0'0'1,"0"0"13,-172 0 6,44 0-20,-7 30 9,3 10 13,-20 10-22,4 10 5,16 17 6,24 9 2,24 27 1,8 7-5,20 7 18,16-4-27,36 14 0,8 6 16,36-27-16,32-9 14,28-10-2,12-14 9,48-6-20,8-37 3,8-14 6,19-52 3,9-14 1,-12-37 12,-20 4-26,-20-24 0,-16-10 18,-32-12-18,-37-21 11,-27 10 7,-24 0-18,0 0 11,-16 130 1,0 0-3,0 0 14</inkml:trace>
    </iact:actionData>
  </iact:action>
  <iact:action type="add" startTime="25348">
    <iact:property name="dataType"/>
    <iact:actionData xml:id="d8">
      <inkml:trace xmlns:inkml="http://www.w3.org/2003/InkML" xml:id="stk8" contextRef="#ctx0" brushRef="#br0">19479 8505 0,'0'0'1,"0"0"-1,0 0 6,0 0 17,64 170-23,-32-20 9,-4 30 10,12 36-19,-17 24 14,1 20-6,-4 13 5,4-26-8,0-21 7,-4 1 2,16-24 3,-4-47-17,4-36 17,-12-43-17,-4-34 10,-12-30 5,-8-13 2,4-66-17,-4-7 17,4-14-16,20-3 12,16-30 5,16-40-18,24-16 14,8-1 0,28 17-14,16 10 13,-12 31 9,-9 35-22,-15 41 15,-20 46-14,-20 44 11,-16 36 1,-4 54-1,-20 26-6,8 44 8,8-14-9,8 0 5,4-23 12,24-20-21,4-27 4,16-47 7,32-46 4,-4-30-5,-5-46-11,-3-54 11,-12-17 9,-16 1-20,0 29 14,-24 11 11,-12 19-25,-8 30 5,0 11 7,8 12 8,12 8-20,12-1 14,8-6-13,8-24 14,0-3 1,-21-23-16,-35-14 15,-28 7 7,-36-6-22,-23 12 0,-33 11 23,-4 13-23,-16 33 17,-4 31-17,4 32 17,8 1-2,32 33-15,32-7 11,40 0 10,44-3-21,36-10 17,12-7-17,8-19 15,8-31-11,8-30 7,-20-29 3,0-21 1,-29-26-11,1-47 13,-16-27-17,-12-32 28,-12-18-27,-28 207-1,0 0 15,0 0 2</inkml:trace>
    </iact:actionData>
  </iact:action>
  <iact:action type="add" startTime="26295">
    <iact:property name="dataType"/>
    <iact:actionData xml:id="d9">
      <inkml:trace xmlns:inkml="http://www.w3.org/2003/InkML" xml:id="stk9" contextRef="#ctx0" brushRef="#br0">22999 8768 0,'0'0'2,"0"0"15,0 0-16,0 0 10,0 0 12,0 0-23,0 0 9,-56 200 3,56 4 9,0 45-21,12 31 13,4 13-12,12-36 17,16-8-15,20-42 9,16-40 4,-12-54-16,4-60 29,-8-46-29,-20-47 14,-8-37-14,-8-49 14,8-1 1,-16 0-15,4 31 16,4 33 4,0 29-19,28 38 10,35 36-10,5 3 14,8 3 0,-8-26-15,12-33 17,-12-24-13,-20-22 12,-28-18-13,-28-10 7,-28-23 6,-36-13 3,-36 13-19,-24 34 8,-20 36 16,0 30-24,-8 70 17,21 30-16,31 36 8,28 4 6,76 13-15,32 0 16,39-23 0,13-30-11,28-26 3,20-48 9,-16-32-17,-20-51 17,-16-40-3,-32-6-14,-8-30 12,-32-24 7,-8-6-19,-12 27 13,-20 36 8,4 26-21,-8 58 4,0 26 9,20 0 1,8 130 0,35 3-14,17 7 22,4 0-22,16-17 10,-16-26 1,-20-34 6,-12-36-17,-24-34 19,-16-30-19,0-36 16,-16-44-1,4-16-15,4 0 15,16 0 0,4 16-15,4 21 14,8 36 4,-8 33-17,0 27 14,20 40-14,-20 30 13,8 40 5,-12 20-18,-12-10 13,-8-21-14,-8-15 15,-8-31 5,0-30-20,4-23 11,-4-36 1,12-38 3,20-62-15,24-47 20,56-54-19,24-16 14,24-3-1,36 22-13,19 45 9,-11 55 8,4 68-17,-184 66 16,0 0-17,0 0 14</inkml:trace>
    </iact:actionData>
  </iact:action>
  <iact:action type="add" startTime="27516">
    <iact:property name="dataType"/>
    <iact:actionData xml:id="d10">
      <inkml:trace xmlns:inkml="http://www.w3.org/2003/InkML" xml:id="stk10" contextRef="#ctx0" brushRef="#br0">26488 11067 0,'0'0'10,"0"0"11,-108 106-21,4-22 28,-8-5-28,-32 5 0,-32 16 11,-11 0 0,-45 16 0,-12-9 8,-36 13-18,-7 6 11,-57 24 8,0-7-20,-31 1 14,-13-11 10,-28 10-24,-15 4 0,-33-8 12,-31 8-1,-21 23 6,13-30-17,-29-4 11,-11-19 8,-25 16-19,-19-13 12,-8-17 8,11-23-19,-7 3 10,-5 1 2,-23-18-13,-16-6 17,-37-6-1,61-8-16,-17-22 17,9-8-17,-16-29 14,7-4 2,13-16-16,59-17 16,17-30 3,4-23-19,7-4 17,33-3-17,19-6 10,32-8 8,-3-22-18,19-1 10,57 11 10,19-31-19,28-23 8,49 24 12,39-7-21,24-37 12,36 23 6,4-26-18,33 27 18,59 12-17,40-5 14,16-21 0,52 0-15,24-33 15,28 13 2,27 10-17,81-26 18,16 22-18,36 8 31,32 6-31,51 17 0,-15-7 10,60 20 12,11 24-22,37-11 11,31 7 1,53 17 8,-9 10-20,29 3 14,27-10-14,21 13 20,15 17-17,21-6 6,-37 13 11,36-21-20,25 21 9,47 13 9,4 20-18,-23 0 11,-37 4 7,1 12-1,67-32-17,28 19 17,-19-3-17,7 14 15,-40 26-12,21-4 13,-5 21-2,32-4-14,-20 4 13,-3 3 3,-69-10-15,13 10 14,-5 20 0,20-3-14,-31 13 13,-49 23 2,-71 40-16,-61 40 14,-27 17 4,-33 7-17,-75 36 10,-36 3 10,-88-6-21,-56 43 11,-32 4-7,-49 19 15,-31-6-19,-59 3 30,-45-3-29,-48-23-1,-24 19 12,-32-19 10,-52-1-22,-7 4 12,-41-34-2,-20 14 13,-23-13-23,-45 3 0,20 9 12,-7-29 2,31-17 0,40-6-14,41-24 19,43-33-6,72-40-13,56 13 15,92-73-1,0 0-13,0 0 19</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76019">
    <iact:property name="dataType"/>
    <iact:actionData xml:id="d0">
      <inkml:trace xmlns:inkml="http://www.w3.org/2003/InkML" xml:id="stk0" contextRef="#ctx0" brushRef="#br0">7922 13695 0,'0'0'7,"0"0"8,0 0 4,0 0-19,84 76 21,-60-59-21,0 10 11,4-7 10,0 6-21,-4-9 9,-4-4 10,0 10-19,-4-6 9,12-10 8,0 3-17,-4 10 16,8-10 2,-8 0-17,12-10 9,-8 3 15,4 10-25,4 4 0,-4-10 10,7-7 12,1 3-22,0 7 8,0-10 17,4 3-25,8 7 8,-4 0 8,-4-10-16,-4 7 14,12-4 3,-12 7-16,4-6 10,-4 6 8,0 3-19,0-3 14,4 10 11,8-3-25,-12 3 2,0-7 8,0 14 4,-12 6 0,4 7-14,0 0 13,-12 16 3,4-12-16,3 9 15,-11-6 3,4 19-18,-4-12 12,4-1 8,-12-13-20,-4 3 19,4 10-19,-8 4 11,-12-4 1,0 7 9,-12-6-21,8-8 4,-12 1 4,-7 3 8,7-20-2,-4 0-13,4-7 18,-8 0-18,-4-9 13,8 12 2,-24-6-16,-20-6 15,-4 2 2,0-9-17,-4 0 15,16 3-12,-8-4 12,16-9-1,20-4-11,-8-13 10,12 0 2,-16-3-12,-11-4 5,-9 4 10,4-14-18,4 7 18,12-10-8,0 10-7,12-3 12,20 0-1,-4 3-14,12-10 17,12-3-2,12-14-15,0 4 21,4-14-21,0-13 15,-16 80-12,0 0 10,0 0 0</inkml:trace>
    </iact:actionData>
  </iact:action>
  <iact:action type="add" startTime="77360">
    <iact:property name="dataType"/>
    <iact:actionData xml:id="d1">
      <inkml:trace xmlns:inkml="http://www.w3.org/2003/InkML" xml:id="stk1" contextRef="#ctx0" brushRef="#br0">7774 13751 0,'0'0'17,"0"0"-17,0 0 11,0 0 11,0 0-21,0 0 8,0 0 4,24-96 4,-12 66-17,0 16 16,-4-12-16,12 9 12,-4-13 13,0 10-25,8-3 7,0 9 7,4-6 9,4 7-23,8 0 0,4-17 16,4 7-12,4 6 10,-8-10-7,8 1 9,-8 6-13,8 0 13,-8-4-2,8 8-14,-1 16 14,13-17 3,-4 4-17,4 9 20,4 14-20,-16-3 15,-12 3-2,-8-3-13,-8-1 18,-4 8-7,-8 9-8,-4-13 12,-4 13-2,-4-3-10,0-10 9,0-6 4,0 6-15,8-4 12,-16 1 9,8-7-22,0 0 13,0 0-13</inkml:trace>
    </iact:actionData>
  </iact:action>
  <iact:action type="add" startTime="78388">
    <iact:property name="dataType"/>
    <iact:actionData xml:id="d2">
      <inkml:trace xmlns:inkml="http://www.w3.org/2003/InkML" xml:id="stk2" contextRef="#ctx0" brushRef="#br0">10428 15057 0,'0'0'2,"0"0"17,20-123-19,-8 29 7,0-6 21,0 11-28,0-8 10,4-13-7,7-17 7,5 1 4,12-1 5,28-29-19,-12 9 17,0 4-16,4 20 29,-16 26-30,-4 17 0,-12 4 11,-12 26 11,0 20-22,-4 23 11,-12 7 4,0 0-15,-12 77 17,8-27-2,0 16-15,-4 14 18,16 3-18,-4 14 10,8 0 7,12 13 4,4-11-20,-12-15-1,12-11 28,-4-33-26,-12 3 0,-4-16 23,12-17-25,-8-7 16,4-3-16,-4 0 16,-8 0 1,8 0-17,-12-60 11,12 40 8,-8-6-18,8 12 13,0-19-14,4 13 19,-4-13-18,12-11 10,-4-2 8,0-21-18,8 1 11,0-21 1,0-3-8,12 13 7,4-6 11,7-13-23,1 6 7,0 6 15,8 1-22,-4 23 11,-8 10-7,-8 17 6,0 6 10,-8 1-19,4 26 9,-20 0 6,-4 16 2,4 1-18,-8 20 11,0 3 6,4 13-17,0 20 17,-8 10-17,4 11 16,4 2 1,-8 4-17,8-17 17,-8 4-16,4 6 14,4 10-4,-8 11-7,8-8 14,0 1-17,4-24 13,-4 4-5,0-1 15,0-9-24,4-7 15,-12 3-12,8-20 8,0 1-1,-8-24-6,8 6 16,-4-2-20,0-8 11,0 8 2,-4-21 6,8 4-18,0 9 11,0-16-8,-8 7 7,8-7 2,0 3 9,4-6-22,-8 13 26,-4-13-26,8 6 0,4-6 28,-8 6-28,-8-13 0,0 0 11,0 0-1</inkml:trace>
    </iact:actionData>
  </iact:action>
  <iact:action type="add" startTime="79863">
    <iact:property name="dataType"/>
    <iact:actionData xml:id="d3">
      <inkml:trace xmlns:inkml="http://www.w3.org/2003/InkML" xml:id="stk3" contextRef="#ctx0" brushRef="#br0">13233 14824 0,'0'0'15,"0"0"-15,0 0 10,0 0 12,0 0-22,0 0 8,0 0 6,0 0 8,0 0-22,40-130 16,-36 80-16,-4-13 16,8 9-16,-4-29 27,8 0-27,12-17 24,-4-7-24,20-13 1,0-10 12,4-9 2,4-5-11,7 11 3,-3 3 3,-12 7 9,-8 3-19,4 10 12,-12 14 8,-4 16-20,-8 20 14,12 0 10,-8 13-21,0 14-3,4 6 11,-4 10 5,-12 8-15,8 9 11,0 0-1,0 26 7,4 4-17,0 7 14,8 13-14,4 6 32,12 8-33,0 6 0,12 6 15,-8 1-4,-4 16 3,0 0-14,-4 34 24,-4-14-24,4 4 6,4 9 16,-4 7-22,4-6 21,-4-4-21,8-6 7,-5-4 11,-3-6-18,-4 3 11,4-17 12,-12-13-23,-4-24 11,4-6 9,-12-20-20,-8-10 13,8-13 1,-12-7-14,4 0 18,-4 0-17,0 0 8,0 0 17</inkml:trace>
    </iact:actionData>
  </iact:action>
  <iact:action type="add" startTime="80797">
    <iact:property name="dataType"/>
    <iact:actionData xml:id="d4">
      <inkml:trace xmlns:inkml="http://www.w3.org/2003/InkML" xml:id="stk4" contextRef="#ctx0" brushRef="#br0">13668 13655 0,'0'0'14,"0"0"4,0 0-17,0 0 7,0 0 14,0 0-22,0 0 18,0 0-17,0 0 7,0 0 16,0 0-24,0 0 6,0 0 15,0 0-21,0 0 9,0 0 11,0 0-20,0 0 13,0 0 6,136 0-19,-56 0 13,12 0 6,0-4-19,4-2 21,-16-1-21,-8-3 8,-8 10 5,-8 10 4,-16-3-17,-12-7 20,0 0-20,-12 6 22,4-6-21,-16 4 4,4-4 6,-8 0 9,0 6-20,0-6 12,0 4 6,0-4-18,0 0 19,0-7-19,0 10 13,0-3 3,0 0-15,0 0 19</inkml:trace>
    </iact:actionData>
  </iact:action>
  <iact:action type="add" startTime="81604">
    <iact:property name="dataType"/>
    <iact:actionData xml:id="d5">
      <inkml:trace xmlns:inkml="http://www.w3.org/2003/InkML" xml:id="stk5" contextRef="#ctx0" brushRef="#br0">15690 12795 0,'0'0'24,"0"0"-24,0 0 0,0 0 9,0 0 14,-24 150-23,32-80 7,8 13 8,-4 34 7,0 10-22,4 12 16,-4-9-15,12 20 11,-8 20-9,0-27 9,8-9 5,-8 2 0,0-29-17,-4 3 10,0-27 5,0-10-15,-12-26 15,12-27 1,-12-4-16,0-16 15,-8 0 1,8-53-16,-4 16 17,-8-46-17,-12-33 14,24 116 6,0 0-19,0 0 15</inkml:trace>
    </iact:actionData>
  </iact:action>
  <iact:action type="add" startTime="82078">
    <iact:property name="dataType"/>
    <iact:actionData xml:id="d6">
      <inkml:trace xmlns:inkml="http://www.w3.org/2003/InkML" xml:id="stk6" contextRef="#ctx0" brushRef="#br0">15650 12912 0,'0'0'18,"0"0"-18,0 0 13,0 0 7,0 0-19,-59-97 8,35 51 2,8-11 5,4 7-16,0-7 23,16-2-22,16 5 8,12 11 15,19 3-24,13 0 5,12 0 6,0 20 6,4-17-17,0 14 14,4 13-4,12 3 1,-16 7 8,-4 10-19,-8 7 18,-12 16-18,-12 1 10,-8 9 10,-8 4-20,-8 6 12,3-3 10,-11 3-22,0 4 10,4 9 8,-16-2-18,0 2 16,-12-9-16,-4 10 20,4-17-20,-15-1 10,3-9 6,4-3 3,-4 0-19,8-4 17,-8-3-17,8-10 11,-12 20 5,4-3-12,0-1 6,4-6 10,0 10-20,4-13 9,-8 3 12,20-14-21,-8 14 11,-12-20 10,8 10-21,-16 4 10,-8-8 10,-12-2-20,12-4 16,-12 3-16,8-6 19,4-7-19,4-20 12,16 16 4,-4 4 2,0 4-18,12-4 10,4-7 8,8 10-18,0-3 18,0-3-17,0 6 7,0-3 14,0 0-22,44 0 8,-28-6 10,4 6-15,0 0 11,-8 0 1,4 0-15,8 0 19,12 3-18,0 4 9,16 6 6,4 0 2,8-9-18,4 12 18,-12 8-17,8 2 10,-8 1 11,-8 13-22,-4 0 10,11 6-6,-3 11 7,4-7 2,-4-3 8,-8 6-21,16 7 14,-16-20-14,-4 3 20,-8-6-17,8 13 7,-4 0-1,-4 0 14,20 6-23,0-2 10,4-8 9,8-12-19,-4 2 18,4-16-18,-12 10 12,4-13 10,-12 3-22,3-10 12,-3 0 1,-4 10-13,0-14 13,0-2 4,-16-8-16,-8 4 19,-16-6-20,-24-38 9,24 44 10,0 0-19,0 0 16</inkml:trace>
    </iact:actionData>
  </iact:action>
  <iact:action type="add" startTime="84092">
    <iact:property name="dataType"/>
    <iact:actionData xml:id="d7">
      <inkml:trace xmlns:inkml="http://www.w3.org/2003/InkML" xml:id="stk7" contextRef="#ctx0" brushRef="#br0">19011 12452 0,'0'0'20,"0"0"-20,0 0 8,20 140 18,-8-63-26,-8 6 9,8 14 12,4 3-21,8-7 14,-4 20-13,12 4 23,0-7-24,-8 3 7,-8-7 8,0-12-10,8-8 6,-8 4 7,-4 0-17,0-13 10,0 3 4,-8-14 1,-4-12-16,8-8 17,-4-13-17,-4 1 14,12-24 5,-8 3-18,8 7 16,-4-17-16,-4-3 8,0 0 3,-4 4 9,8-4-21,-4-30 12,-4-7-7,0 37 6,0 0 6,0 0-1</inkml:trace>
    </iact:actionData>
  </iact:action>
  <iact:action type="add" startTime="84737">
    <iact:property name="dataType"/>
    <iact:actionData xml:id="d8">
      <inkml:trace xmlns:inkml="http://www.w3.org/2003/InkML" xml:id="stk8" contextRef="#ctx0" brushRef="#br0">17860 12546 0,'0'0'6,"0"0"14,0 0-20,0 0 17,0 0-17,0 0 16,0 0 8,0 0-23,0 0-1,0 0 10,104-44 2,-60 44-1,-4 0 11,20 7-22,16-7 18,16 0-16,4-7 13,12 4-15,-12 0 15,-13 6-9,25-6 16,24-1-22,4-6 20,-16-3-20,-8-4 12,-4 7-6,12 4 13,-16-8-19,-21 4 21,-15 7-21,-12-4 18,-16 1-12,-12 2 6,-4-6 1,0 10-12,-8 0 15,-12 0-3,4 10-13,4-10 13,-8 10 0,4-10-8,-8-3 6,4 6 3,-4-3 0,0 0-13,0 4 27,0 2-27,0-6-1,12 7 15,-8-7-10,8 0 6,0 0 4,4-3-9,0 3 5,8 3 2,-8-6-7,8 6 6,4 0 3,-4 1 0,4-4-14,0-7 5,0 0 4,0 7 8,0-10-18,4 10 16,-4 0-1,-12 0-15,0 4 27,-4-4-24,-8-7-3,4 10 14,-8 1 1,0 6-15,0-10 19,0 0-19,0 0 13</inkml:trace>
    </iact:actionData>
  </iact:action>
  <iact:action type="add" startTime="96496">
    <iact:property name="dataType"/>
    <iact:actionData xml:id="d9">
      <inkml:trace xmlns:inkml="http://www.w3.org/2003/InkML" xml:id="stk9" contextRef="#ctx0" brushRef="#br0">9768 13555 0,'0'0'20,"0"0"-20,0 0 10,80 156 12,-52-69-21,-12 19 15,8-12-15,-24 2 8,0-12 8,0 6-13,-12 3 9,-4 3-3,0 8 8,-8-11-18,12-13 20,0 3-20,-4-10 10,4 11 13,-12-1-23,20 3 10,-8-6 9,0-6-19,0-14 20,-4-7-19,4-6 10,-4 19 0,-8-3 5,-8-3-16,-8-3 21,0-4-21,-4-13 10,-7 10 7,3-10-16,0-16 12,-4 22 2,0-13-15,8 17 16,-8-10-1,0 10-13,-16-10 15,0 4-17,4-4 15,8-7 2,-12 0-17,12-6 17,-12-14-17,0 7 16,-12-7-2,-11-9-11,7-8 6,-8-2 6,8-1 1,-8-13-15,-4-3 15,0-4 1,4-13-17,12 7 16,8-20-15,4-14 9,4 0 6,-11-32-16,3 9 16,-8-7 1,0-26-17,20-4 15,-4-13-12,24 17 13,0 13-12,12 0 7,0-6 5,4 12-13,8-9 9,0 20 3,8 10 0,16-11-14,0-2 13,12-7 0,0-1-14,20 14 16,-4 10 3,8-3-18,12 0 3,-4-10 4,-4 13 9,-4 3 2,8 17-19,0 10 11,4-13 6,0-4-16,7 7 21,-7 14-21,4-21 31,4 17-31,-12-3-1,12 3 0,8 0 25,0 7-24,16-7 19,8 0-20,0 0 15,-16-4-15,4 11 13,-16 13 1,23 4-10,1 2 9,4 14-4,-4 4 8,-8 2-16,0 4 20,8 7-20,-8 13 6,8 6 23,-12 14-30,-12 17 0,-12 3 16,-5 20-11,1 7 5,0 3 6,4 3 0,0 13-16,-16-6 16,-4 14-15,-4-5 13,-4-9 5,-16 0-19,0-3 16,-12-1-16,0 8 19,-16-8-8,-8-16-11,-4-6 14,28-74 2,0 0-15,0 0 20</inkml:trace>
    </iact:actionData>
  </iact:action>
  <iact:action type="add" startTime="98750">
    <iact:property name="dataType"/>
    <iact:actionData xml:id="d10">
      <inkml:trace xmlns:inkml="http://www.w3.org/2003/InkML" xml:id="stk10" contextRef="#ctx0" brushRef="#br0">1568 13298 0,'0'0'10,"0"0"10,-84 30-19,16 7 19,-7 6-20,7 7 12,0 10 5,4-17-16,16 11 9,16-8 6,4-2-12,20-14 13,8 6-17,8 11 14,16-4 4,4-10-18,0 17 14,20-16-9,-4 2 7,24-9-2,12 6 10,3-19-20,25-4 14,8 0-3,-4-4-5,-4-2 1,-16-1 14,4 10-20,-16 1 17,-12 6-17,-28 3 13,-12 4-2,-28-1-8,-16 14 7,-8 7 8,-8 9-19,-16 4 19,-12-6-19,-12 6 15,-24-17 2,8-3-16,8-7 17,-8-16-18,20-7 15,0-10-10,12 0 8,24-10 4,-4-10-17,8-10 26,28-10-25,28-33 5,-28 73 10,0 0-16,0 0 14</inkml:trace>
    </iact:actionData>
  </iact:action>
  <iact:action type="add" startTime="99459">
    <iact:property name="dataType"/>
    <iact:actionData xml:id="d11">
      <inkml:trace xmlns:inkml="http://www.w3.org/2003/InkML" xml:id="stk11" contextRef="#ctx0" brushRef="#br0">1984 13571 0,'0'0'22,"0"0"-22,0 0 21,0 0-21,0 0 9,0 0 14,0 0-23,0 0 11,0 0 9,0 0-20,0 0 13,0 0-13,112 74 17,-60-21-6,0 30 11,4 17-21,8 0 0,-20 0 10,-1 0 7,9-7-18,-24-10 18,-4 4-14,4-17 9,-4-17 4,-8-23-16,-12-16 16,8-11-17,0-3 24,-16 0-24,-28-47 11,12-6 7,-4-44-17,24 97 15,0 0-16,0 0 10</inkml:trace>
    </iact:actionData>
  </iact:action>
  <iact:action type="add" startTime="99941">
    <iact:property name="dataType"/>
    <iact:actionData xml:id="d12">
      <inkml:trace xmlns:inkml="http://www.w3.org/2003/InkML" xml:id="stk12" contextRef="#ctx0" brushRef="#br0">1868 13461 0,'0'0'7,"0"0"13,0 0-20,0 0 17,0 0-3,0 0-14,-28-109 11,4 79 8,20-7-19,4-6 16,4-4 2,16 0-18,-4 7 13,24-3 10,0 3-22,28 4-1,16 9 19,12 10-19,-8 17 27,-4 7-27,-17 26 5,17 7 6,-4 17 6,-12 19-17,-28 11 21,-12 6-21,-28 4 17,-20-11-11,-16 1 5,-32-4 6,0-26-17,0 3 19,1-7-19,15-23 22,-4-7-22,16 1 17,16-14-17,20-10 17,4 0 6,0 0-23,44-34 0,4-2 15,8 12-10,-56 24 8,0 0 4,0 0-17</inkml:trace>
    </iact:actionData>
  </iact:action>
  <iact:action type="add" startTime="100581">
    <iact:property name="dataType"/>
    <iact:actionData xml:id="d13">
      <inkml:trace xmlns:inkml="http://www.w3.org/2003/InkML" xml:id="stk13" contextRef="#ctx0" brushRef="#br0">2811 14104 0,'0'0'7,"0"0"14,0 0-21,0 0 9,92-83 13,-48 53-22,8-13 18,16 9-18,-16-19 25,4-10-25,-16 6 20,-12 11-20,-16 6 22,-12-4-21,-16 11 4,-8 10 9,-4-1-9,0 11 15,-28 16-19,4 7 28,-12 0-29,8 20 0,16 14 12,-24 26 3,20 26-14,4 4 8,12 7 10,24-1-5,20-9-14,16-14 16,8-13 1,20-30-17,12-23 18,12-17-18,20-37 13,8-23 7,8-43-20,3-24 9,-123 127 9,0 0-18,0 0 21</inkml:trace>
    </iact:actionData>
  </iact:action>
  <iact:action type="add" startTime="101061">
    <iact:property name="dataType"/>
    <iact:actionData xml:id="d14">
      <inkml:trace xmlns:inkml="http://www.w3.org/2003/InkML" xml:id="stk14" contextRef="#ctx0" brushRef="#br0">3682 13392 0,'0'0'19,"0"0"-19,0 0 8,0 0 15,-92 56-23,52-3 13,0-6 5,0 13-18,0-13 18,17 19-18,7-9 15,16-14-11,8 4 13,23-1-12,25-16 7,48-3 17,16-44-28,4-29 0,-12-34 15,4-3-16,-24-7 19,-32 3-18,-36 0 19,-20 18-20,-24 22 17,-16 10-11,-4 17 5,0 4 8,8 22-18,8 18 18,12 2-19,12 31 11,12 16 13,12-6-24,8 3 0,20 0 13,4-4 5,-4-19-18,-8-14 10,-20-26 7,-20-7-4,-4 0-13,0 0 20,0 0-20</inkml:trace>
    </iact:actionData>
  </iact:action>
  <iact:action type="add" startTime="101585">
    <iact:property name="dataType"/>
    <iact:actionData xml:id="d15">
      <inkml:trace xmlns:inkml="http://www.w3.org/2003/InkML" xml:id="stk15" contextRef="#ctx0" brushRef="#br0">3830 13038 0,'0'0'4,"0"0"15,0 0-19,0 0 30,84 4-29,-52-4 0,-32 0 17,0 0-18,0 0 10</inkml:trace>
    </iact:actionData>
  </iact:action>
  <iact:action type="add" startTime="101770">
    <iact:property name="dataType"/>
    <iact:actionData xml:id="d16">
      <inkml:trace xmlns:inkml="http://www.w3.org/2003/InkML" xml:id="stk16" contextRef="#ctx0" brushRef="#br0">4374 12879 0,'0'0'0,"0"0"32,0 0-32,0 0 0,95-17 13,-59-10 1,-4-6-13,8-27 18,-12-13-19,-12 6 17,-8-9-12,-8 2 14,-12 21-18,-12-17 10,-4 17 18,-16-17-28,4 10-1,-4-10 20,-31 7-20,7 6 19,-36 14-18,4 26 19,20 7-19,0 10 11,28 20-7,20 13 7,20 4 0,24 10 0,16 19-6,0 31 5,28 26 6,20-10-17,12 11 18,12 29-17,-4 13 17,0 7-12,-1 31 12,9 9-18,8 27 17,12 3 1,-4-30-18,-4 27 4,-4-4 8,24-6 6,-17-10-17,-11-24 13,-24-32 3,-4-25-17,-28-12 17,-12-44-17,-16-23 19,-20-43-18,-16-17 15,-16 0 0,0-93-16,-16 9 15,-8-46 5,-16-43-18,4-17-2,64 190 11,0 0 3,0 0 4</inkml:trace>
    </iact:actionData>
  </iact:action>
  <iact:action type="add" startTime="102530">
    <iact:property name="dataType"/>
    <iact:actionData xml:id="d17">
      <inkml:trace xmlns:inkml="http://www.w3.org/2003/InkML" xml:id="stk17" contextRef="#ctx0" brushRef="#br0">4402 13991 0,'0'0'20,"0"0"-20,0 0 8,107-53 16,-31-7-24,20-3 13,16-24 14,-4-3-26,0 7-1,-16 6 18,-8 4-18,-16 33 20,-20 3-19,-28 37 17,-12 4-18,-8 29 13,-20-20 6,12 14-19,-4 9 12,0-6 9,12 10-21,16-6 6,-4-1 6,12-3 4,8-10-15,8 13 15,0-9-11,-17-24 13,-23 0-18,0 0 13,0 0 5</inkml:trace>
    </iact:actionData>
  </iact:action>
  <iact:action type="add" startTime="102999">
    <iact:property name="dataType"/>
    <iact:actionData xml:id="d18">
      <inkml:trace xmlns:inkml="http://www.w3.org/2003/InkML" xml:id="stk18" contextRef="#ctx0" brushRef="#br0">5073 12865 0,'0'0'19,"0"0"-19,0 0 17,0 0-4,0 0-12,84 74 10,-84-74 8,0 0-19,0 0 12</inkml:trace>
    </iact:actionData>
  </iact:action>
  <iact:action type="add" startTime="103249">
    <iact:property name="dataType"/>
    <iact:actionData xml:id="d19">
      <inkml:trace xmlns:inkml="http://www.w3.org/2003/InkML" xml:id="stk19" contextRef="#ctx0" brushRef="#br0">6008 12622 0,'0'0'19,"0"0"-19,0 0 13,0 0 7,-124 77-19,56-24 30,0 17-30,4 0 1,12 3 19,8 4-18,28-4-2,4-13 18,24 3-19,16 7 18,28 0-7,36-7-6,20-26 13,8-20-18,0-17 18,0-34-17,8-35 12,3-38 17,-23-3-30,-28-17 0,-28-16 6,-24-13 13,-28 9-19,-24 31 24,-4-4-24,-28 10 21,0 10-20,0 10 18,-8 13-18,9 24 16,3 20-17,8 9 23,20 24-22,0 17 11,12 10-11,12 16 13,24 20 6,16 21-19,16 42 4,24 4 7,-13-3 6,1 6-18,0-10 20,-12-3-20,-8-33 15,-16-21 4,-4-19-19,-44-31 6,0-16 13,-24-66-19,0-17 14,-16-1-3,-32-2 10,-23 16-20,-1 33 18,20-3-18,28 20 4,20 10 16,20 20-21,24-10 18,0 0-18,52-10 11,0 3 4,32 1 0,12-11-15,19-9 22,-19-8-22,-16 21 16,-12 6-16,0-6 17,-8-7 2,-60 20-19,0 0 14,0 0-14</inkml:trace>
    </iact:actionData>
  </iact:action>
  <iact:action type="add" startTime="104873">
    <iact:property name="dataType"/>
    <iact:actionData xml:id="d20">
      <inkml:trace xmlns:inkml="http://www.w3.org/2003/InkML" xml:id="stk20" contextRef="#ctx0" brushRef="#br0">10472 15280 0,'-152'-253'20,"60"90"-20,36 93 9,32 50 5,-28 16 7,-4-39-21,4 3 20,8-26-20,-8 6 10,12-17 8,12-16-18,0-14 14,0 4-8,24-7 8,-4-13 2,8-14-16,12-9 11,-8 12 5,4-5-16,12-15 14,4 8-1,12 19 3,-8 14-16,16 10 18,-4 6-17,12-3 20,12 17-21,20-4 17,12 31-17,0 6 12,0 6 3,7 4 5,29 14-20,8-4 4,-8 13 10,-8 4 3,12-4-17,-4 4 25,0 20-24,-17 6 4,1 7 5,8 20 9,-12 3-19,4 10 13,-8 21 1,-8-8 4,4 4-18,-8 4 5,-5 5 8,-23 25 2,-12 16-14,-8 0 14,-16 9 3,-4 8-17,-12 3 28,8 6-29,0-12 0,-8-11 18,8 30-18,-8-3 30,0-20-29,4-10-1,-12 10 19,-12 10-18,-8-4 16,-16-23-17,-4-13 13,-8 17 1,-8-17-9,-8-7 9,-8-16-9,-8-14 8,-3-13 3,-25 0-16,-24-3 12,-16 6 3,4-3-1,8-10-14,-16-4 14,8-12 1,17 6-15,27-20 24,20 0-24,16-17 11,4 0 8,8 4-19,-4-14 10,4-9 12,8 12-22,-4-6 15,8 10-15,8-3 14,8 3 0,4-3-13,12 9 15,0 4-2,0 0-14,0 0 16,0 4 2,0 6-18,0-10 10,0 0 10,0 0-19</inkml:trace>
    </iact:actionData>
  </iact:action>
  <iact:action type="add" startTime="106118">
    <iact:property name="dataType"/>
    <iact:actionData xml:id="d21">
      <inkml:trace xmlns:inkml="http://www.w3.org/2003/InkML" xml:id="stk21" contextRef="#ctx0" brushRef="#br0">10995 15773 0,'0'0'3,"0"0"11,0 0 4,0 0-17,0 0 20,0 0-21,-80 0 13,52 27 7,-12 16-20,-36 14 11,0 29 4,-28 21-15,21-7 11,-9 10 5,0-14-15,0 24 13,-4 0 6,0 0-20,12-14 13,8-12 9,20-4-21,12 3-1,4-6 13,12 6-1,4-20 8,20-3-20,8-7 9,8-3 10,12-10-18,20 7 14,8-1-11,16-2 4,16-11 9,24-6 2,12-7-17,4-17-1,-4 0 9,-13-9 7,-15-4-1,-12 10-15,-12-10 9,-12-14 8,-16 8-18,-24-4 18,-8 0-18,-8-14 15,0 24 4,0 0-19,0 0 12</inkml:trace>
    </iact:actionData>
  </iact:action>
  <iact:action type="add" startTime="106694">
    <iact:property name="dataType"/>
    <iact:actionData xml:id="d22">
      <inkml:trace xmlns:inkml="http://www.w3.org/2003/InkML" xml:id="stk22" contextRef="#ctx0" brushRef="#br0">10751 17462 0,'0'0'21,"0"0"-21,0 0 19,0 0-19,0 0 19,80 63-18,-40-43 12,4 17-2,-8-11 5,-4 8-16,-8-8 24,-12 1-24,-8 3 17,-4 10-17,4 0 16,-8 3-13,-8-6 7,0 9 8,-8 1-17,-4 16 13,-4-3 1,0 13-15,0-13 17,-8 7-1,8-14-16,0-3 17,4 4-17,8-8 12,0-33 1,4 11-2,12-4 8,0-17-19,40-6 9,0-24 8,-40 27-17,0 0 19,0 0-19</inkml:trace>
    </iact:actionData>
  </iact:action>
  <iact:action type="add" startTime="107270">
    <iact:property name="dataType"/>
    <iact:actionData xml:id="d23">
      <inkml:trace xmlns:inkml="http://www.w3.org/2003/InkML" xml:id="stk23" contextRef="#ctx0" brushRef="#br0">11666 18458 0,'0'0'6,"0"0"10,0 0-16,0 0 24,0 0-24,0 0 6,0 0 11,0 0 4,-20-104-20,32 81 11,-4-37-12,0-13 20,4 3-20,8-30 39,0 13-39,8 1 0,20-11 1,-16-13 11,8 14 9,8 9-20,-4 14 16,-4 29-16,0 34 12,-8 17 4,-4 20-17,-4 9 11,0 41 12,4 33-23,-16 0 17,4 0-17,-12 0 19,4-20-19,-4-7 11,4-10 7,4-30-18,-8-13 14,12-13 0,-4-17-13,0 0 14,0-63-11,0 6 17,4-6-20,0-4 12,0-9 15,4 6-28,0-7 0,16-23 17,4 10-17,0 4 12,3 12 1,-3 28 2,4 12-15,-12 21 17,-12 13 0,4 27-17,-12-4 12,0 14 13,4 19-25,-12 24 0,8 23 21,-4 1-21,-4 2 13,-4-6 9,0 3-22,4-13 10,8-10 3,0-16-13,4-1 15,8-30 14,16-16-29,0-7 0,0-27 16,4-16-15,-4-24 21,-40 57-22,0 0 17,0 0-16</inkml:trace>
    </iact:actionData>
  </iact:action>
  <iact:action type="add" startTime="108103">
    <iact:property name="dataType"/>
    <iact:actionData xml:id="d24">
      <inkml:trace xmlns:inkml="http://www.w3.org/2003/InkML" xml:id="stk24" contextRef="#ctx0" brushRef="#br0">13101 18084 0,'0'0'17,"0"0"-17,0 0 18,0 0 2,0 0-20,84 67 17,-36-74-17,-8-6 12,4-20 0,-4 0 9,-4-11-20,-4 4-1,-8 0 32,-8 4-32,0 6 0,-4-7 9,-12 7 10,-4 0-14,-16 10 1,-8-7 14,-4 11-20,-8 9 12,-4 10 3,-4 11-11,8 12 11,-16 11 6,16 6-21,12 7 13,0 0-13,12-3 10,-8 20 10,24-1-20,0 7 17,16 4-14,8 0 24,20-14-27,8-6 15,4-11-15,20-29 11,4-11 5,8-22-15,3-24 15,-11-17-2,-24-13-13,-4-13 21,-20-4-22,-12-3 12,-16 14 0,-8 3 7,-16 26-19,4 10 3,-12 21 10,0 19 4,12 7-17,-8 17 13,12-1 5,8 8-18,-8 9 17,12 24-14,12 2 20,-8 5-23,8-1 16,16-6-16,20-24 21,8-23-11,28-17-10,8-23 15,-8-16 8,-4-24-23,-12-24 3,-24 4 9,-20-3 0,-24 13 3,-16 0-15,-20 27 15,-8 0 3,-12 16-18,-24 14 12,-12 19 4,-4 21-16,16 6 20,8 21-20,12-8 11,28 24 7,20 13-18,24 7 14,16-6 3,12-8-17,16-22 16,12-21-12,16-16 6,-8-24 2,-4-30 9,-4-19-20,-8-21 8,-16-6 11,-16-11-20,-16-2 13,0 6 2,-12 10-14,0 17 20,-12 13-20,0 23 12,0 27-10,0 0 11,12 67 0,0-7-13,8 10 13,-4 10-1,4-4-8,8 21 13,8-17-18,8 6 23,4-29-22,8-14 24,-4-19-25,0-28 1,-4-16 23,-16-36-24,-8-21 17,-12 77-17,0 0 24,0 0-24</inkml:trace>
    </iact:actionData>
  </iact:action>
  <iact:action type="add" startTime="109466">
    <iact:property name="dataType"/>
    <iact:actionData xml:id="d25">
      <inkml:trace xmlns:inkml="http://www.w3.org/2003/InkML" xml:id="stk25" contextRef="#ctx0" brushRef="#br0">14380 17928 0,'0'0'1,"0"0"20,0 0-21,0 0 8,0 0 14,0 0-22,0 0 10,0 0 9,0 0-19,0 0 15,0 0-14,0 0 12,0 0 4,0 0-17,0 0 15,0 0 3,0 0-18,0 0 8,0 0 18</inkml:trace>
    </iact:actionData>
  </iact:action>
  <iact:action type="add" startTime="109925">
    <iact:property name="dataType"/>
    <iact:actionData xml:id="d26">
      <inkml:trace xmlns:inkml="http://www.w3.org/2003/InkML" xml:id="stk26" contextRef="#ctx0" brushRef="#br0">14883 17465 0,'0'0'1,"0"0"5,0 0 14,0 0-20,0 0 12,0 0 10,0 0-22,0 0 11,0 0 3,0 0-13,-84 3 19,32 44-20,-4 0 10,0 19 4,5 1 13,11-1-26,16-12-1,24-11 16,36-10-2,27 4-13,13-24 16,28 1-16,8-8 18,8 4-18,-24-3 20,-32 26-20,-20 7 12,-32 33-8,-32 24 13,-44-4-14,-12-6 5,-8-4 8,-8-20-11,16-23 10,4-20-15,24-10 16,12-33-16,20-17 13,16-10 8,28-53-22,24-24 10,28-6-6,20 3 8,20-6 6,0 16-17,-12 30 10,-36 23 3,-20 51 1,-28 16-15,-8 16 14,-8 24 4,-16 3-18,-4 27 12,0-6 7,-4 19-19,0 7 17,0 16-17,4-6 13,12 7 4,0-20-16,16-31 13,8-16-9,8-7 6,8-26 6,12-20-17,0-27 18,-9-10-14,9-30 10,-24-13 1,8-1-15,-20 18 12,-4 9 1,-12 1 3,4 36-15,4 16 21,-8 14-21,0 0 6,4 67 13,8-20-19,16 22 7,12 8 13,0-10-21,12-17 12,4-24 3,0-16-15,12-30 18,0-36-14,-12-41 5,-16 1 13,-16-8-22,-20-9 14,-12-7 1,-16 17-15,-4 13 11,0 30 11,-8 33-22,20 21 15,0 16-15,8 20 15,8 23 2,8 20-17,8 7 9,8 17 13,-4 13-22,4-4 12,-8 37 1,-4-6 1,-12-10-13,-4-37 16,-8-17-16,-12-37 15,8-36-12,4-16 7,12-28 7,0-12-18,16-41 15,20-29 0,16-8-14,8 1 11,4 17 12,-4 2-23,4 28 12,0 16-12,-9 30 12,-15 37-1,-12 16 7,-24 24-18,-8 16 14,-8 23-15,-12 21 11,-4 6 10,12 11-21,0-8 14,20 1-4,24-17-6,12 0 11,24-30 3,8-17-18,-8-30 15,4-20-15,0-29 15,-4-34 6,-8-27-21,-4-3 7,-20-10 21,-20 7-28,-28 13 0,-12 14 13,-20 16-2,-8 20 0,-16 33 5,4 27-16,0 37 14,4 43 3,12 26-17,24-6 13,40 3 8,16-23-20,12-26 15,16-38-16,8-29 17,4-34-17,-12-29 13,-4-38 9,-12-6-22,-12-10 15,-16 4-15,-8 23 15,-16 23-1,8 13-14,4 44 29,0 3-28,0 56-1,16 51 14,8 19 7,16 4-21,16-10 12,12-20 4,0-23-16,0-44 13,12-33-1,-1-37 5,1-46-17,-16-40 15,-28-34-15,-12-6 23,-16-20-23,-32-10 8,-4 13 7,-12 27 12,0 30-27,4 39 0,4 38 14,4 19 0,4 30-14,20 31 13,8 22 1,12 14-11,24 43 12,0 41 2,0 32-17,0 41 13,-4-4-3,-16-10 7,0-30-17,-4-43 23,-4-43-22,-8-34 11,-16-46-2,0-17-8,4-50 17,-4-7-9,-8-30-9,4-46 20,4-23-21,24-11 13,4 4 3,16 13-15,0 17 11,8 16 10,0 24-22,4 23 11,8 27-8,4 29 10,8 24 0,4 34 2,0 22-15,-24 34 23,-12 20-22,-24 20 10,-12 17 3,-36 6-14,-28-30 19,-12-6-3,-12-38-15,8-22 14,-12-34-15,0-26 11,4-20 9,20-37-20,8-17 10,36-66 16,28 133-25,0 0 9,0 0-10</inkml:trace>
    </iact:actionData>
  </iact:action>
  <iact:action type="add" startTime="112493">
    <iact:property name="dataType"/>
    <iact:actionData xml:id="d27">
      <inkml:trace xmlns:inkml="http://www.w3.org/2003/InkML" xml:id="stk27" contextRef="#ctx0" brushRef="#br0">18679 17365 0,'0'0'19,"0"0"-19,0 0 22,-20 160-22,32-43 11,-12-1 3,16 1 6,4-17-20,0 3 3,4-10 8,-8-6 4,20-41-1,-36-46-14,0 0 21,0 0-21</inkml:trace>
    </iact:actionData>
  </iact:action>
  <iact:action type="add" startTime="112743">
    <iact:property name="dataType"/>
    <iact:actionData xml:id="d28">
      <inkml:trace xmlns:inkml="http://www.w3.org/2003/InkML" xml:id="stk28" contextRef="#ctx0" brushRef="#br0">19167 17961 0,'0'0'20,"0"0"-20,128-20 21,-24-16-21,0-21 14,-20 7 4,-28-17-18,-33 17 16,-23 11-16,-11-1 17,-33 6-12,-32 8 4,-8 9 4,-20 14 2,4 26-3,4 27-12,20 10 26,20 16-24,20 4-1,44 0 14,24 17-1,64 3-13,48 3 10,16 0 6,4-23-4,11-16-13,-11-14 13,-28-21-1,-16-22-8,-120-7 7,0 0 6,0 0-17</inkml:trace>
    </iact:actionData>
  </iact:action>
  <iact:action type="add" startTime="116091">
    <iact:property name="dataType"/>
    <iact:actionData xml:id="d29">
      <inkml:trace xmlns:inkml="http://www.w3.org/2003/InkML" xml:id="stk29" contextRef="#ctx0" brushRef="#br0">22032 8462 0,'-4'-30'13,"4"30"7,0 0-20,0 0 15,0 0 3,0 0-18,0 0 22,0 0-22,0 0 15,0 0-14,0 0 21,0 0-22,0 0 15,0 0 2,0 0-16,0 0 13,0 0-14,0 0 14,0 0 0,92-83 2,-60 76-15,24 4 16,16 3-16,-4-7 14,0 1 4,4-8-19,20 11 9,0-7 7,-9 10-16,9 0 24,-8 0-24,-12 0 10,8-3 2,8 3 5,0-7-17,12 14 19,-16-4-19,-4-3 15,0 0-11,4 0 5,11-10 7,21 10 1,-16-7-17,-8-3 16,-8 20-16,8-20 16,0 27-12,-12-10 11,-12-4-5,-8 10 13,-4-6-22,-8 0 2,8-17 7,-1 3 0,9-3 8,4 17-17,-12-7 14,0 3-4,4 14-7,-16-4 11,12-10 4,-12 20-19,8 1 10,12 9 12,8-16-21,4 3 11,-4 0-12,-8 6 11,0-12 9,-4-8-20,15 4 11,5 0 10,4-10-21,0 4 10,-4-4 17,-12 0-27,-16 3 0,0-3 14,-8 7-3,8-14 1,0 0 8,-8 1-20,-16-11 6,-4 4 7,-8 3-8,-4-7 7,0 0-1,-8-9 1,12-4-7,4 0 6,-4 0 7,-4-3-18,0 6 15,0-3 1,-4 7-16,4-1 16,0-12-11,0-1 10,-8 7-6,4 0 6,-4 0-14,-4-7 11,0-6 4,0 10-15,-4-10 18,-8-4-14,-4 0 2,4 1 11,-12 2-18,8 14 13,0-6 1,-8-1-10,12 20 9,-4-6 10,4-4-23,0 4 10,-12 6-6,8-2 12,0 9-4,-12 3-11,-12 7 12,-12-7 2,-12 7-10,-8 0 9,-8 7-10,0 0 11,-12-7-6,4 3 7,-28 4-16,-3-7 13,11 3 3,0-6-16,-4 9 26,-8 1-26,-4-7 10,0 6 7,8-6-17,4 0 13,-3-19 4,15 9-17,8 3 18,12-16-17,-4 16 9,0-3 8,-24 0-18,0 3 19,4-3-5,-4 4-14,-15 6 16,-21-4-16,20 8 14,0-4 3,-8 6-17,-4 11 19,4-10-19,8 3 24,5 0-24,-1 13 15,-4-6-11,16 9 11,0-9-1,4-1-14,4-2 20,8-1-20,12 4 10,12-4 11,17-13-20,23 10 6,12 7 11,12-4-3,-4-6-15,8 23 17,0-7-17,0 14 18,-12 6-15,8 17 26,-8 3-29,-4 10 0,-8 4 17,12-17-13,0 3 5,20-6 6,4 13 1,8 10-15,16-10 14,16-20-11,3 0 4,1-7 9,0 0-3,0-13-14,-8-13 19,-48-17-19,0 0 16,0 0 0</inkml:trace>
    </iact:actionData>
  </iact:action>
  <iact:action type="add" startTime="118821">
    <iact:property name="dataType"/>
    <iact:actionData xml:id="d30">
      <inkml:trace xmlns:inkml="http://www.w3.org/2003/InkML" xml:id="stk30" contextRef="#ctx0" brushRef="#br0">14396 12932 0,'0'0'19,"0"0"-19,0 0 14,0 0 5,0 0-19,0 0 21,0 0-21,0 0 14,0 0-7,80 73 19,-40-40-25,0 11-1,15 2 9,-3 14 11,-8 0-19,8 27 9,-12 6 3,-4-3 6,-16-10-19,4 13 11,0-3 10,-8 20-21,12 3 19,-28-6-19,16 0 15,-8 2-15,-16 15 17,-8 6-7,4-1 6,-16-15-16,12 2 18,-8 1-14,-4-17 5,0-10 2,4-4 10,-8-16-21,-4 4 11,-4-14 10,-12-4-20,-3-13 3,-13-6 7,-12-14 1,12-3 5,-4-16-17,-4-8 13,8-19 8,-12 16-21,-8-33 4,-16 14 7,-4-28 0,0-5 11,1-25-22,-5 8 10,-20-11 11,12 4-20,16 0 10,20-21-7,-8-12 5,12 12 13,12-9-22,20 17 12,12-28 1,24-22 6,20-24-19,24-20 12,32-6-11,16 16 14,16-17 2,12-3-17,12-6 14,8 6 4,12 24-18,-24 32 17,3 28-17,-23 26 23,-4 23-23,12 27 13,-8 27 1,0 13-14,-4 27 31,-20 26-31,-16 10 0,4-3 10,-12 0 12,0-3-22,-8-1 10,-1-6 13,1-3-23,-8 6 11,-4-3-7,-4-20 5,-8 7 13,-4-11-22,0-22 11,-12-4 7,0 0-18,0 0 13</inkml:trace>
    </iact:actionData>
  </iact:action>
  <iact:action type="add" startTime="119953">
    <iact:property name="dataType"/>
    <iact:actionData xml:id="d31">
      <inkml:trace xmlns:inkml="http://www.w3.org/2003/InkML" xml:id="stk31" contextRef="#ctx0" brushRef="#br0">14424 12366 0,'0'0'1,"0"0"17,0 0-18,0 0 10,-16-104 15,16 81-25,-4-14 9,-4 7 7,16-9-15,-4 2 12,0 0 5,16-9-18,0 2 17,16 14-17,4-13 14,19 0-8,17-7 7,4-7 3,4-3-16,8-10 15,16-3 3,16 13-17,-4-7 11,4 21-7,8-1 9,15 11-1,-11 6 1,-4 6-13,20 4 13,12 17 1,-4 0-15,4-1 11,11 1 11,-3 10-22,0-7 15,12 0-14,4 0 13,-17 0-4,5 6 15,0-2-24,8-4-1,20-4 13,-8 4 5,11-3-18,1 0 14,-16-4-2,20 4 0,4-4-12,-29 7 21,1 0-7,0-17-14,-24 17 13,16-6-3,15 2-6,-31-2 17,24 6-20,-12-7 9,-24 4 10,-20 3-19,-24-7 12,-17 14-9,-23-1 9,-24 4 2,-16-6-14,-16 2 24,-8 11-25,-4-17 15,0 0-15,0 7 16,-56-14 7,36-16-23,-16 3 0,4-4 30,8-2-30,1-4 1,-5 3 10,16 0 0,-8 11 10,8 6-21,0 3 13,0-3-1,8 10-12,-4 0 21,4 10-21,-8-10 15,4 7 1,0-7-16,-4 3 13,12 4 3,0 3 7,20 0-22,0 10-1,-4-17 9,12 4 7,24-1-12,15 14 13,1 4-16,12 2 21,-12-2-22,16 2 21,4-2-21,-20-8 11,-20-6 11,-12 14-22,-32-21 15,-4 4-15,0-1 10,-48 1 8,8-4-17,-12 1 14,-12 6 0,-8 3-14,-20 17 12,-4 10 8,4 3-21,-3 17 13,19 0-13,4 0 13,20-3 8,8-4-21,20-3 12,20 0 6,8 3-18,12-23 9,20-3 12,4-11-21,28-9 12,-68-7 6,0 0-17,0 0 17</inkml:trace>
    </iact:actionData>
  </iact:action>
  <iact:action type="add" startTime="121467">
    <iact:property name="dataType"/>
    <iact:actionData xml:id="d32">
      <inkml:trace xmlns:inkml="http://www.w3.org/2003/InkML" xml:id="stk32" contextRef="#ctx0" brushRef="#br0">22955 12036 0,'0'0'1,"0"0"11,0 0-12,0 0 23,0 0-22,0 0 7,0 0 6,4-127 6,8 81-20,0-21 19,-8-29-18,20-18 15,0 1-16,8 6 11,8-2 4,24-8-11,-4 7 7,8 0 3,-4 24 9,-8 19-22,-4 7 0,-12 23 10,-8 24 2,0 13 1,-16 20-13,0 13 15,0 11 7,8 16-23,4 46 5,12 27 7,-5 11-7,5-5 3,-8 15 3,4 12 0,4-19 13,-4-27-23,12-20 12,-20-17-13,4-33 14,-8-30-4,-8-10 13,-4-10-23,-16-50 10,4 50 9,0 0-19,0 0 21</inkml:trace>
    </iact:actionData>
  </iact:action>
  <iact:action type="add" startTime="122011">
    <iact:property name="dataType"/>
    <iact:actionData xml:id="d33">
      <inkml:trace xmlns:inkml="http://www.w3.org/2003/InkML" xml:id="stk33" contextRef="#ctx0" brushRef="#br0">23015 11416 0,'0'0'21,"0"0"-21,0 0 20,0 0-20,108-10 8,-4-13 7,16 16 12,16-9-26,40-1-1,-1-3 10,-23-3 8,-16 3-18,-28 13 20,-16-9-19,-24 9 14,-28 4 2,-40 3-17,0 0 15,0 0-15</inkml:trace>
    </iact:actionData>
  </iact:action>
  <iact:action type="add" startTime="122341">
    <iact:property name="dataType"/>
    <iact:actionData xml:id="d34">
      <inkml:trace xmlns:inkml="http://www.w3.org/2003/InkML" xml:id="stk34" contextRef="#ctx0" brushRef="#br0">24538 10750 0,'0'0'13,"0"0"8,0 0-20,0 0 13,52 147-3,-24-47-11,8 33 26,-4 10-25,-8 4 13,4 13-13,23-17 21,-7-7-21,8-32 19,-24-31-20,4-33 5,-12-40 9,-20 0-2,0 0 7,0 0-19</inkml:trace>
    </iact:actionData>
  </iact:action>
  <iact:action type="add" startTime="122654">
    <iact:property name="dataType"/>
    <iact:actionData xml:id="d35">
      <inkml:trace xmlns:inkml="http://www.w3.org/2003/InkML" xml:id="stk35" contextRef="#ctx0" brushRef="#br0">24913 10580 0,'0'0'18,"0"0"-17,0 0 7,52 104 17,-20-1-25,4 20 16,-8 20-12,0 11 13,-4-18-17,4 1 13,-8-14-7,16-16 8,4 12-9,0-32 5,-12-14 5,0-26 12,-12-30-26,-16-17-1,-32-84 16,8 1-16,24 83 12,0 0-1,0 0 9</inkml:trace>
    </iact:actionData>
  </iact:action>
  <iact:action type="add" startTime="122963">
    <iact:property name="dataType"/>
    <iact:actionData xml:id="d36">
      <inkml:trace xmlns:inkml="http://www.w3.org/2003/InkML" xml:id="stk36" contextRef="#ctx0" brushRef="#br0">24510 11413 0,'0'0'13,"0"0"17,0 0-30,0 0 1,0 0 7,96-7 3,-44-9 12,39 2-22,29 1-1,4-14 21,12 7-21,4-6 17,-8-1-13,-24 11 11,-24-8-9,-20 11 13,-36 10-19,-28 6 14,0-3 1,0 0-14,0 0 9</inkml:trace>
    </iact:actionData>
  </iact:action>
  <iact:action type="add" startTime="123251">
    <iact:property name="dataType"/>
    <iact:actionData xml:id="d37">
      <inkml:trace xmlns:inkml="http://www.w3.org/2003/InkML" xml:id="stk37" contextRef="#ctx0" brushRef="#br0">25577 11663 0,'0'0'1,"0"0"8,0 0 10,132 110-19,-92-97 10,27-13 12,1-30-22,-4-16 19,-16-24-19,-8-4 15,-12-12-8,-20 12 5,-20-2 6,-16 19-18,-20 14 14,-12 10-9,-4 16 16,4 34-21,-3 6 27,11 30-27,8 17 0,16 13 24,20 17-24,44-3 17,20-17-17,23-10 13,17-40 11,12-37-24,-12-36 24,-4-34-24,-28-13 0,-32 0 22,-20 10-22,-12 17 16,-12 0-16,-4 23 17,-8 23 0,20 17-17,-8 0 18,12 0-18,-8 100 14,16-20 7,16 10-21,8 0 19,8-7-18,12-16 4,0-31 11,-4-29-10,0-47 11,-16-20-17,-8-10 12,-24-10 9,4 17-21,-8 10 21,0 9-20,8 21 4,0 23 5,4 0 5,4 0 4,8 83-18,8-13 12,-4 4-5,0-4 7,-8-17-15,-4-46 19,-12-7-19,0 0 15,0 0 12</inkml:trace>
    </iact:actionData>
  </iact:action>
  <iact:action type="add" startTime="124011">
    <iact:property name="dataType"/>
    <iact:actionData xml:id="d38">
      <inkml:trace xmlns:inkml="http://www.w3.org/2003/InkML" xml:id="stk38" contextRef="#ctx0" brushRef="#br0">26184 10790 0,'0'0'1,"0"0"11,0 0 4,0 0-16,0 0 17,0 0 1,0 0-18,0 0 29,0 0-26</inkml:trace>
    </iact:actionData>
  </iact:action>
  <iact:action type="add" startTime="124176">
    <iact:property name="dataType"/>
    <iact:actionData xml:id="d39">
      <inkml:trace xmlns:inkml="http://www.w3.org/2003/InkML" xml:id="stk39" contextRef="#ctx0" brushRef="#br0">26468 11053 0,'0'0'14,"0"0"-14,76 120 13,-24-16 6,-4 2-19,0-3 21,-20-16-21,0-7 18,-16-17-17,-8-23 23,-4-10-24,-12-23 5,0-7 6,8 0 3,4-93-5,0 13 4,12-20-7,16-20 6,15-33 5,21 3-17,16 36 17,-16 34-16,-20 37 16,-4 27-9,0 46 10,-24 53-17,-4 30 16,4 20-17,-4-3 15,0-7-10,12-16 10,8-34-9,-4-19 8,24-44-8,4-50 10,12-17-10,-12-20 2,-8-19 20,-20-1-28,-4-19 0,-20 29 20,-4 24-20,-12 33 15,-4 30-1,-8 3-14,4 54 20,-4 19-20,12 14 13,8 0 7,24-13-20,28-11 17,8-16-16,12-30 9,11-23 5,5-27 0,8-13-15,-8-21 13,-20 11 10,-36-14-23,-24 11 4,-32-21 7,-24 17-1,-24 14 12,-4 26-22,0 30 11,5 23 5,23 17-16,20 17 17,8 9-5,20 11-12,28-1 17,8-9 2,24-7-19,11-3 11,9-27 6,8-27-16,0-26 17,-4-11-18,-4-32 20,-8-11-20,-8-23 13,-12-7-2,-8-29-8,-8-17 18,-8-21-21,-12 8 12,-28-4-4,-16 17 8,-4 23 5,-4 20-19,0 40-2,0 37 11,12 23 14,16 30-25,0 16 9,16 38 3,24 35 6,20 38-18,4 3 17,4 16-17,-12 4 12,-4-20 5,-24-23-16,-4-41 9,-16-29 7,-4-40-15,0-27 21,0 0-23,8-64 8,8 11 9,24-30-16,24-21 13,24-15 4,0 5-18,11 28 18,-11 36-18,4 26 25,8 41-25,-20 36 16,-20 34-16,-24 0 16,-40 16 1,-32-13-16,-32-10 15,-20-24-15,-4-26 9,-8-23 10,-23-30-20,-5-21 10,28-16 11,28-30-20,44-36 9,44-34 7,44 7-17,36-4 18,16 21 0,0 12-18,-20 41 5,-13 30 3,-11 23 12,-28 33-20,8 34 16,0 43-8,0 20 9,0 46-17,4 61 17,-4 9-3,12-9-13,0-11 20,4-32-21,8-31 11,-8-37 3,-12-39-13,8-47 14,-16-70 0,-8-40-15,-12-16 16,-4-18 1,0 11-17,-4 16 16,4 8-16,12 25 21,4 21-21,-12 3 11,12 23 7,7 4-18,21-14 15,-4-9-6,4-17 10,-16 13-19,-24-4 21,-8 1-21,-24 13 9,-20 20 6,-8-7 1,-8 24-16,0 33 17,-3 13-17,-1 14 15,4 0 3,0 29-18,36 34 18,32 13-18,40 11 9,52 12 11,51 11-20,53-11 11,12-29 7,40-34-18,-25-46 18,-239-47-2,0 0-16,0 0 18</inkml:trace>
    </iact:actionData>
  </iact:action>
  <iact:action type="add" startTime="126683">
    <iact:property name="dataType"/>
    <iact:actionData xml:id="d40">
      <inkml:trace xmlns:inkml="http://www.w3.org/2003/InkML" xml:id="stk40" contextRef="#ctx0" brushRef="#br0">22496 12789 0,'0'0'21,"0"0"-21,0 0 22,0 0-22,0 0 8,0 0 18,108-7-25,-24 0 0,23-9 8,13-1 20,32 4-28,12-4-1,-4 7 16,0 7-2,27-4-13,5 4 10,0-11 3,24 8-10,-4-1 5,31 4 18,1-4-27,36 0 10,-12-23-5,3 20 9,-3-10 3,-8 14-17,8-7 14,3-4 3,9 7-17,-8 3 13,0-6 6,-5-7-19,-7 10 5,-16-10 8,-4 10 4,-25 0-17,-27 3 13,16 1-1,-16 2 4,16-2-15,-1 2 9,-15 1 11,-12 10-20,-12 3 12,-20-10-1,-44 6-12,-12 1 10,-17-4 23,-15-3-33,-8 17 1,-8-7 15,4-7-16,-20 4 17,-12-4-12,-8-3 9,-4 0-2,0 4-8,0 2 5,-68-6 10,68 0-19,0 0 19,0 0-19</inkml:trace>
    </iact:actionData>
  </iact:action>
  <iact:action type="add" startTime="130297">
    <iact:property name="dataType"/>
    <iact:actionData xml:id="d41">
      <inkml:trace xmlns:inkml="http://www.w3.org/2003/InkML" xml:id="stk41" contextRef="#ctx0" brushRef="#br0">3227 9408 0,'0'0'19,"0"0"-19,140 23 10,-49-19 2,-7 16 11,20-17-23,4-3 9,4 3 11,-8-3-20,0 14 12,8 16-7,0-17 14,-8 14-19,3-21 10,-11 8 2,-4-1 7,12-10-19,-8-3 12,0 7 4,0-7-15,-24 3 14,8 7 3,0 7-18,12-17 17,-13 10-17,13 3 12,-32-10 4,20 7 3,-16-3-19,8-10 4,16 6 20,-4-10-23,-4-3 12,-12 17-12,16-17 14,20-3 0,3 9-15,5-2 19,-4-7-19,0 6 17,0-3-1,8-3-16,-16-4 18,-4-3-18,-4 0 13,-12 0 6,23-17-19,-19 7 12,-4 7 8,-8-7-20,-8 7 12,-4-11 5,-8 1-17,-4 0 9,-4-1 11,-8 1-20,-8 10 11,-8-14 10,4-3-21,-12 7 11,0-10 9,-8-1-20,-8-2 15,-20-1-15,-20 7 16,-8 7-12,-16-10 5,-12-1 5,0 4 7,-4 0-21,-4 0 12,0-3 2,-15 0-14,-9 6 20,8-10-19,8 1 10,-36-21 11,4 37-22,-4-6 11,12 12 8,0 8-19,-15-8 9,-1 18 13,4 6-22,20 0 8,-8 0 14,-4 6-22,-8 4 14,12 4-14,1-1 20,-5-3-20,-12 10 13,0 3-1,12-6 8,-12 0-20,4 3 15,16-4-15,9 7 15,11-6 4,0 16-19,0-9 11,4 2 10,12 1-20,8-10 10,8 13 1,-4 6-11,0-16 12,-12 17 9,20-10-22,-7 3 12,15 6 2,4-2-14,4 15 22,-8 1-22,8 20 11,-8 7 6,-4-4-17,8 4 13,16-11 9,16-6-22,-4-20 13,28 4-13,-4-1 16,24-3-1,24 17-14,0-4 9,16-13 12,12 6-22,16-6 13,7-6 0,13-11-13,40-10 23,-4-13-23,12-6 8,32-21 11,23 0-19,-219 27 11,0 0 7,0 0-18</inkml:trace>
    </iact:actionData>
  </iact:action>
  <iact:action type="add" startTime="133153">
    <iact:property name="dataType"/>
    <iact:actionData xml:id="d42">
      <inkml:trace xmlns:inkml="http://www.w3.org/2003/InkML" xml:id="stk42" contextRef="#ctx0" brushRef="#br0">16957 15523 0,'0'0'20,"0"0"-20,0 0 8,0 0 14,0 0-22,0 0 9,-96-53 15,44 23-24,-28 3 15,-20-3-15,-15 0 35,19-6-35,4 9 0,4 10 15,0 4-14,-4-14 19,-8-3-19,4 0 18,4-10-19,-16-16 13,-11-37 3,-5-7-15,16-10 28,12 3-29,20 14 0,4-7 16,4-23-1,0-10-15,-8-7 15,16 0 14,12-27-29,8 11 1,12-8 14,12-9-15,16 0 13,0 20-1,16 23 1,0 0-9,24-16 4,12 19 7,24 17-10,24-23 7,16 20 2,0-4 13,16 10-26,16 24-1,11 13 17,5 10-17,-4 14 13,32 12 5,8 21-18,16 16 13,-1 27-8,-11 20 5,-12 20 6,16 23-3,-28 31-13,-17 39 13,1 13 1,-8-6-9,-32 3 10,-32 14-5,0 0-5,-24 12 10,-24 15-11,-32-15 5,-20 8 5,-32 6 3,-20-10-17,-20-26 11,0 6 14,-12-33-25,4-30 4,-16-14 8,-32-9 2,12-7-10,-3-7 8,19-16 1,20-24 1,0-20-14,16-23 16,16 0 4,4-13-20,16 0 6,8-7 5,16 6 3,12-9 2,20 0-16,12-4 11,20-13 14,-52 40-25,0 0 0,0 0 11</inkml:trace>
    </iact:actionData>
  </iact:action>
  <iact:action type="add" startTime="134374">
    <iact:property name="dataType"/>
    <iact:actionData xml:id="d43">
      <inkml:trace xmlns:inkml="http://www.w3.org/2003/InkML" xml:id="stk43" contextRef="#ctx0" brushRef="#br0">18060 14984 0,'0'0'0,"0"0"17,0 0-17,0 0 13,0 0 11,0 0-24,0 0 7,0 0 8,0 0-15,100 93 16,-48-60 0,0 7-16,16 3 11,12-6 10,-8 13-21,4 23 17,-4 7-17,-9 4 15,9 5-3,8 5 10,12-4-21,4 10-1,-4-7 23,4 3-23,16 8 27,28-14-27,-12-4 0,3-3 15,9 4-3,0 3 0,0-7-11,-16-3 13,20-3 0,4-7-14,-1-20 12,-11-4 5,24-6-15,4-6 13,-12-21 6,12 0-21,4-9 10,-21-8 8,-19-2-18,0-4 13,-16 6 4,-4 4-17,-16-3 21,-20 10-20,-20-11 8,-8 1 6,-8-7-15,-8 0 16,0 3 0,-4 1-15,4-4 18,-1 6-19,13-9 15,0 3 1,12-10-15,-8-10 7,8 7 13,-8-21-21,8 11 18,12-7-18,-8 4 13,12-14 7,0-4-20,12-6 12,-8-10 7,-4-16-19,0-4 12,8 7 6,7-1-18,-3-9 19,0-17-19,0-6 11,-12 9-1,-4 7 10,-8 17-20,-4-14 13,-4 7 8,-8 10-21,-12 4 13,-20 26-13,-8 16 14,-8-2 0,-8 22-14,0 4 16,-8 14 5,-8 9-21,-4 10 13,-4-3-12,8 0 20,-16 10-21,-4 4 13,-8 9-2,-4 7 8,-4 17-19,-12 16 8,1-10 15,11-16-23,12-7 9,24-7 13,8-13-22,12-13 13,12-4-13,0-13 13,40-40 1,-4 7 12,32-21-26,27-46 0,17-6 14,-4-14-1,8 3-12,-4 24 11,-16 10 0,-20 16 14,-28 27-26,-16 20 0,-24 14 14,-8 6-7,0 0 15,-28 60-22,12-17 9,4 7 11,24 23-20,4 24 15,4 29 0,12 14-14,-4-13 11,20-11 3,-4-19-15,0-14 20,8-13-20,4-23 14,-1-31 6,9-36-20,-64 20 10,0 0 5,0 0-15</inkml:trace>
    </iact:actionData>
  </iact:action>
  <iact:action type="add" startTime="135968">
    <iact:property name="dataType"/>
    <iact:actionData xml:id="d44">
      <inkml:trace xmlns:inkml="http://www.w3.org/2003/InkML" xml:id="stk44" contextRef="#ctx0" brushRef="#br0">25153 13938 0,'0'0'12,"0"0"-12,0 0 23,0 0-23,0 0 7,44 106 9,-16-9 12,0 23-27,12 20 0,-12 13 15,8-10-16,-8 0 19,0-23-19,0-13 20,-12-21-18,-4-22 11,0-21-1,-16-30-8,-8-13 7,-8-66 8,0 2-19,-8-39 12,-8-13 8,-4-14-20,8 0 14,4 0-9,-4-7 7,16 4 4,4 10-15,8 3 14,4-3-1,4 3-13,24 7 11,20 16 12,24 17-22,16 33-1,8 11 14,-12 29 2,20 17-17,-9 30 18,-11 0-18,-8 33 22,-28 27-21,-12 34 16,-24 9-16,-36-23 10,-20 16 0,-44-19 12,-12-17-22,-3-17 3,3-10 9,4-29 10,20-18-21,20-19-1,32-14 14,24-19-4,40-4-7,28 10 8,24-14 15,44 18-26,-1 6-1,1 26 13,-4-6-2,-20 24-1,-16 2 6,-16 11-16,-16-4 23,-12 4-22,-20-1 12,-8-6-4,-12-6-5,-12-11 12,0-13-12,0-10 20,0 0-24,-12-47 19,12 17-19,0 0 16,4 14-16,4-8 27,8 18-27,20-4 14,8-4-13,24-2 17,23-4-17,33-3 12,12-7 6,-12-24-18,-4-16 9,-28-10 14,-24-10-24,-28 7 11,-28 27-7,-36 2 4,-20 8 14,-8 32-22,-4 4 12,-12 20 5,0 14-16,-12 29 19,12 30-20,4 17 11,20 17 1,20-1 8,28-6-20,32 0 10,16-3 14,16-21-24,16-36 0,8-13 23,16-30-23,28-31 18,-16-42-18,-8-41 21,-21-26-21,-91 133 10,0 0 4,0 0 2</inkml:trace>
    </iact:actionData>
  </iact:action>
  <iact:action type="add" startTime="137200">
    <iact:property name="dataType"/>
    <iact:actionData xml:id="d45">
      <inkml:trace xmlns:inkml="http://www.w3.org/2003/InkML" xml:id="stk45" contextRef="#ctx0" brushRef="#br0">27962 13535 0,'0'0'1,"0"0"-1,0 0 14,0 0 2,0 0-16,-24 103 13,36-56 8,0 33-21,4 26 14,8 11 11,8-1-25,16-12 0,-16 5 13,4-9-8,-4 7 7,4-20 4,4-17-16,-12-17 12,0-13-1,0 0 8,-4-27-19,-12 7 13,-8-13 3,4-7-16,-8 0 10,0 0 11,0 0-21,-8-54 15,4 41 3,4 6-18,0 1 17,0-4-17,-8 10 15,8 0-11,0-20 10,-4 10 1,4-14-15,0 1 27,0-3-27,16 2 10,-4 14 8,0 10-18,-8 0 16,8 0-16,0 24 14,0-14 1,20 3-15,32-13 18,20-17-1,24-13-16,7-6 10,-7-21 8,-12-6-18,-12-14 13,-36 0-14,-28 14 23,-20 10-23,-16 6 12,-20 27 4,-4 4-16,-20 19 11,-8 17 7,12 0-17,-4 37 20,16-1-21,5 1 14,-1 23-1,24 3-9,8-3 9,20-3-4,16-8 7,12-19-15,-1-3 12,13-24 10,16-9-23,0-21 4,12-20 4,-12-3 12,-12-3-20,-4-27 14,-28 7 2,-8-10-16,-4 13 15,-8 3-4,8-6 9,-12 13-20,12 6 4,-8 4 9,4 20-4,-4 10 7,4 0-11,-4 0 9,-4 0 2,0 0-16,0 47 14,8-24 4,-4-9-18,0 2 11,4-6 7,4 7-18,-8-7 15,0-7-15,4 7 16,-8-6 2,4-4-17,4 0 15,-4 0-16,4 0 15,-16 0-4,8-44 4,-16 18-15,8-8 21,4-6-20,0 4 9,-8-11 10,0 4-20,0 0 11,8 9 10,-4 11-21,4 3 16,4 17-16,12 3 9,0 0 11,-8 76-20,24-22 17,0 32-13,12 14 5,12 3 4,4 1 14,-4-24-27,4-24 1,-12-13 13,-4-43 1,-9-6-15,1-34 29,-4-40-28,8-60-1,-8-13 23,4-7-23,-8 10 14,-12 20 4,-12 34-18,-24 49 20,12 20-20,-4 27 16,0 57-16,8 9 10,8 31 9,20 6-19,12 17 31,24-7-31,32-9 0,8-31 15,12-33-1,0-33-13,-24-27 12,-8-40 4,-32-4-17,-20-9 14,-32 0 7,-4 10-21,-16 6 3,-16 10 10,-8 11 6,-8 26-19,8 26 13,-4 18 3,16 39-16,4 27 12,32 20-1,24 3 11,16-20-22,20-33 15,-16-13-15,12-41 14,0-26 1,4-36-15,-4-17 20,4-31-20,-12 4 11,-4-20 4,-16 7 7,3 3-22,-11 17 4,0 33 7,-4 27 1,-4 23 1,-16 0 2,16 56-15,4 24 15,16 34-12,12 19 18,4-7-21,12-19 12,8-24 0,4-26 3,0-41-15,-16-22 17,-8-34-13,0-40 14,-8-37-18,-12-19 11,-8-34 18,-16-33-28,-12-17-1,-4 10 20,0 10-20,-4 40 29,4 50-29,0 27 0,4 37 19,4 46-11,4 0-4,16 96 11,16 31 0,24 16-15,0 53 21,4 28-21,0-1 11,-16-33 0,-12-4 7,-4-53-17,-24-133 18,0 0-19,0 0 14</inkml:trace>
    </iact:actionData>
  </iact:action>
  <iact:action type="add" startTime="139518">
    <iact:property name="dataType"/>
    <iact:actionData xml:id="d46">
      <inkml:trace xmlns:inkml="http://www.w3.org/2003/InkML" xml:id="stk46" contextRef="#ctx0" brushRef="#br0">31047 13998 0,'0'0'2,"0"0"20,0 0-22,0 0 21,84-24-21,-56 11 13,8 6 12,12-3-25,28 4 0,4-11 26,8-13-25,0 7 7,8-14 12,8 17-20,-5-3 14,-19 16-14,-12-3 14,-16 4 1,-24 9-13,-16 0 13,-8 7-2,4-3-9,-8 10 9,0-14 7,0 0-20,0 1 15,0-11-14,0 4 11,0-14 10,0 7-22,0-20 7,0 30 14,0 0-21,0 0 12</inkml:trace>
    </iact:actionData>
  </iact:action>
  <iact:action type="add" startTime="140351">
    <iact:property name="dataType"/>
    <iact:actionData xml:id="d47">
      <inkml:trace xmlns:inkml="http://www.w3.org/2003/InkML" xml:id="stk47" contextRef="#ctx0" brushRef="#br0">26064 15823 0,'0'0'1,"0"0"21,0 0-22,0 0 18,0 0-18,0 0 11,0 0 3,0 0 3,0 0-17,52 100 22,-28-17-21,16 20 16,-8 14-16,4-7 12,-4-4-8,-4 4 9,-4-10-8,-12-23 10,-8-14-12,4-30 8,-8-13 1,0-20 2,-12 0-15,-4-59 17,-8 5-16,0 1 19,-4-37-20,0-13 12,-12-4 8,12-3-20,0 4 11,12 6 8,4 3-19,12-3 9,16 14 6,20-4-11,24 13 10,44 1 4,4 16-18,0 13 13,-8 30 7,-12 34-20,-17 23 14,-7 7-10,-12 9 9,-12 17-3,-24 7 11,-12-6-21,-16-8 16,-24 14-15,-28-3 8,-15 9 9,-5-9-17,-8-34 19,16-6-20,16-30 10,12-7 8,28-14-18,20-12 10,16 9 12,12-3-22,0 7 14,24 6 1,4 14-14,12 6 13,8 17-11,15 13 17,9 7-20,4 7 13,-20-7-1,-16 0-1,-12-7 13,-20-6-24,-8-14 0,-16-6 12,-8-17-1,8 0 12,-12 0-23,0-100 15,0 30-15,12-10 15,16-7-1,-28 24-14,-4 20 16,-4 9-1,4 24-15,-8 10 16,4 0-1,4 0-15,0 0 14,4 54 2,8-31-16,4 4 21,12-4-21,4 0 11,8-13 11,8-3-22,0-4 13,16-13 3,-4 7-16,0-10 9,0-11 10,0 4-19,-5-20 21,-11 0-21,0-10 10,-12 4 4,-16-8 3,0 11-16,-12 7 13,-12-1-13,-16 14 14,-8-4 3,-8 14-18,0 19 13,-7 11-10,-1 3 12,-16 20 2,-12 13-17,12 14 11,12-7 16,16 6-27,12 8 0,28-8 12,20 4 10,28-13-22,20-4 18,4 4-18,8-27 12,8-7 8,-5-23-20,-11-13 17,20-17-17,-8-10 13,8-14 0,0-15 10,-24-8-23,-12-3 0,-8 3 14,-28 21-2,-4 26 8,-8 20-20,-20 10 17,-4 46-17,16 1 9,-12 20 10,16 3-16,16-14 11,0-9-11,20-11 7,12-29 2,4-7 8,8-23-20,-8-17 14,-16-13 5,-5-11-19,-15-12 14,-20-11-14,-16 4 13,-11 10 9,-29 3-22,-24 26 19,12 31-19,-12 36 16,12 24-15,16 23 11,12 23 6,12 10-18,12-9 17,28-4 0,8-24-17,16 1 13,16-44 2,16-3-15,4-27 19,20-23-18,-8-26 23,-17-11-24,-3-19 13,-20 6-13,-4-7 13,-16 10 1,-8 18 1,8 35-15,-12 14 14,20 54 4,32 35-18,16 11 19,20-3-19,4-4 12,-4-16 11,16-34-23,-8-33 3,-13-23 9,-15-27 1,-24-23-3,-16-17 17,-16-24-26,-20-5-1,-8 2 11,-20-20 3,-12-9-10,0 6 3,-12 20 18,4 30-25,5 30 13,-1 20-9,-4 20 8,4 20 2,4 20 2,12 7-16,16 19 10,0-2 10,8 49-20,12 44 17,4 22-17,20 11 16,-8 4-13,0-8 10,-4-23 0,-16-39-2,-12-25 4,-8-35-15,-8-28 15,-12-26 2,0-20-16,4-13 19,4-7-20,12-3 12,24 3 1,28 10-13,12-7 16,16 17 4,3-6-20,9 22 14,0-19-14,0-4 23,12-19-23,-8-4 13,-20 0 1,-20-7-14,-8 21 14,-20 6-1,-16 20 4,-8 3-17,4 17 17,-8 47-17,0-17 15,8 23 3,16 60-18,4 34 15,20-4-11,8-10 5,-4-26 5,16-31 10,-16-59-24,-40-17 4,0 0 4,0 0 10</inkml:trace>
    </iact:actionData>
  </iact:action>
  <iact:action type="add" startTime="143014">
    <iact:property name="dataType"/>
    <iact:actionData xml:id="d48">
      <inkml:trace xmlns:inkml="http://www.w3.org/2003/InkML" xml:id="stk48" contextRef="#ctx0" brushRef="#br0">30272 15360 0,'0'0'23,"0"0"-23,0 0 3,0 0 17,40 147-20,-4-81 15,4-19 5,-40-47-20,0 0 8,0 0 17</inkml:trace>
    </iact:actionData>
  </iact:action>
  <iact:action type="add" startTime="143220">
    <iact:property name="dataType"/>
    <iact:actionData xml:id="d49">
      <inkml:trace xmlns:inkml="http://www.w3.org/2003/InkML" xml:id="stk49" contextRef="#ctx0" brushRef="#br0">31039 15453 0,'0'0'0,"0"0"0,0 0 10,0 0 12,-148 117-22,61-54 11,-5-6 7,16-7-18,32-7 10,8-13 5,32-3 11,4-7-26,68 6 1,12-6 8,28 10 14,-13 0-23,9-10 14,-8 13-9,-16 4 6,-12 6 0,-12 1 7,-20-1-18,-28 0 13,-8-6-8,-44 10 4,-12-17 10,4-4-18,-16 1 13,0-4 5,16-20-18,0-29 9,24-7 7,16-21-16,12 54 17,0 0-18,0 0 27</inkml:trace>
    </iact:actionData>
  </iact:action>
  <iact:action type="add" startTime="143681">
    <iact:property name="dataType"/>
    <iact:actionData xml:id="d50">
      <inkml:trace xmlns:inkml="http://www.w3.org/2003/InkML" xml:id="stk50" contextRef="#ctx0" brushRef="#br0">31483 15267 0,'0'0'0,"0"0"19,0 0-19,0 0 24,0 0-24,28 166 10,-16-53 4,4 11 1,4-4-14,-4 0 12,4 3-7,4-13 8,-12-24 1,-8-29-15,-8-30 12,-20-27 8,24 0-20,0 0 12,0 0 11</inkml:trace>
    </iact:actionData>
  </iact:action>
  <iact:action type="add" startTime="143929">
    <iact:property name="dataType"/>
    <iact:actionData xml:id="d51">
      <inkml:trace xmlns:inkml="http://www.w3.org/2003/InkML" xml:id="stk51" contextRef="#ctx0" brushRef="#br0">31199 15690 0,'0'0'1,"0"0"16,0 0 11,0 0-27,108-4-1,-40-9 6,12-7 10,0 0 6,16-10-21,-12-10-1,12 0 12,-9-3 4,-19 10-11,-28 23 13,-24 13-17,-4 7 17,-12 20-17,-12 36 16,12 18-12,-12 16 5,8 16 3,-8 11-9,12 3 6,12-4 10,-8-16-19,8-27 18,0-33-19,0-46 11,-12-4 7,0 0-18,0 0 29</inkml:trace>
    </iact:actionData>
  </iact:action>
  <iact:action type="add" startTime="144320">
    <iact:property name="dataType"/>
    <iact:actionData xml:id="d52">
      <inkml:trace xmlns:inkml="http://www.w3.org/2003/InkML" xml:id="stk52" contextRef="#ctx0" brushRef="#br0">31874 15310 0,'0'0'0,"0"0"16,0 0-11,0 0 19,0 0-23,52 117 9,-52-117 3,0 0-12,0 0 16</inkml:trace>
    </iact:actionData>
  </iact:action>
  <iact:action type="add" startTime="144520">
    <iact:property name="dataType"/>
    <iact:actionData xml:id="d53">
      <inkml:trace xmlns:inkml="http://www.w3.org/2003/InkML" xml:id="stk53" contextRef="#ctx0" brushRef="#br0">32498 15477 0,'0'0'1,"0"0"24,0 0-25,0 0 12,0 0 4,-116 46-16,56-13 16,12 14-16,-4 10 20,4 3-19,16-10 10,16 3 19,24 14-30,40 16 0,48 7 20,40 0-20,0-14 11,24-9 11,15-24-21,-175-43 8,0 0 12,0 0-21</inkml:trace>
    </iact:actionData>
  </iact:action>
  <iact:action type="add" startTime="148048">
    <iact:property name="dataType"/>
    <iact:actionData xml:id="d54">
      <inkml:trace xmlns:inkml="http://www.w3.org/2003/InkML" xml:id="stk54" contextRef="#ctx0" brushRef="#br0">20302 14907 0,'-16'-30'16,"16"30"-4,0 0 8,0 0-20,0 0 11,-104-10 12,64 7-23,-12 3 7,-20-7 17,-36 4-23,-4-4 7,-4 7-4,-7-7 7,-21-6 3,-8-4 0,4-13 9,4-10-23,-12-6 0,-11-27 12,15-7-1,4-24 11,-4-16-22,-8 4 22,28-1-22,20 7 1,-4-16 20,21-1-2,11-9-18,4-1-1,28-26 11,24 3 7,12 20-18,20 10 11,20-13 8,12-3-19,8 6 20,12 6-20,24 1 9,27 3 15,13 4-23,12 9 9,-4 7 3,32 0 11,4 10-24,8 17 0,-9 23 13,29 14-2,-8 26 10,16 20-21,8 13 8,-9 10 8,13 20-16,-4 31 19,-16 12-15,-4 21 7,-12 13 2,-17 16 4,-39 18-17,-16 25 15,-28 11-15,-12 7 21,-36 19-21,-32-19 11,-32 6 2,-8 7 4,-8-10-17,-4-24 20,-8-3-20,4-19 13,8-11 9,4-27-22,12-12 3,0-21 8,8-23 2,12-7-1,5-16 12,-5-17-24,-4-14 0,0-26 13,20 20-4,0 0 4,0 0 8</inkml:trace>
    </iact:actionData>
  </iact:action>
  <iact:action type="add" startTime="148975">
    <iact:property name="dataType"/>
    <iact:actionData xml:id="d55">
      <inkml:trace xmlns:inkml="http://www.w3.org/2003/InkML" xml:id="stk55" contextRef="#ctx0" brushRef="#br0">20689 14417 0,'0'0'19,"0"0"-19,0 0 19,0 0-19,0 0 16,0 0 5,44 104-21,-28-84 8,4 6 9,-4-9-17,0 10 19,-4-1-19,4 4 13,-4 0 7,12 0-19,-8 13 10,0-9 1,8 9-8,4 17 10,0 27 7,0 16-21,8-7 16,-8 14-16,0 14 13,-4 9 2,-8 0-15,0 14 13,8 6 9,-8 10-22,-4-6 13,12-1 2,-8 1-15,0 3 14,8-14 9,-8-3-23,-4-9 0,4-5 14,0-12-3,-4-10 1,12-1 1,-12 1-13,4-4 25,8-10-25,4-13 12,0-10-8,16-3 7,4-1 0,-4-12 11,8-1-21,11-3 10,-7-3-7,0-27 18,0 13-22,-4-17 14,12 1-10,4-10 10,4-7 0,-4 0-13,-4 0 16,-8 0-12,-12-7 9,-8-13 1,-8 7-14,-16 0 12,-12 13 8,0 0-21,0 0 3</inkml:trace>
    </iact:actionData>
  </iact:action>
  <iact:action type="add" startTime="149814">
    <iact:property name="dataType"/>
    <iact:actionData xml:id="d56">
      <inkml:trace xmlns:inkml="http://www.w3.org/2003/InkML" xml:id="stk56" contextRef="#ctx0" brushRef="#br0">22176 18154 0,'0'0'0,"0"0"0,0 0 12,0 0 0,136 90 8,-80-60-20,20 7 13,-8-4 8,0-3-21,0-6 11,-16 6-10,-9-7 15,-15 0-12,-4 7 6,-12-23 7,-12 16-2,0-10-14,-28 4 18,4 0-18,-12 13 16,-11 6-17,-13 31 27,4-7-27,0 3 13,12-6-12,8 3 10,12-14 8,8-12-19,12-8 13,16 4 8,4-20-20,24-16 8,4-8 11,-44 14-20,0 0 15,0 0-15</inkml:trace>
    </iact:actionData>
  </iact:action>
  <iact:action type="add" startTime="150343">
    <iact:property name="dataType"/>
    <iact:actionData xml:id="d57">
      <inkml:trace xmlns:inkml="http://www.w3.org/2003/InkML" xml:id="stk57" contextRef="#ctx0" brushRef="#br0">23459 18051 0,'0'0'1,"0"0"9,0 0 12,0 0-21,16 103 9,4-26 13,-12-4-23,0 4 16,-8 0-15,0-14 7,0-3 10,0-7-18,0-3 12,4-10 3,8-10-1,-12-17-14,12-13 16,-24 0 2,12-113-18,0 113 25,0 0-25,0 0 0</inkml:trace>
    </iact:actionData>
  </iact:action>
  <iact:action type="add" startTime="150634">
    <iact:property name="dataType"/>
    <iact:actionData xml:id="d58">
      <inkml:trace xmlns:inkml="http://www.w3.org/2003/InkML" xml:id="stk58" contextRef="#ctx0" brushRef="#br0">22999 18071 0,'0'0'1,"0"0"23,0 0-24,0 0 6,0 0 13,0 0-19,-56-93 12,56 86 6,68-3-18,0-6 17,44 6 8,20-7-24,4-3-1,16-3 12,3 3 1,-19-7-9,-16 14 7,-36 3 2,-32 3 6,-24 14-19,-28-1 10,0 4 9,0 10-18,-56-6 16,28 6-17,28-20 12,0 0 4,0 0-16</inkml:trace>
    </iact:actionData>
  </iact:action>
  <iact:action type="add" startTime="150997">
    <iact:property name="dataType"/>
    <iact:actionData xml:id="d59">
      <inkml:trace xmlns:inkml="http://www.w3.org/2003/InkML" xml:id="stk59" contextRef="#ctx0" brushRef="#br0">24102 18318 0,'0'0'22,"0"0"-22,0 0 6,-12 153 17,12-83-23,12-24 9,-8 1 9,8-4-17,-12-6 17,4-24-18,4-6 11,-16-4 11,8-3-22,8 0 11,-8 0 5,0-76-16,0 19 17,0 57-14,0 0 11,0 0 5</inkml:trace>
    </iact:actionData>
  </iact:action>
  <iact:action type="add" startTime="151323">
    <iact:property name="dataType"/>
    <iact:actionData xml:id="d60">
      <inkml:trace xmlns:inkml="http://www.w3.org/2003/InkML" xml:id="stk60" contextRef="#ctx0" brushRef="#br0">24066 17588 0,'0'0'0,"0"0"0,0 0 21,0 0-20,0 0 8,0 0 15,0 0-23,0 0 9,0 0 9</inkml:trace>
    </iact:actionData>
  </iact:action>
  <iact:action type="add" startTime="151568">
    <iact:property name="dataType"/>
    <iact:actionData xml:id="d61">
      <inkml:trace xmlns:inkml="http://www.w3.org/2003/InkML" xml:id="stk61" contextRef="#ctx0" brushRef="#br0">24458 18114 0,'0'0'11,"0"0"5,0 0-16,0 0 10,0 0 14,0 0-24,0 0 7,0 0 10,0 0-17,0 0 18,0 0-8,0 0 7,24 174-17,-8-91 19,-4 4-19,0-4 14,0-17 1,-8-12-15,-4-11 20,0-20-19,0-6 18,12-17-19,-8 0 12,8-60 14,0 10-26,4-13 0,12-14 14,8-19 10,4-1-23,11 0 3,-7 24 9,-4 10 2,0 23-15,-8 27 11,-8 9 4,-8 21-1,4 39-14,-8 14 24,-8 20-24,0 4 11,-4-18-7,0-16 8,0-10 0,0-17 4,8-29-16,-4-4 23,8 0-23,0-77 10,4 11 2,8-21 15,4-16-27,12 13 1,0 17 17,0 19-18,-8 21 15,-4 23-11,-8 10 11,-8 0-3,-4 97 4,0-18-16,4 15 23,4 6-23,0-20 9,0 0 11,8-24-20,12-23 10,-4-26 5,-4-7-15,8-37 20,-8 7-16,0 7 3,0-7 13,-4 24-20,-4 2 11,0 1 4,-4 0-12,12-1 11,15-19 3,21-17-17,4-13 14,-4-24 5,-12 7-19,-12 7 12,-24 0 6,-16 13-18,-24 10 17,-4 23-17,-12 17 12,0 20 9,-4 17-21,-8 39 18,8 11-17,4 6 11,13 7-1,19-3 5,32-14-16,19-7 27,33-26-27,12-10 0,4-40 14,12-30-6,-4-16 7,8-38-1,-108 84-14,0 0 16,0 0 0</inkml:trace>
    </iact:actionData>
  </iact:action>
  <iact:action type="add" startTime="152746">
    <iact:property name="dataType"/>
    <iact:actionData xml:id="d62">
      <inkml:trace xmlns:inkml="http://www.w3.org/2003/InkML" xml:id="stk62" contextRef="#ctx0" brushRef="#br0">26572 17612 0,'0'0'0,"0"0"16,0 0-16,16 119 16,-16-39 5,12 0-21,0 10 11,4 17 10,0 13-21,8 3 4,-12-23 9,12-7 1,-8-23-1,-4-13-13,-4-31 13,0-19 5,-4-7-18,4 0 11,-8-80 10,4 30-21,-4-20 10,15-23 13,21-27-23,32 0 4,12 14 17,0 19-21,4 27 14,-16 37 7,-4 13-20,-12 33 2,-8 14 18,-4 9-21,4 38 25,-8 12-25,-20 14 13,-20 10-13,-20-27 12,-20-10 3,-20-13-11,-4-16 8,-12-14 5,8-24-17,-4-16 15,-4-10 3,12-10-18,12-20 21,12-10-21,12 4 15,29-8-15,18 11 14,21 7-5,8-8 9,12 11-14,-56 33 7,0 0 5,0 0-16</inkml:trace>
    </iact:actionData>
  </iact:action>
  <iact:action type="add" startTime="153476">
    <iact:property name="dataType"/>
    <iact:actionData xml:id="d63">
      <inkml:trace xmlns:inkml="http://www.w3.org/2003/InkML" xml:id="stk63" contextRef="#ctx0" brushRef="#br0">27655 18314 0,'0'0'7,"0"0"6,0 0 5,0 0-18,88 57 14,-48-27 9,3-10-23,13-10 10,-4-20 8,-12-10-18,0-10 9,-12-3 20,-12-4-29,-8-16 0,-20 3 9,-12 6 3,-8 11 1,-16 6 12,-8 17-25,4 17 1,-3 13 9,15 20-1,0 17 9,12 9-17,16 14 12,24-3 15,12-4-28,8-23 1,8-10 13,11-23-9,1-27 7,4-20 0,0-20-8,0-7 8,-20-19 1,-8-8 2,-12 11-15,-4 10 12,0 16 3,-8 24 8,4 23-23,-16 0 0,16 53 14,4 17 2,8 10-15,4 7 13,4-11 5,0-13-19,-12-3 19,4-36-19,-8-24 16,-8 0-15,-4 0 11,-4-84-3,8 31 8,8-10-12,0-4 6,-4-6 6,16 0-17,-8 16 14,8 17 4,-12 37-17,-12 3 10,12 43 4,0 10-15,4 14 13,-12-14 1,8 4 7,12-14-20,-12-33-1,-8-10 12,8 0 1,12-43 3,8-20-15,20 3 15,-8-4-11,8 8 7,-12 12 8,11 21-20,-19 17 11,-8 19 3,0 7-14,-8 33 17,8 10-2,-20 11-15,8-11 20,12 4-20,4-21 12,16-16-1,0-26 11,16-28-22,-4 8 14,-4-24-14,-8-7 12,-16 4 8,-4 9-19,-8 1 10,-16 33 6,0 0-16,0 0 14,0 50 8,16-13-23,8 9 0,16-16 30,0-23-29,16-14 0,8-23 7,-8-16 12,-4-24-20,-36-10 11,-28 3 2,-16 4 10,-28 3-22,-12 17 2,-12 16 7,12 34 4,12 9-2,4 21-9,16 23 11,20 20 6,28 26-20,12-2 15,8 6-15,20-34 13,0-16 8,0-23-20,8-24 12,-4-16 4,8-47-17,-12-33 9,-20-24 12,-8-6-21,-12-10 12,-12-4 1,0-16-12,-12 23 15,-4 17-1,4 29-15,-4 18 19,4 26-18,4 13 9,0 27 10,0 0-19,-4 83 12,12-29-1,8 56 4,4 30-16,8 33 21,8-7-21,8 14 10,3 3 12,5-13-21,8-17 12,-12-19-13,4-21 13,4-33 9,-48-80-21,0 0 2,0 0 20</inkml:trace>
    </iact:actionData>
  </iact:action>
  <iact:action type="add" startTime="159073">
    <iact:property name="dataType"/>
    <iact:actionData xml:id="d64">
      <inkml:trace xmlns:inkml="http://www.w3.org/2003/InkML" xml:id="stk64" contextRef="#ctx0" brushRef="#br0">24646 16396 0,'403'-60'21,"-199"27"-21,-84 9 9,-8 14-1,32 17 12,-5-7-20,-7-3 21,28 13-20,-24-10 10,0 13 7,24 4-17,0-4 13,-25 0 6,1 1-20,24-1 17,0-3-16,-16 0 13,28-4-13,4-2 25,-13 12-26,37 1 24,0-7-24,-12-7 1,-12 7 23,-13 7-23,-27-10 8,-28 3 10,12 20-19,0-10 17,4 3-17,-16 10 11,0 4 6,4-7-14,7 10 11,-11 10 1,-16-27-15,-16 14 17,0 3-14,16-14 18,4 14-20,0 14 12,-8 2-1,-16 28-8,8 2 9,0-3 0,-1 4-3,-11-14 13,-16 4-23,-8 6 1,-4 24 10,0-4 8,-12 10-19,-4-19 11,-8-8 11,-16 7-22,0 14 10,0-14 6,-16-9-16,-20-8 17,4-13 0,-20-9-17,-4-11 9,8 4 12,-24-4-21,-23 10 13,-25-16 10,0-1-23,-4 4 0,4-6 30,-24-1-30,0-20 0,12 14 11,13-10 3,7-7 7,-20 3-20,-4 0 13,4-9-14,-8 2 12,-28 4 13,4-16-23,-11-1-2,-29-3 20,16 0-20,-16-3 15,16 13 3,9 0-18,-9-4 10,-24 8 13,24 2-23,-4 14 17,-7-13-17,7-7 10,-20 7 3,20-14 5,4-3-18,-3-10 16,19 7-16,20-4 17,-24 7-1,0-10-16,0 10 12,-31-17 9,11 17-21,-4 4 12,0-11 10,12 7-22,13-3 0,11-11 13,16 8 1,16-21-11,16-6 9,-28-24 2,-4 7 3,9-23-17,-1 0 23,0-7-23,20-7 12,28 14-8,36-4 10,16 7 2,24 14-15,16 6 12,0 7-3,16 6 5,8-3-14,8-7 11,4 11 10,4-4-22,0-10 15,4 0-15,4-3 14,12-1 2,4 1-16,16 6 10,16 4 19,-1-10-29,1 3 1,-4-7 11,0 1 3,20-1 0,12 4-15,4 9 14,-4 8-1,0-4-13,7 10 12,5 0 16,-16 3-27,0-6-1,-4 20 14,0-7 2,-8 10-15,-28 10 13,0 6 0,-9 4-11,-3 0 4,12 0 11,0 4-13,-12-4 3,0 0 3,-24-4 6,-4 8-12,-16-4 11,-8-4-16,-8 4 14,-8-3 3,0 3-17,0-7 14,0-3 1,0 20-15,0-20 14,-40 7 2,32 0-16,4-1 15,4 1 2,-4 6-17,4 1 15,-8-1-11,8-3 11,-4 0-4,-4 3 5,8 7-16,-4-3 17,4 0-17,-8-1 17,8-6-14,0 0 10,0 0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88227">
    <iact:property name="dataType"/>
    <iact:actionData xml:id="d0">
      <inkml:trace xmlns:inkml="http://www.w3.org/2003/InkML" xml:id="stk0" contextRef="#ctx0" brushRef="#br0">27287 11676 0,'0'0'19,"0"0"-19,0 0 21,0 0-20,52 110 11,-48-83 11,8-7-22,-12-7 6,4-13 8,4 7-14,-8-7 14,0 0 0,-8 0-15,4 0 14,0-67 7,-8 34-21,-8-4 16,4-9-16,-8-4 9,4-27 8,-4 14-2,-4-4-14,0 0 25,0-6-25,4-10-1,-4-20 11,0 6 5,-12-6-15,4 3 15,-8-3-2,4-11-14,0 4 17,0 14-13,8-4 8,-7 27-1,3-4 7,4 7-18,8 14 11,-4 2 9,16 8-20,-12-4 12,8 20 5,12 6-16,-8 1 9,4 10 9,16 3-19,-8 10 18,4 0-18,4 0 16,8 0-12,-12 50 7,4-37-1,8 7 7,-16-7-12,12-9 11,4 2-15,-8 11 10,-4-14 3,-4 1 7,0-4-20,0 0 8,0 0 12</inkml:trace>
    </iact:actionData>
  </iact:action>
  <iact:action type="add" startTime="89058">
    <iact:property name="dataType"/>
    <iact:actionData xml:id="d1">
      <inkml:trace xmlns:inkml="http://www.w3.org/2003/InkML" xml:id="stk1" contextRef="#ctx0" brushRef="#br0">26496 9821 0,'0'0'20,"0"0"-20,0 0 19,0 0-19,0 0 10,0 0 12,-84-70-22,80 40 11,4 3 10,0-6-21,16 0 12,0-17-2,24 7 27,0-17-36,12 6 0,8 1-1,4 6 17,16-9-17,15 12 9,21 1 10,8 20-19,-12 0 20,-8 6-20,4 17 11,12 17 2,0 13 3,-20-4-16,-17 24 18,-7 7-17,-12 23 15,-20 6-10,-16 11 13,-16-4-19,-20-3 14,-24 3-1,-8-9-9,-16-1 6,0 0 3,-4 14-8,-7-27 8,-5 13 3,-8-16-15,-12-11 9,-8-6 6,12-7-3,4-6-13,8 3 15,16-3 1,8-7-16,12-17 17,12-6-2,0 3-15,16-10 14,12-4 5,0-6-19,52-6 10,-20-18-5,20-16 18,-52 50-23,0 0 11,0 0-1</inkml:trace>
    </iact:actionData>
  </iact:action>
  <iact:action type="add" startTime="89920">
    <iact:property name="dataType"/>
    <iact:actionData xml:id="d2">
      <inkml:trace xmlns:inkml="http://www.w3.org/2003/InkML" xml:id="stk2" contextRef="#ctx0" brushRef="#br0">28326 9565 0,'0'0'15,"0"0"-15,0 0 21,0 0-21,0 0 8,0 0 16,92-60-23,-64 46 11,28-16 8,12 0-20,12-3 15,4 0-14,7-4 9,-11-3 3,0 0 5,12-3-18,8-7 13,16-7 3,-16 14-16,-8-7 15,-8 7-11,-28 3 11,-4 10-5,-24 13 6,-16 17-15,-4 7 17,-8 16-18,0-6 15,-64-4 1,24 4-16,-12-1 14,20 11-11,32-27 12,0 0-1,0 0 0</inkml:trace>
    </iact:actionData>
  </iact:action>
  <iact:action type="add" startTime="90405">
    <iact:property name="dataType"/>
    <iact:actionData xml:id="d3">
      <inkml:trace xmlns:inkml="http://www.w3.org/2003/InkML" xml:id="stk3" contextRef="#ctx0" brushRef="#br0">28905 9298 0,'0'0'1,"0"0"23,0 0-24,0 0 6,40 117 9,0-51 4,-24 11-19,8-7 19,-4 13-18,4 7 15,16 30-16,4 6 12,4 8 6,-4-21-18,-4 7 14,12 0-3,-12 0 3,0 0-14,-8-20 25,-4-11-25,-8-15 13,-4-24-4,-16-7-4,0-10 4,0-16 9,-12-7-4,12-10-13,-4 0 18,-4-60-19,8 60 16,0 0-16,0 0 17</inkml:trace>
    </iact:actionData>
  </iact:action>
  <iact:action type="add" startTime="90816">
    <iact:property name="dataType"/>
    <iact:actionData xml:id="d4">
      <inkml:trace xmlns:inkml="http://www.w3.org/2003/InkML" xml:id="stk4" contextRef="#ctx0" brushRef="#br0">29077 11566 0,'0'0'11,"0"0"11,0 0-22,0 0 11,0 0 3,0 0-13,76-60 12,-52 44 4,4-14-16,20 0 22,-4 0-23,12-14 22,0 4-21,8-6 18,4-7-19,24-4 7,0-6 10,-4 6-17,3 14 17,-23 3 9,-4 10-26,-8 0 0,-4 10 19,-12 10-19,-12-10 9,-12 17 0,-4 3 7,-8 13-1,4-3-15,-8-10 14,0-7 6,0 7-20,0 0 16,0 0-16</inkml:trace>
    </iact:actionData>
  </iact:action>
  <iact:action type="add" startTime="91490">
    <iact:property name="dataType"/>
    <iact:actionData xml:id="d5">
      <inkml:trace xmlns:inkml="http://www.w3.org/2003/InkML" xml:id="stk5" contextRef="#ctx0" brushRef="#br0">31363 8545 0,'0'0'6,"0"0"13,0 0-19,-84-26 13,48 29 8,-8 0-21,-8 7 10,8 4 13,-8 2-23,0 8 15,8-4-15,-8 13 12,-4 0 6,5 7-18,-17 4 14,-4 19-3,-4 20-5,8 14 5,12-7-6,0 6 12,-4 4-6,16-10 5,-8 13-16,20-19 18,4 15-18,4-12 16,12-10-11,12 13 9,24-4-9,4 4 8,4-3-5,20-17 6,0 3 1,0-20-15,4-9 14,8 2 5,-8-13-18,12-6 11,12-4-6,4 11 4,-5-18 8,1 8-17,-8-21 10,-8 0 10,4 1-21,0-8 11,-4-16 14,-4-6-25,-8-1 1,0 10 12,-8-19 6,-4 16-19,8-7 12,-16-13-6,8 14 7,-4-8 2,-4-6-3,8 4-11,0-4 13,-4 10 0,3-14-14,-7-9 11,8-7 9,0-30-19,-40 90 10,0 0 7,0 0-18</inkml:trace>
    </iact:actionData>
  </iact:action>
  <iact:action type="add" startTime="92294">
    <iact:property name="dataType"/>
    <iact:actionData xml:id="d6">
      <inkml:trace xmlns:inkml="http://www.w3.org/2003/InkML" xml:id="stk6" contextRef="#ctx0" brushRef="#br0">32182 9481 0,'0'0'21,"0"0"-21,0 0 13,0 0 8,0 0-21,16 110 5,0-77 16,4-16-21,0 6 10,16-9 11,-4 2-21,16-26 14,8 0 2,0 0-16,0-10 15,-4 0-1,0-23-10,-12 3 14,0-10-18,-8-10 11,4-6 4,-20-1 3,0 10-18,-16 4 20,-8 3-20,-16 10 4,-4 4 7,-8 6-2,4-7 8,-16 0-1,4 7-16,-8 20 17,-16-3-17,-16 6 14,-8 21 2,0-8-16,8-2 15,16 9 3,12 14-18,8-11 17,4 18-17,12 2 30,-15 11-30,3 3 0,-4 10 19,16 0-18,-8 6 20,12-2-21,16 9 20,12 4-20,16-4 16,32-7-1,20-12-15,20-8 12,15-2 10,-7-28-22,-96-16 5,0 0 5,0 0 4</inkml:trace>
    </iact:actionData>
  </iact:action>
  <iact:action type="add" startTime="96101">
    <iact:property name="dataType"/>
    <iact:actionData xml:id="d7">
      <inkml:trace xmlns:inkml="http://www.w3.org/2003/InkML" xml:id="stk7" contextRef="#ctx0" brushRef="#br0">10256 11936 0,'256'-70'20,"-73"33"-20,-83 27 20,-32 20-20,0 7 24,0-4-24,-4-6 9,-12-4 3,-8 7 4,-4-10-15,0 0 12,12 0 2,4-6-14,0 2 13,8 4 2,-8 0-16,-5 10 21,-19-10-21,-4-6 10,-16 12 9,0 1-18,-12-7 14,0-7 2,0 14-17,0 3 13,-80-7 2,40 4-15,-3 0 17,-1-4-17,-20 4 15,-12-1 0,-32-6-15,-16 17 14,-12-10 8,-4 3-22,-4 6 9,20-2 13,5-11-22,23 4 11,-12 3-7,4 0 5,8-10 12,12-10-20,-8 10 14,0-7 0,-16 4-15,-27 3 14,-1 3 2,16-3-16,12 17 15,-16-11-2,-12 1-13,12 3 19,16 10-19,4-10 12,9 20 11,-9-20-23,8-7 15,0 4-14,0 3 14,-12-13-1,0 6-14,16 17 16,0-20-1,24 0-15,8 3 15,12 4 9,9-7-24,7 0 0,16-7 22,4 7-22,0-3 14,12 3 1,0 0-15,0 0 19,0 0-19,0 0 14,68-7 2,-40-6-16,7 23 14,1-20 2,4 7-16,8-1 15,20-6 5,-8 0-20,28-3 17,-88 13-17,0 0 8,0 0 8</inkml:trace>
    </iact:actionData>
  </iact:action>
  <iact:action type="add" startTime="97394">
    <iact:property name="dataType"/>
    <iact:actionData xml:id="d8">
      <inkml:trace xmlns:inkml="http://www.w3.org/2003/InkML" xml:id="stk8" contextRef="#ctx0" brushRef="#br0">6967 13195 0,'0'0'7,"0"0"12,0 0-19,0 0 12,0 0 8,120 43-20,-68-26 23,0 3-23,-8-10 15,4 10-15,-4-7 26,0-6-26,24 3 15,11 3-15,9-3 14,-4-3-6,8 0 2,-4 3 1,32 0 10,12-14-21,-8 8 15,-4-4-14,0 3 11,19-10 7,5-3-19,-12 7 19,20 3-19,-4 0 14,0-10 1,11 3-15,17-9 28,-8-4-28,-4-10 20,-8 16-20,8-12 4,-16 12 20,-17 1-24,-7-14 19,-16 21-19,0-11 9,-36 14 9,-8-4-18,-12 7 16,-20-3-12,-8 6 4,-20 0 16,-4 4-24,0 3 10,0-3 7,0-7-16,-48 3 15,28-6-12,0-7 20,-20-7-24,16 10 21,-4-3-20,0 10 3,0 0 8,0 0-1,-8-6 2,-20-4 1,-40 10-13,-8 0 26,8 10-27,-7-4 1,-9 14 10,-28-3 1,-16 13-1,16 3 6,-4 11-16,-8-14 22,-19-4-23,7 1 16,-24-4-16,12-6 13,24 9 3,20-19-16,-15-7 12,-5 0 6,20 3-17,40 1 12,24-4 5,12 0-18,20-4 8,20 4 7,0 0 5,4 4-20,12 2 18,0-2-18,0-4 14,0 0 2,64 6-16,-64-6 9,0 0 7,0 0-16</inkml:trace>
    </iact:actionData>
  </iact:action>
  <iact:action type="add" startTime="98757">
    <iact:property name="dataType"/>
    <iact:actionData xml:id="d9">
      <inkml:trace xmlns:inkml="http://www.w3.org/2003/InkML" xml:id="stk9" contextRef="#ctx0" brushRef="#br0">7842 14461 0,'0'0'4,"0"0"17,0 0-21,0 0 20,0 0-20,0 0 13,0 0 8,0 0-21,0 0 8,0 0 4,92 6 7,-64-6-19,0 4 12,8-1 5,8-3-17,20 0 20,-4 3-20,16 4 16,-4 3-15,20-10 12,15 0-7,1 3 17,0 7-22,-12-10 12,-4 0-8,16 4 4,0-8 20,12 8-29,0-1 0,-9-6 15,25-11-7,16 11 9,-4 3-14,12 3 24,4 1-27,-4-8 0,-1 14 15,5 0 0,8-10-15,-24-3 20,4 6-20,8-3 16,-24-3-2,-13-4-13,-7-6 16,-16 3-13,-8 0 24,-24 3-28,-16-9 0,-24 16 14,-16 0-5,-12-10 7,0 6 1,0 4-17,-76-6 12,32 2 5,-8 14-17,0-3 15,-16 0-15,-44 3 17,-24 16-12,-23 8 7,-17-1 4,0 4-16,-16-1 15,-16-19 3,33 6-18,23-6 17,20-4-17,4 0 11,-8-6 5,20-4 1,20-6-17,-12 3 13,0 0 3,-11-7-16,23 7 19,28-6-19,16 6 14,24 0 2,16 0-16,12-7 15,0 4-2,0 6-13,0-3 16,0 0 2,0 0-18</inkml:trace>
    </iact:actionData>
  </iact:action>
  <iact:action type="add" startTime="101114">
    <iact:property name="dataType"/>
    <iact:actionData xml:id="d10">
      <inkml:trace xmlns:inkml="http://www.w3.org/2003/InkML" xml:id="stk10" contextRef="#ctx0" brushRef="#br0">10116 16815 0,'0'0'33,"0"0"-33,0 0 0,128-6 6,-64 6 8,-8-3 5,8 3-18,-8 3 16,-5-6-17,5 3 15,12-4-9,0 4 8,12 4-8,-12-4 15,12 0-21,0-7 15,0 7 1,0 7-16,4-7 28,12 3-27,0-3-1,-5 0 21,-23 6-21,-24-6 11,8 0 5,-24 10-16,8 7 19,-24-7-18,-8-13 10,-4 3 8,0 0-19,-56 3 17,16-3 1,0 7-18,-4-7 14,-8 6-14,-39-6 25,-85 17-25,-12 0 17,-4 3-17,-24 0 19,17 3-19,-5-10 10,-12 21 10,16-24-19,24-4 8,-12 1 8,21-7-1,11 17-16,4-14 16,-8 0-15,0 1 18,12-4-19,-3 3 33,7 0-33,20 14 0,24-7 15,24-10-11,4 7 8,8-1-2,8-9 5,28 6 3,4-6-18,12 3 18,12-10-18,0-7 15,64 11-11,-8 6 4,-56 0 11,0 0-19,0 0 10</inkml:trace>
    </iact:actionData>
  </iact:action>
  <iact:action type="add" startTime="102035">
    <iact:property name="dataType"/>
    <iact:actionData xml:id="d11">
      <inkml:trace xmlns:inkml="http://www.w3.org/2003/InkML" xml:id="stk11" contextRef="#ctx0" brushRef="#br0">11726 16756 0,'0'0'9,"124"0"16,32-7-25,-4 7 12,4 0 1,-4-10-13,-21 3 17,-23 1-12,-24 2 4,-16 14 4,0-3 9,-12-7-22,-8 10 14,-20-3-14,-12-11 16,-12 8-7,-4-4 10,0 3-19,0 0 16,0-6-15,0 3 15,-44-3 7,44 9-23,-12-6 1,12 0 8,0-3 6,0 6-5,0-6 7,0 3-17,0 0 19,0 0-19</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15036">
    <iact:property name="dataType"/>
    <iact:actionData xml:id="d0">
      <inkml:trace xmlns:inkml="http://www.w3.org/2003/InkML" xml:id="stk0" contextRef="#ctx0" brushRef="#br0">27491 5711 0,'136'136'13,"-136"-136"-1,0 0 8,92 77-20,-48-17 11,-5-17 12,-11-13-23,-4-3 12,-12-17-7,0-3 5,-12-7 2,0 0 2,0 0 8,0 0-22,-28-57 1,20 34 13,-4-4-10,12 10 9,-4 1-6,-4-8 14,0 11-20,0-10 17,-3 6-17,3-16 10,-4 16 4,0-16-9,-4 0 1,-8-1 13,8-9-19,-8-10 10,0-7 7,4 6-18,-4 8 15,8-4 1,-8 16-16,-4-5 17,4 12-14,-4 4 9,4 3 0,-4-4 5,0-2-17,12 16 19,-12-4-19,12-2 10,-4-1 11,16-10-21,-8 21 18,8 2-17,-4-9 8,8-10 6,0 23 1,0 0-16,0-4 15,0 4-1,40 17-13,-28 0 14,0-7 6,-8-7-21,8 4 4,-12 9 22,4-16-25,4 0 14,-8 7-15,12-7 14,-12 0 1,4 0-15,-4 0 18,0 0-17,0 0 13,-56-50-2,32 33 3,8 7-15,4-23 19,-4 16-19,8-13 14,4-6 3,0 3-17,8-11 14,12-2-10,12 2 11,8-2 2,28-4-17,24-10 10,16 3 12,-4 14-22,3-7 11,9 27 4,16 29-15,-4 31 16,0 29-12,-8 18 14,-20 9-15,-24 24 18,-4 12-20,-20-9 13,-32-6-10,-28-14 14,-40-1-18,-20-5 24,-12-4-24,-20 6 18,-16-13-17,-4-9 18,-12-14-18,20-17 8,16-10 10,25-16-19,27-17 15,12-17 2,24-16-16,12 0 8,40-1 12,12 1-21,20-14 17,-72 47-17,0 0 27,0 0-27</inkml:trace>
    </iact:actionData>
  </iact:action>
  <iact:action type="add" startTime="16469">
    <iact:property name="dataType"/>
    <iact:actionData xml:id="d1">
      <inkml:trace xmlns:inkml="http://www.w3.org/2003/InkML" xml:id="stk1" contextRef="#ctx0" brushRef="#br0">28865 4935 0,'0'0'1,"0"0"11,0 0 9,0 0-21,0 0 11,0 0 9,0 0-20,0 0 9,0 0 12,0 0-21,0 0 11,92-37 8,-72 37-19,20 83 14,20-6-13,-16 0 11,-4-1 9,-8 1-21,-8-10 17,-20-18-17,-8 1 12,4-26 3,-16-14 8,0-10-23,-4-34 0,8 1 29,8-20-28,4-14-1,0-33 27,12-26-27,4-11 15,8 24-15,4 10 17,0 19-3,0 11-14,-4 27 19,-4 22-19,0 18 13,-4 12 2,0 24-15,4 17 14,-12 26 2,16-3-16,-12 10 18,12 7-15,-8-1 11,12-3-3,0-16 6,0-7-17,0-37 18,8-3-18,8-20 10,-20-50 15,-8-10-25,-4-6 7,0-4 11,-12-3-18,0 13 23,0 13-23,12 17 9,-8 7 8,8 23-17,4 0 10,8 33 8,3-3-14,13-10 11,16-3 0,8-17-15,4-27 16,12-16-2,-8-24-14,-20-16 17,-12-7-2,-12 0-15,-16 23 17,-12 14-17,-12 6 14,-16 17 3,0 17-16,-12 20 9,0 23 5,0-7 4,0 24-19,4-1 13,4 11-13,20-4 17,8 14-13,8-7 11,20 0-4,16-10 5,16-10-16,8-17 17,8-30-16,4-9 14,-8-34 1,-8-24-16,-12-9 16,-20-10-13,-12 3 11,-12 10 0,-8 10-10,-12 3 3,-4 21 15,4 19-21,0 1 16,16 19-17,-8 7 14,8 0 2,8 0-15,-4 53 22,8-23-22,12 20 9,16-7-1,16 14 3,24 20 8,-8 6-20,7 20 12,1 4 6,-16 6-18,-8-6 18,-12 9-17,-4 4 7,-16-7 15,-24-16-23,-12-14 17,-16-16-17,-24-21 10,-8-39 8,-4-7-18,-4-20 17,0-13-8,-11-41-4,11-19 6,4-23 12,20 12-23,4 4 10,28 24 11,8 3-21,8 13 9,8 26 9,16 14-17,8 17 15,-4 6-15,-8 1 34,4 12-35,-16 8 0,4-1 5,-16-10 4,0-13 4,4 10 10,-4-10-22,0 0 10,0 0-10</inkml:trace>
    </iact:actionData>
  </iact:action>
  <iact:action type="add" startTime="18956">
    <iact:property name="dataType"/>
    <iact:actionData xml:id="d2">
      <inkml:trace xmlns:inkml="http://www.w3.org/2003/InkML" xml:id="stk2" contextRef="#ctx0" brushRef="#br0">31727 6434 0,'64'289'8,"-32"-105"14,-20-81-22,-12-27 11,12 1 9,-1-17-20,-11 20 11,12 3 12,-8 14-23,4 16 4,-4-6 17,-4-11-20,-12 14 13,-4 7 1,-11-7-14,-13-10 16,-12 3-17,8-10 17,-8 7-7,4-10-6,4 3 11,12-16 3,-4-17-17,12 0 18,8-24-18,0-12 13,16-1-1,0-16-13,12-4 12,-8-3 15,8 0-27,12-63 0,-16 39 16,4-12 0,0 6-15,-4 6 13,-4-2-6,-4-1 1,12 11 8,-12-1-16,0-10 19,12-3-20,-12 10 18,4-26-18,-4 9 11,0-36 8,-4-4-19,-4-19 12,4 6 6,4 13-17,-8 10 25,8 27-26,8 4 21,-8 22-21,16 14 5,-16 0 4,0 80 3,0-33 14,0 33-26,-12-3 1,8 12 20,-12 25-21,-8-21 12,-4 17 8,-8-14-20,8 4 19,12-20-19,4-16 11,0-14 5,28-30-16,8-10 19,0-27-4,16-3-15,12-10 16,4-3-16,12-21 15,28 8-5,12-1 5,-5 7-15,-15 10 18,-12 17-2,-32 6-16,-20 7 16,-24 0-16,0 0 13,0 0 4</inkml:trace>
    </iact:actionData>
  </iact:action>
  <iact:action type="add" startTime="20131">
    <iact:property name="dataType"/>
    <iact:actionData xml:id="d3">
      <inkml:trace xmlns:inkml="http://www.w3.org/2003/InkML" xml:id="stk3" contextRef="#ctx0" brushRef="#br0">28694 9321 0,'0'0'5,"0"0"13,0 0-18,0 0 22,-84-106-22,72 79 13,12 7 4,0-3-17,0 10 15,8 9 6,-4 4-21,8 0 8,-8 0 14,16 70-22,0-27 7,20 24 20,8 40-27,-4-1 1,11 17 20,-3-13-21,4 0 17,-4-10-17,-8-17 10,-8-16 10,-8-20-20,-16-11 19,-8-29-19,-4-7 14,-28-63-4,4 13 11,-8-10-21,-16-33 16,-8-17-16,-4-17 14,-4-29 5,1 6-19,15 10 7,-4 40 11,16 30 2,16 10-20,0 30 4,8 7 6,8 13 9,4 10-19,0 0 8,4 0 8,4 0 4,-4 0-20,20 63 15,-8-33-15,8 0 19,-8-17-19,12 17 13,-28-30-1,0 0 8,0 0-20</inkml:trace>
    </iact:actionData>
  </iact:action>
  <iact:action type="add" startTime="20815">
    <iact:property name="dataType"/>
    <iact:actionData xml:id="d4">
      <inkml:trace xmlns:inkml="http://www.w3.org/2003/InkML" xml:id="stk4" contextRef="#ctx0" brushRef="#br0">28770 9375 0,'0'0'10,"0"0"18,0 0-27,0 0-1,0 0 20,0 0-19,99-54 14,-59 28 2,12-14-17,16 6 14,8-9 6,8-13-20,-4 6 14,4-10-11,-20 13 7,-12 10 13,-8 14-23,-16 0 12,-16 19-7,-12 1 17,0 10-22,-56 3 16,32 3-15,-4-13 14,0-20-11,-12 3 10,16-16-2,-4-4 4,0-6-16,16 3 21,-4-3-21,8 3 13,8 0-9,-4 7 7,8 16 6,8 10 0,8 7-17,-16 0 4,0 57 26,16-27-29,-4 17-1,12 16 14,12 17 2,0 30-16,16 13 10,12 0 11,12 7-21,0 20 14,0-10 0,-9-17-14,-7-16 13,-24-31-1,-12-9 12,0-34-24,-16-16 1,0-17 9,-12 0 6,-16-60 1,-4-7-17,8-13 12,12 80-8,0 0 11,0 0 3</inkml:trace>
    </iact:actionData>
  </iact:action>
  <iact:action type="add" startTime="23645">
    <iact:property name="dataType"/>
    <iact:actionData xml:id="d5">
      <inkml:trace xmlns:inkml="http://www.w3.org/2003/InkML" xml:id="stk5" contextRef="#ctx0" brushRef="#br0">30148 8439 0,'-32'-227'19,"32"227"-13,0 0 7,-36-170 6,32 47-19,-4 23 14,8 34 10,0 19-24,12 37 0,0 10 12,4 57 0,-4-7 8,4 23-20,8 13 9,-8-12 11,12-8-20,-28-66 12,0 0 3,0 0-15</inkml:trace>
    </iact:actionData>
  </iact:action>
  <iact:action type="add" startTime="24170">
    <iact:property name="dataType"/>
    <iact:actionData xml:id="d6">
      <inkml:trace xmlns:inkml="http://www.w3.org/2003/InkML" xml:id="stk6" contextRef="#ctx0" brushRef="#br0">30052 8559 0,'0'0'1,"0"0"11,0 0 6,-108-37-18,56 20 15,0-19 5,-3-1-20,-1-10 18,-12 1-17,0-4 9,16 3-5,0-6 7,8 16-1,16 11 10,12 19-20,16 24 8,0-1 7,56 11-16,0 16 16,12 17-1,24-6-14,-4-8 15,-1 4-13,-7-17 16,-24 7-19,-4-20 12,-24 4 7,0 2-19,-12-9 11,-4 0 8,-8 9-19,16-26 11,-20 0 4,0 0 3,0 0-18</inkml:trace>
    </iact:actionData>
  </iact:action>
  <iact:action type="add" startTime="24614">
    <iact:property name="dataType"/>
    <iact:actionData xml:id="d7">
      <inkml:trace xmlns:inkml="http://www.w3.org/2003/InkML" xml:id="stk7" contextRef="#ctx0" brushRef="#br0">30132 8589 0,'0'0'1,"0"0"-1,0 0 4,0 0 14,56 113 2,-20-83-20,8 13 19,12 20-19,-4 17 17,-8 7-17,4 13 11,0 26 5,16 21-11,4 10 3,12-14 11,0-10-19,-1-23 11,-19-37 2,-24-53 6,-36-20-19,0 0 16,0 0-16</inkml:trace>
    </iact:actionData>
  </iact:action>
  <iact:action type="add" startTime="24961">
    <iact:property name="dataType"/>
    <iact:actionData xml:id="d8">
      <inkml:trace xmlns:inkml="http://www.w3.org/2003/InkML" xml:id="stk8" contextRef="#ctx0" brushRef="#br0">30528 7809 0,'0'0'21,"0"0"-21,0 0 19,52 127-19,16-14 14,12 14 9,12 33-23,-9-4 10,-3-26-5,4-3 4,-8-24 4,-20-27 11,-16-16-24,-8-36 6,-24-24 5,-16-84 0,-12 14-1,4-56-6,16 126 8,0 0 8,0 0-19</inkml:trace>
    </iact:actionData>
  </iact:action>
  <iact:action type="add" startTime="25254">
    <iact:property name="dataType"/>
    <iact:actionData xml:id="d9">
      <inkml:trace xmlns:inkml="http://www.w3.org/2003/InkML" xml:id="stk9" contextRef="#ctx0" brushRef="#br0">30444 8062 0,'0'0'8,"0"0"14,0 0-22,0 0 10,0 0 11,0 0-21,0 0 12,80-96 4,-52 82-15,-12-2 17,8-4-18,4-10 14,24-10-1,8-3 4,12-11-17,-1-6 24,-3 7-23,-4 13-1,-20-3 13,-16 13 0,-12 20-2,-16 10 7,0 0-18,-72 43 24,8 0-24,-20 17 0,-19 7 15,3 6 1,8 4-16,20-1 9,8-19 2,12-14 2,24-9 12,12-21-24,16-6-1,0-7 12,0 0 12,68-27-23,-44 4 16,-4 13-17,4-4 20,0 1-19,-4-4 17,4-9-18,4 9 14,-4-6-2,8 0-8,16 3 7,-4-14 2,8-6 1,-12 20-13,-1-3 14,-11 3 9,0 13-24,-12-9 0,-4 9 12,-12 7 6,0 0-18,0 23 9,0-13 7,0-10-12,0 0 13,0 0-3</inkml:trace>
    </iact:actionData>
  </iact:action>
  <iact:action type="add" startTime="26279">
    <iact:property name="dataType"/>
    <iact:actionData xml:id="d10">
      <inkml:trace xmlns:inkml="http://www.w3.org/2003/InkML" xml:id="stk10" contextRef="#ctx0" brushRef="#br0">31351 9515 0,'0'0'0,"0"0"22,0 0-22,0 0 10,-112 109 14,72-75-24,-12-8 9,-4 11 4,-8 3 5,-4 0-18,-16 10 16,-11 17-16,-21 3 20,4 3-20,4-3 13,-4 3 1,-28-13-10,4 0 8,-12-10 1,-7-7 4,-17 0-17,20-9 13,-4-21 4,-8-6-17,4-14 13,13-10-8,11-19 6,12-17 11,-24-14-21,12-20 13,4-39-14,-4-24 16,0 7-1,13-1-15,15-12 15,-8-7 2,4 9-17,8-2 20,16-1-19,12 8 15,8 2-16,12 24 16,20-17 1,4-13-17,8-1 17,0-9-17,8-10 12,0 6 3,-8 11-1,4-24-14,-4 24 15,9 12 0,-9 8-14,0-31 15,12 11-1,8 6-15,8-17 15,4 1-2,8-11-13,8-9 14,19 2 4,21 8-18,16-7 17,4 3-17,20 13 18,-4-16-13,16 7 6,24 6 7,12 17-18,-4-4 17,23 20 0,17 14-17,0 27 15,28 12-15,0 18 25,-1 6-24,17 27 13,-4 9-14,20 21 14,3 23-3,5 30-6,-12 10 6,8 30 5,-1 13-1,-3 7-15,0 43 21,-20 20-21,-25 0 9,-11 47 14,-20 17-23,-24 23 15,-12 9-15,-28-9 13,-12 10-3,-32-20 11,-24 6-21,-28-9 20,-24-8-20,-24 15 10,-12-18 6,-16 17-16,-28-20 12,-32 17 9,-12-3-21,-12 6 13,-36-3 1,-31 13-14,-9-3 24,-40-11-24,8 1 14,-31-17-11,3-46 10,284-187 1,0 0-14,0 0 11</inkml:trace>
    </iact:actionData>
  </iact:action>
  <iact:action type="add" startTime="38135">
    <iact:property name="dataType"/>
    <iact:actionData xml:id="d11">
      <inkml:trace xmlns:inkml="http://www.w3.org/2003/InkML" xml:id="stk11" contextRef="#ctx0" brushRef="#br0">9177 10627 0,'0'0'20,"0"0"-20,120 43 18,-48-19-18,8-4 14,-5 10 5,17-24-19,-8 4 11,0 7 9,8-14-19,-8 1 6,4-4 14,-16 0-21,8-17 21,12 4-21,-8-11 8,-4 1 13,-9 0-20,-7-4 6,0-3 8,8 3 4,4-13-19,-4 7 17,4-10-17,-8 0 12,-8-7 8,8 0-20,-16 3 18,4 4-18,-4 3 13,-12-14 5,0-2-18,-12-11 11,-4-3 9,-20-13-20,-4 3 8,0-3 14,8 6-22,-16 1 9,8-28 10,0-2-19,-12 6 13,0 10 4,-4 10-17,-12 0 15,-12-20 2,-16 3-17,0 4 19,-12 0-19,-12 13 13,4-3 5,4 3-18,-20-17 19,-8 27-19,-4-3 14,-7 13-1,3 7-1,0 29-12,-20-6 19,-8 10-19,12 4 13,-8 9 1,-16 14-11,-15 9 12,11-6 2,8 24-17,4-11 13,-8 14 2,12 3-15,4 0 18,12 10-18,-3 6 15,15 1 4,20 9-18,16 8 11,16-4 1,4 3 12,8-6-25,8-1 0,4 11 13,-4 6 5,20 7-18,4 23 8,16-16 15,4 9-23,-4-2 6,20 16 15,4-7-21,-4 3 10,4-12 10,12-4-19,4-1 10,-4-9 7,12-6-18,4-8 14,8-22 2,-4 12-16,4-26 19,4-13-19,11 9 13,-7-12 5,8-8-18,8 1 11,-12 0 11,0-17-22,4 0 18,28 0-17,0-4 7,0-6 16,24-10-24,-132 20 3,0 0 17,0 0-20</inkml:trace>
    </iact:actionData>
  </iact:action>
  <iact:action type="add" startTime="39885">
    <iact:property name="dataType"/>
    <iact:actionData xml:id="d12">
      <inkml:trace xmlns:inkml="http://www.w3.org/2003/InkML" xml:id="stk12" contextRef="#ctx0" brushRef="#br0">13313 10341 0,'0'0'20,"0"0"-20,0 0 18,0 0-17,-92 0 12,68-7 14,4 7-27,-16-10 1,12 3 9,-16-3 1,0 4 6,-4 9-17,-12-6 22,-8 6-22,-16-3 14,8-3 4,-12 6-18,8-6 9,5 6 4,-21-6-8,-12-4 8,-4-3 5,-12 0-18,20-17 12,-16-3 10,4 4-22,4-14 20,16 3-20,13-6 6,19-10 15,4-14-20,8-13 16,8 7-17,0-4 20,8-3-20,-8-23 22,16-10-21,0-4 19,20 7-20,-12 0 20,16-13-20,12 10 11,-8 3-5,12 3 5,20 17 18,4-6-29,20-14 0,4 7 17,16 3-11,0 13 13,19 0-19,29 1 17,0-4-16,4-7 19,4 17-20,-4 17 29,32 16-29,-12 18 1,-9 29 18,5 0-18,0 29 20,4-5-21,-20 9 15,-12 20 6,4 24-18,-13 13-3,-7 10 16,-12 10 4,-20 13-20,4 14 5,-8 2 9,-12 1 8,0-6-19,-8-18-3,-16 27 16,-4-13-11,-16-6 9,-16-8-9,-8-19 8,-12 16-4,-16 13 8,-12-22-17,-8-4 15,-16-17 1,4-6-16,-8-11 14,0 11 1,12-11-15,4-12 19,8-1-2,1-10-17,7-13 5,0 7 9,-4-10 3,0-8-17,12 5 14,-4-8 2,4 1-15,12 0 11,0 6 4,4-3-16,-12 3 11,-32 7 4,68-30-1,0 0-14,0 0 15</inkml:trace>
    </iact:actionData>
  </iact:action>
  <iact:action type="add" startTime="42689">
    <iact:property name="dataType"/>
    <iact:actionData xml:id="d13">
      <inkml:trace xmlns:inkml="http://www.w3.org/2003/InkML" xml:id="stk13" contextRef="#ctx0" brushRef="#br0">22887 10251 0,'0'0'14,"0"0"4,0 0-18,0 0 20,-120-34-20,41 34 12,-29 10-3,-12 0 15,-16 4-24,-24 16 10,-16-7-7,0 7 9,13 0 7,-25 7-18,0-14 10,0 10 8,-16-16-18,12-1 7,-7-12 15,-17 2-23,24-9 13,-16 0 3,16-17-16,17 3 14,3-13-10,16-6 9,0 6 5,36-20-18,12 13 12,8-23 3,5 3-15,3-23 13,24-9 2,4-11 7,12 10-22,8 0 0,12-13 15,-4 6-3,20-16 6,4 6-18,16-9 14,32-1-14,8-16 15,32 3 8,12-3-23,16 6 11,31-13 2,21 14-13,-4 12 19,24 8-15,24 2 6,4 8 12,23 6-22,9-7 9,-8 21 3,24 9 6,-9 7-18,17 10 19,-8 7-18,20-7 10,-17 13 11,17 14-22,8-10 14,4-4-14,-13 24 11,-3-4 10,-8 17-20,-32 17 8,15 23 12,-27 13-21,-16 27 13,-12 10-1,-24-7-11,-33 10 21,-31 24-22,4 10 12,-20 16 0,-20-13 8,-32 6-20,-8 24 16,-20 0-16,-8 3 12,-24 10 3,-12-3-15,-12-10 20,-20 7-20,-28 6 11,-16 0 8,-15-13-19,-5 3 33,0-6-33,-24-21 0,12-9 9,-12 3 14,-4-4-23,1-16 10,3-27 11,-16-6-21,-36 6 9,-76 11 14,-111 22-23,399-116 8,0 0-4,0 0 9</inkml:trace>
    </iact:actionData>
  </iact:action>
  <iact:action type="add" startTime="66361">
    <iact:property name="dataType"/>
    <iact:actionData xml:id="d14">
      <inkml:trace xmlns:inkml="http://www.w3.org/2003/InkML" xml:id="stk14" contextRef="#ctx0" brushRef="#br0">7558 14431 0,'0'0'9,"0"0"11,144 30-20,-56 10 15,4 0-5,24-10 10,-4 3-20,-16-10 15,12-6-15,-12 3 16,7 0-7,17-10-3,-8 6 13,4 1-18,-4-4 9,32 4 7,8-10-13,-4-1 14,-13-6-18,13 0 15,4-6 2,-4-18-17,12 4 19,0-6-19,-8-17 14,-17-4 3,9-16-17,-8-7 15,-12-10 2,-20-10-17,-36-3 18,0 19-18,-8-9 19,4-14-18,-20-3 14,-8-3 1,-8 3-16,-16 4 14,-12-11 6,-4-9-20,-28-18 4,0 11 7,-8-3 5,-28 2-14,-8-12 11,-20-4-1,-12 3-2,-4 17 12,-12 27-21,-16 0 17,12 0-18,-3 19 4,7 21 21,-32 23-25,12 3 16,-24 1-16,-36 26 10,-15 0 6,-45 23-12,4-13 9,4 33 4,1 17-17,23 4 18,4 16-18,8 26 30,36 4-29,21 0-1,-1 17 15,20 39-6,32 27 8,20 4-17,24 33 17,28-14-3,40 1-14,28 6 15,28-40 1,36-10-16,16-10 18,24-16-18,4-27 20,28-30-20,11-20 12,9-37 4,24-36-15,-208 3 14,0 0-1,0 0-13</inkml:trace>
    </iact:actionData>
  </iact:action>
  <iact:action type="add" startTime="67722">
    <iact:property name="dataType"/>
    <iact:actionData xml:id="d15">
      <inkml:trace xmlns:inkml="http://www.w3.org/2003/InkML" xml:id="stk15" contextRef="#ctx0" brushRef="#br0">11159 14291 0,'0'0'0,"0"0"0,148 20 8,-12-14 19,-1 4-24,49-6-3,-4 9 20,16-13-19,12 7 10,3-14 3,-23-3 10,8 3-24,4-6 0,-24-10 14,12 6-7,-25-13 14,-31 20-21,-36-6 11,-32 6 8,-44 3-18,-20 7 13,-56 7-2,4 3-12,-32-10 17,-76 13-2,-55 7-14,-13 13 19,4-3-20,224-30 11,0 0 5,0 0-16</inkml:trace>
    </iact:actionData>
  </iact:action>
  <iact:action type="add" startTime="68062">
    <iact:property name="dataType"/>
    <iact:actionData xml:id="d16">
      <inkml:trace xmlns:inkml="http://www.w3.org/2003/InkML" xml:id="stk16" contextRef="#ctx0" brushRef="#br0">11574 14467 0,'0'0'18,"0"0"-18,0 0 9,0 0 4,0 0 12,124 17-23,-28-7 6,32-3 10,16-1-18,56-16 15,0 10-15,3-10 14,21 0 5,-20-20-18,-24 0 12,-20 4 3,-25-4-16,-135 30 16,0 0-15,0 0 29</inkml:trace>
    </iact:actionData>
  </iact:action>
  <iact:action type="add" startTime="68431">
    <iact:property name="dataType"/>
    <iact:actionData xml:id="d17">
      <inkml:trace xmlns:inkml="http://www.w3.org/2003/InkML" xml:id="stk17" contextRef="#ctx0" brushRef="#br0">11602 14234 0,'0'0'1,"0"0"20,0 0-21,160 20 20,-40 3-20,8-16 15,32-4 1,24-3-16,-8-3 16,-9-17-16,-7 4 16,4-1 2,-40-6-18,-24 16 18,-44-3-18,-28 0 27,-28 10-27,0 0 0,0 0 12</inkml:trace>
    </iact:actionData>
  </iact:action>
  <iact:action type="add" startTime="68734">
    <iact:property name="dataType"/>
    <iact:actionData xml:id="d18">
      <inkml:trace xmlns:inkml="http://www.w3.org/2003/InkML" xml:id="stk18" contextRef="#ctx0" brushRef="#br0">11766 14284 0,'0'0'1,"0"0"5,160 27 12,-48-11-18,16 8 20,36-18-20,12-2 13,27-14 1,25-7 6,-228 17-20,0 0 11,0 0-6</inkml:trace>
    </iact:actionData>
  </iact:action>
  <iact:action type="add" startTime="69392">
    <iact:property name="dataType"/>
    <iact:actionData xml:id="d19">
      <inkml:trace xmlns:inkml="http://www.w3.org/2003/InkML" xml:id="stk19" contextRef="#ctx0" brushRef="#br0">14220 14284 0,'0'0'30,"0"0"-30,0 0 0,0 0 12,-84-56 4,72 36-15,4 6 15,8 11 0,0-4-16,0 7 17,52 10-16,-32-3 22,0 0-23,32 13 16,20-4-16,32 1 17,28-10 3,7 2-18,9-2 20,24-7-21,4 3-1,-12-3 19,12-3-19,-1-4 22,-3 7-22,4 0 18,4-3-17,-20-3 17,-12 2-13,-13-6 7,-3 7-7,-12-10 10,-36 9-11,-32 1 10,-20 0-8,-24 3 10,-8 0-9,0 0 4,0 0 6</inkml:trace>
    </iact:actionData>
  </iact:action>
  <iact:action type="add" startTime="69944">
    <iact:property name="dataType"/>
    <iact:actionData xml:id="d20">
      <inkml:trace xmlns:inkml="http://www.w3.org/2003/InkML" xml:id="stk20" contextRef="#ctx0" brushRef="#br0">14707 14461 0,'0'0'28,"0"0"-28,0 0 0,172 23 35,-8-20-35,24-16 3,16-17-3,11-3 24,-15-7-24,-12 0 8,-12-4 8,-28 8-9,-48 9 12,-48-13-19,-52 40 17,0 0-17,0 0 11</inkml:trace>
    </iact:actionData>
  </iact:action>
  <iact:action type="add" startTime="70228">
    <iact:property name="dataType"/>
    <iact:actionData xml:id="d21">
      <inkml:trace xmlns:inkml="http://www.w3.org/2003/InkML" xml:id="stk21" contextRef="#ctx0" brushRef="#br0">15838 14614 0,'0'0'1,"176"-37"11,76-39 6,-252 76-18,0 0 20,0 0-20</inkml:trace>
    </iact:actionData>
  </iact:action>
  <iact:action type="add" startTime="70508">
    <iact:property name="dataType"/>
    <iact:actionData xml:id="d22">
      <inkml:trace xmlns:inkml="http://www.w3.org/2003/InkML" xml:id="stk22" contextRef="#ctx0" brushRef="#br0">18644 14044 0,'0'0'1,"0"0"13,0 0 4,0 0-18,0 0 22,0 0-22,0 0 13,107 64 1,-39-38-2,24-12-12,8 6 21,16 20-21,20-14 19,24 8-19,8-1 20,19 0-20,25 0 20,-8 11-20,24-11 31,12-16-31,19 6 1,13 0 18,-12-3-19,15 7 13,-27-20-8,20-1 10,-8 4 4,15-6-19,-15 6 23,8-20-20,-20 3-2,7-6 14,1-14-1,12 4-14,-20-14 20,3-20-19,-23 7 13,-24-3-9,-4-10 14,-24 0-18,-29-17 13,-35 3 6,-32 4-20,-36-21 6,-20 8 13,-24-7-15,-12 3 15,-16-4-18,-28-2 8,-12-24 18,-16-17-26,-19 4-1,-17-3 13,-16 2 3,-16 18-15,-8 19 13,-12-9-7,-16 19 9,1 20-11,7 7 9,-12 7-9,-20 7 9,-8-4-9,-23-10 5,-9 20 2,-20 0 1,16 20-8,-23-4 6,7 8 12,-12 9-23,29 4 11,-17 3-7,28 0 9,-8 0-3,-3 16 11,-5 14-21,0 7 21,4-4-21,17 21 15,11-1-15,0 7 14,24 6-2,28 14-8,17-10 7,19-3 3,20 3-2,28-13-7,24 12 6,12 5 12,4 12-22,24 4 15,4-6-16,12-1 11,8 3 0,16 11 7,4 6-18,12-6 21,8 13-21,4-20 12,4 0-9,24-7 10,8 10 0,-4-3 8,20-3-21,-8-27 14,19 3-3,5-26-11,12-7 22,-8-1-22,-16-15 12,8-4 2,-8-17 1,16-3-15,4-6 17,-21-11-17,-11-20 13,-84 47 4,0 0-17,0 0 15</inkml:trace>
    </iact:actionData>
  </iact:action>
  <iact:action type="add" startTime="76645">
    <iact:property name="dataType"/>
    <iact:actionData xml:id="d23">
      <inkml:trace xmlns:inkml="http://www.w3.org/2003/InkML" xml:id="stk23" contextRef="#ctx0" brushRef="#br0">15403 15923 0,'0'0'18,"108"-17"-17,31 7 20,5 10-20,-20 0 9,-16-13 12,-12 3-22,-16 3 14,-12 7-14,-24 14 25,-12-11-24,-24 0 22,-8-6-21,0 6-2,-44 7 22,4-10-22,-16 0 16,0 0 1,-32 4-17,-20 2 16,-28-2-16,-56-1 15,-19-3 2,-17 10-17,-20 3 15,-8-3-12,-11 17 7,11-17 14,12 3-24,24 7 8,21-10 10,11 13-18,8-19 14,20-8 3,24 4-17,16-23 16,4 16-12,29-3 10,7 4 2,28-4-15,24 10 13,16-7-10,12 7 7,0-3 2,0 3 1,44 3-13,-20-3 14,16 7 2,4-4-17,4 4 15,3-4 1,5-6-16,40 13 14,16-7 2,20 0-15,0 1 17,36-1-18,16-3 14,-13 0-10,-7-3 11,16-1-5,-8 4 14,-12 4-24,-12 6 1,-1 6 26,-147-16-27,0 0 14,0 0-13</inkml:trace>
    </iact:actionData>
  </iact:action>
  <iact:action type="add" startTime="77956">
    <iact:property name="dataType"/>
    <iact:actionData xml:id="d24">
      <inkml:trace xmlns:inkml="http://www.w3.org/2003/InkML" xml:id="stk24" contextRef="#ctx0" brushRef="#br0">17053 15756 0,'0'0'27,"0"0"-27,0 0 0,-96-23 10,68 20 12,0-1-21,0 8 10,4-4 13,-4 0-22,12 0 9,-8 3 0,12 4-10,-4-1 22,16 11-22,-12-10 10,8-4 6,-4-3-16,8 10 13,0-3-14,40 6 12,-12-6 6,24-4-17,16 7 11,36-3 6,20-7-18,24 16 17,12-9 6,4-7-22,27 3-1,-15-6 13,-4 3-4,4 0 4,-12-3-7,-16 3 8,-17-7-9,-31 4 8,-8 6-1,-24-3-5,-28 3 5,-16-9-7,-20 6 8,-4 0 2,-52-10-2,8 20-13,-12-10 14,-20 0-6,-36 3 7,-19 0-15,-49 4 13,-32 6 3,-32 17 0,-24 4-16,9-14 15,15 9 4,32-12-19,48 3 3,56-13 11,36-4 3,36 10-17,32-13 10,4-6 10,60-1-20,-4 4 13,4 6 4,0-10-17,20 11 15,28-8 2,40 4-17,12 0 15,40-6-14,-200 6 13,0 0-2,0 0 8</inkml:trace>
    </iact:actionData>
  </iact:action>
  <iact:action type="add" startTime="78864">
    <iact:property name="dataType"/>
    <iact:actionData xml:id="d25">
      <inkml:trace xmlns:inkml="http://www.w3.org/2003/InkML" xml:id="stk25" contextRef="#ctx0" brushRef="#br0">19762 15900 0,'0'0'20,"0"0"-20,0 0 21,0 0-21,0 0 13,0 0 2,108-44-14,-40 34 22,12 7-23,16-10 11,0 6 10,12 7-21,24 0 16,16 0-16,15 7 19,9 3-19,8-4 14,-8-2 4,4-1-18,4 7 19,-9-7-19,-11-3 24,4 20-24,-20-10 5,-4 0 7,-16-6 7,20 16-19,-9-14 19,1-6-19,-28 0 20,0-6-20,-16-11 13,4 10 3,-28 1-15,-24 2 16,-20-12-12,-12 19 13,-12-3-18,0 0 13,0 3 4,-64-9-17,20-1 21,0-10-20,44 17 13,0 0-1,0 0-12</inkml:trace>
    </iact:actionData>
  </iact:action>
  <iact:action type="add" startTime="79657">
    <iact:property name="dataType"/>
    <iact:actionData xml:id="d26">
      <inkml:trace xmlns:inkml="http://www.w3.org/2003/InkML" xml:id="stk26" contextRef="#ctx0" brushRef="#br0">24250 15660 0,'0'0'1,"0"0"-1,0 0 5,0 0 15,0 0-20,0 0 25,0 0-25,0 0 9,0 0 7,0 0-16,0 0 17,124 16-10,-56-12 23,4 6-30,16 3 0,12 4 16,27-7-15,9-10 12,-8 3 5,20 4-18,20-7 14,0 0-10,-8 0 11,11 6-6,-7 11 2,-12-7 4,4 0-14,0 7 13,-8-11 4,-29 1-18,-15-7 17,-4 10-17,8-3 14,-12 3 2,-16-10-16,-16 0 20,-24 0-20,-8 0 10,-12 0 7,-8-10-12,-12 20 8,0-20-5,0 10 9,0-7-17,0 7 20,-48 7-9,44-7-11,-8 0 32,0 0-32,-4-7 0,-8-3 17,24 10-17,0 0 12</inkml:trace>
    </iact:actionData>
  </iact:action>
  <iact:action type="add" startTime="80606">
    <iact:property name="dataType"/>
    <iact:actionData xml:id="d27">
      <inkml:trace xmlns:inkml="http://www.w3.org/2003/InkML" xml:id="stk27" contextRef="#ctx0" brushRef="#br0">28218 15843 0,'0'0'19,"0"0"-19,0 0 11,0 0 14,0 0-24,0 0 7,0 0 9,0 0-16,0 0 8,0 0 12,0 0-21,84-20 16,-72 20-16,4 0 17,20 7-9,20 3 20,52-4-28,8-2 2,20-4 8,3 3-4,21-6 4,0 3 3,-8-7-3,-4-6 10,4 13-19,19-7 8,-11-3 12,16 10-20,0-3 10,-16-1-6,-8 4 8,-4 0 2,-1 7-14,-35-7 18,-12 10-19,-40-10 12,-8 7-2,-24-7 12,-16 0-21,-12 0 8,0 0 19,0 10-28,-40-20 0,12 20 15,12-7-10,-8 0 8,12-3 18,-4 7-31,-8-7 1,24 0 9,0 0 5,0 0-15</inkml:trace>
    </iact:actionData>
  </iact:action>
  <iact:action type="add" startTime="82391">
    <iact:property name="dataType"/>
    <iact:actionData xml:id="d28">
      <inkml:trace xmlns:inkml="http://www.w3.org/2003/InkML" xml:id="stk28" contextRef="#ctx0" brushRef="#br0">8350 16199 0,'343'-276'10,"-211"126"14,-96 63-24,-20 7 5,-28 27 15,-24 7-20,-8 2 14,-12 4-1,-48-33-9,-20-27 16,-23 10-20,-25-30 31,-36-23-31,-24 3 0,-35 27 10,-1 30 11,-28-1-21,8 24 10,-3 37 2,19-4 9,-24 24-20,-4 23 3,-7 0 4,-5 23 10,4 21-2,-7 6-16,-9 13 14,-24 27 3,41 23-17,-17 17 15,52-7-2,13 4-12,19-4 22,24 13-23,28-6 14,44-26-13,44-5 14,32-12-6,13 0 17,19-17-26,12 6 0,32 14 10,20 20 2,11 6 0,45-2 6,20 19-18,20-7 17,8-9-17,32-37 14,12-3 7,0-11-21,39 4 15,5-13-15,20-24 24,12-10-24,-9-29 16,33-1-15,0-16 25,24-17-26,-17-14 5,5 8 23,-12-28-28,19 1 0,-7-20 13,4 13-3,-16-23 7,-5 16-17,-19-13 11,20 13 7,-16-36-17,-1-3 15,-43-21-2,-8 0-14,-12 1 18,-20-34-5,-21 3-12,-27 4 17,-16 20-18,-40 6 13,-20 8-2,-28 19 8,-20 20-19,-20 6 16,-20 1-16,4-13 15,36 86 6,0 0-21,0 0 16</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24997">
    <iact:property name="dataType"/>
    <iact:actionData xml:id="d0">
      <inkml:trace xmlns:inkml="http://www.w3.org/2003/InkML" xml:id="stk0" contextRef="#ctx0" brushRef="#br0">7506 8106 0,'468'-137'21,"-264"11"-21,-16-24 8,-29 3 11,9-13-18,-24-33 9,-36 13 8,-24 17-18,-28-4 13,-4-9 16,-12 19-29,-24 14 0,-4-30 19,-28 0-18,4-50 12,-32-17 4,-24 20-17,-8 3 14,-8 31 5,0 56-19,-24-3 19,-24 10-19,-19 13 18,-9 26-18,24 24 16,-48-6 2,-8-17-18,4-1 19,-39 1-18,11 16 12,-12 21-7,-28 16 7,-7 10-6,-29 20 3,8 7 5,-4-7 0,13 29-15,-13 1 15,-8 14 2,1 2-16,-1 8 4,20 32 9,-4-6-7,37 23 7,-21-3-9,28 10 7,36-10 7,-11 20-18,47 3 21,36-6-21,0 16 5,16 57 8,28 3 2,16-20-15,60 37 17,-4-7-18,36 21 23,4-1-22,28-20 6,12 10 5,20-16-6,40-24 7,32 0 5,12 13-18,43-19 15,13 0-10,-8-21 10,36-16-9,-9-20 8,49-33-9,-16-1 8,28-16-1,-33-20-1,45-33-7,0-14 5,-5-33 7,21-27-12,-40-2 8,-13-8 2,-35-6 9,20-1-23,-24-2 0,-9-27 11,-31 9-1,-64-2 12,-36 39-22,-104 67 16,0 0-16,0 0 15</inkml:trace>
    </iact:actionData>
  </iact:action>
  <iact:action type="add" startTime="26332">
    <iact:property name="dataType"/>
    <iact:actionData xml:id="d1">
      <inkml:trace xmlns:inkml="http://www.w3.org/2003/InkML" xml:id="stk1" contextRef="#ctx0" brushRef="#br0">2555 7709 0,'0'0'2,"0"0"18,0 0-20,-128 40 14,81-30 12,7 17-26,-12-14 0,20 4 26,8 0-26,-8-7 12,4 6 3,-20 8-15,16-4 18,-4 6-18,-16 4 14,8 7 2,-8-7-16,8 6 17,-8-12-4,8 9-12,-4 0 24,8 21-25,8-1 14,8 20-14,-4 17 17,-12 3 1,12 24-18,0-17 17,16 20-16,8 6 12,8 8-8,8-5 7,20-5 8,8 16-19,12-4 11,-16 1-6,8 3 5,-4 13 3,-12-13 9,12 0-23,-12-7 0,-4-17 12,-8-2 7,-16-1-19,-16-23 12,-12 0 7,-8-14-19,-8-9 15,-8-10-4,-4-1 4,16-22-14,-4-8 21,8-16-21,8-10 3,12 0 7,8 0 0,8-10 5,0 3-16,0-3 30,48 20-29,-28-3-1,20 3 12,8 17 2,12 13-10,-4 26 16,-20 48-20,-4 42 11,-8 7 2,-12 44 13,-12 3-26,-4-17 0,-20 7 14,0 0-4,-8 6 3,-20 1 3,-16 12-16,4 21 22,-8-10-21,8 0 15,8 23-16,17-17 10,11 14 4,12-17 9,16-29-22,16 2 4,28 1 5,19 2 1,17 5 6,8-28-17,4 4 12,-4-17 0,-4-16-8,24-31 17,0-29-21,0-27 15,-12-14-4,-4-29-11,-92-27 14,0 0 2,0 0-16</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17806">
    <iact:property name="dataType"/>
    <iact:actionData xml:id="d0">
      <inkml:trace xmlns:inkml="http://www.w3.org/2003/InkML" xml:id="stk0" contextRef="#ctx0" brushRef="#br0">2919 8329 0,'0'0'22,"-100"-23"-22,-72-11 21,-12-16-21,17 0 9,7 0 3,20 7-4,8-10 7,16 6-3,20-6-11,12-4 18,16-3-19,-8 0 11,5-10 8,-5-3-19,16 6 15,8-2 0,12-11-15,0-4 21,12-16-20,0-3 13,-8 10-10,20 3 8,0-7 6,-8-13-17,24-6 21,8-7-22,12 6 18,20-10-18,12 1 11,0-1 7,16 11-18,4-4 16,28-23 0,15 9-15,17 8 12,-8 9 4,8-3-16,16 0 18,16 4-19,-16 23 10,-13 13 8,25 10-17,4 13 16,12-19-16,24-1 26,0 10-27,-21 7 19,9 0-19,12 0 9,-24 1 6,16-5-14,-5 4 20,-27-6-21,12 9 10,8 20 9,-16 4-19,-8 10 14,7 16 6,1 7-20,-4 7 15,16-1-15,0 11 16,-4 0-7,19 3 8,-3 10-17,0-14 15,20 21 1,20-4-16,27 7 21,-11 4-21,12-1 17,0 0-17,31 4 15,-11-11-6,12 4 13,-32 4-22,-13 6 4,-3-17 7,-12 10 2,8 17 2,-25 7-15,5 6 17,-4 14-1,-28 3-16,24-7 17,-5 20-17,-11 4 10,-4 3 10,-12-7-20,-24 7 16,-4 3-5,-1-3 5,-19 20-16,-32-14 15,-16 1 10,4-7-25,-4 10 0,-8 10 24,-8-10-24,-12 0 19,-12-14-18,-12 27 13,-12 4-13,-16-11 9,-16-9 9,-12-7-18,-8 10 14,-20-7 0,-12-23-14,-48 0 16,-40 17-17,-20 2 12,-35-2 5,-21 6 1,-40-19-18,-24-8 3,-27 4 9,3-13 21,-4-27-33,-3-7 0,-37-13 9,-8-20 7,17-3-16,7-21 16,48-6 0,17-13-16,-1-27 19,284 60-19,0 0 12,0 0 5</inkml:trace>
    </iact:actionData>
  </iact:action>
  <iact:action type="add" startTime="19456">
    <iact:property name="dataType"/>
    <iact:actionData xml:id="d1">
      <inkml:trace xmlns:inkml="http://www.w3.org/2003/InkML" xml:id="stk1" contextRef="#ctx0" brushRef="#br0">2483 8092 0,'0'0'0,"0"0"10,0 0 10,-127 84-20,83-24 13,-8 23 19,-4 30-31,-12 4-1,12-1 14,0 17-13,4 4 10,24 6 0,16-6 1,16-4-1,36 27 5,24-7-16,4-6 17,4 9-17,-12 7 17,-16-9-12,-16-14 3,-20 13 6,-44 3 3,-28-12-17,-20-28 19,0-33-19,-20-23 15,20-20 1,20-16-16,8-24 18,16-24-18,16 18 13,20-8 3,4-16-2,40 20-13,-8 10 13,20 24 1,12 36-15,20-7 15,-4 27 2,0 6-17,-12 34 17,-28 40-17,-12 10 15,-24 27 3,-8 22-18,-24 31 13,-12 13-9,-24 34 5,8 16 6,12 13 6,-8-13-21,8 34 18,16-18-18,20 8 8,16-21 17,36 4-25,40-47 15,24-10-15,12-20 11,28-13 9,39-13-20,1-44 13,4 0-2,40-6-8,35-37 13,-267-130-1,0 0-15,0 0 13</inkml:trace>
    </iact:actionData>
  </iact:action>
  <iact:action type="add" startTime="25951">
    <iact:property name="dataType"/>
    <iact:actionData xml:id="d2">
      <inkml:trace xmlns:inkml="http://www.w3.org/2003/InkML" xml:id="stk2" contextRef="#ctx0" brushRef="#br0">5936 11586 0,'276'67'20,"-92"-27"-20,-117-30 15,-35-17 0,4-13-15,20 0 21,8 10-21,4-3 11,0 0 5,12-4-12,12-6 6,8 16 13,-4-16-23,0 9 9,4-2 12,12-1-21,-5-3 10,1-3 4,-16-7-14,-20 13 16,-4 4 0,-4-11-16,-20-6 18,8 14-18,-12-14 20,0-7-19,-8-9 9,0-4 2,-16-4 10,0-12-22,-16 12 10,0-12 9,0 9-19,-12 1 9,0 2 11,-16 8-20,0-11 18,-16-10-18,-4 4 10,-12-13 13,-4-1-23,-8 0 11,-4 14 10,8-4-21,12 4 11,-8 6-8,8 4 9,-4-13 8,-19 16-20,-13 0 11,12 0 2,-4 10 8,-8 3-21,-4 4 3,-12 9 10,-12 8-2,0 6 9,12-10-20,-15 10 11,3-3 14,0-4-25,12 10 1,-4 1 20,-20 6-20,8 0 18,-8 0-19,21 6 12,-21-6 4,0 24-16,-4-4 21,12 13-21,16 3 13,12-6 0,-8 4-10,4 6 10,9-7 0,15 17 11,16-7-24,8 7 0,8 10 22,-4 20-21,8-13 21,8 6-22,8 7 12,20 0 8,8-4-20,8 14 4,20 20 24,16-16-28,8 9 12,-4-27-12,16-6 12,0 10 8,11-6-19,-7-8 11,20 1 8,16-1-20,0-16 12,12-13 4,-20 13-16,4-17 12,16-13 8,0 4-20,3-14 14,-11 3 0,20 10-14,20-19 20,8-8-20,16-2 14,47-11-9,37-20 4,-260 37 5,0 0 0,0 0-13</inkml:trace>
    </iact:actionData>
  </iact:action>
  <iact:action type="add" startTime="40296">
    <iact:property name="dataType"/>
    <iact:actionData xml:id="d3">
      <inkml:trace xmlns:inkml="http://www.w3.org/2003/InkML" xml:id="stk3" contextRef="#ctx0" brushRef="#br0">4725 12602 0,'0'0'22,"0"0"-22,148 50 8,-52-17 19,-16 1-27,4-4 13,-4 10-13,24-14 10,4 1 4,-13 3 6,13-7-20,-4-9 12,8-11-9,8-3 11,-8 10-2,-8 7 10,4-7-22,-8-7 9,7 0-4,1 1 6,-4-8 13,-12-2-24,4 6 8,0-10 7,-4 3-15,-8-16 21,-8 13-21,-16-10 9,-4 3 11,4-10-20,-16 4 11,11-17 9,13 3-19,-4-3 11,0-10 6,-8-10-18,-4 11 19,-16 2-19,0 7 12,4-10 4,-12 17-16,0-17 16,-12-10 3,-8 6-18,8-2 13,-16-7-13,0 3 15,-4-7-9,-8 14 11,0-4-18,0 7 19,-12-10-19,-8 10 14,4-16 4,-12 12-18,12 8 11,-24-8 10,-4 4-21,0 10 13,-20-6 4,-8 9-17,-23 1 16,-17-8-15,4 11 12,-12-17 1,-12 0 1,4 7-15,8-1 21,-4 8-21,-15 19 11,-13-6 1,4 16 6,-12 7-18,-4 13 15,4 17-15,-3 7 20,-17 20-20,16 19 12,0 1 8,-4 3-19,9 3 11,23 4 9,4-1-21,8 14 14,36 7-14,8 3 12,12-7 1,28 24 5,12 22-18,24-5 13,40-11 4,20 0-17,32-10 16,8 4 4,48-14-20,36-10 4,8-16 6,19-17 1,37-17 11,8-23-22,36-10 14,27-16-13,37-28 13,-340 24 2,0 0-16,0 0 13</inkml:trace>
    </iact:actionData>
  </iact:action>
  <iact:action type="add" startTime="56729">
    <iact:property name="dataType"/>
    <iact:actionData xml:id="d4">
      <inkml:trace xmlns:inkml="http://www.w3.org/2003/InkML" xml:id="stk4" contextRef="#ctx0" brushRef="#br0">4549 13904 0,'0'0'21,"0"0"-21,0 0 21,0 0-21,0 0 7,0 0 15,0 0-22,0 0 11,0 0 8,0 0-19,0 0 12,0 0 6,40 110-17,-28-93 11,16 6 9,12 1-21,12 2 19,4-9-19,16 10 15,4-14-15,-8 17 14,0-13-1,0-1-9,0-2 4,28-4 18,-12 10-26,15-11 7,-15 5 11,0 6-18,-4-4 14,4 1-1,20-4 1,4-9-13,-12-1 15,-4-3 3,4 0-19,12-3 2,11-1 11,-11-2 4,-4-11-16,-4 0 10,8 1 5,8 2-1,-8-9-15,-8-7 17,-4-3-4,8 10-13,-5-7 21,9 0-21,-16 0 12,-12-4 5,-12-9-17,-4-10 14,-8-7 0,-12-13-14,-4-1 17,-4 1-14,-16-10 10,-12 13 1,-20 0 4,-4 13-18,-12 1 19,-36-1-18,-16-3 12,-12-23-11,-4 16 13,-16 7-3,-8-10 1,-27-3-13,-1 13 19,0-17-1,-12 1-17,-4 19 11,4 1-12,-8 19 17,-19 24-1,-1 6-16,24 17 13,-36 27 3,8 19-16,-11 27 17,7 17-17,4 4 12,40 2 6,-4 1-18,24 16 18,33 0-16,31-10 11,28 7 1,40 0 4,16 10-18,52 3 18,35 1-18,49-14 10,24-7 7,12 13 0,28-6-17,23-13 21,69-11-21,-308-96 6,0 0 12,0 0-18</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18075">
    <iact:property name="dataType"/>
    <iact:actionData xml:id="d0">
      <inkml:trace xmlns:inkml="http://www.w3.org/2003/InkML" xml:id="stk0" contextRef="#ctx0" brushRef="#br0">5117 7363 0,'0'0'22,"136"-20"-22,36-3 6,3 6 10,17-10 5,-8 17-21,-20 7 20,0 6-20,11-6 4,-11 3 5,-4 3 1,0 4 5,4-10 11,-20 3-26,-8 6 0,15 8 12,-3-8-4,-24 1 8,4-7 0,12-13-16,4-14 17,-20-6-17,7-7 16,-3-4-12,16 1 8,-20-3 7,0-11-19,8-16 16,4-31-14,-20-6 12,-16-6 3,-9-1-17,-7-9 17,-4-14-1,-12 10-16,-16-3 14,-8 6-5,-8-6 8,-8-10-16,-16-1 16,-20 25-16,-8 5 8,-16-6 7,-28-6-11,-12 13 10,-12-1 0,-32 11-15,-7 3 14,-9 0-10,-8-10 7,-44 17 7,16 3-17,-32 14 14,-15-8 0,3 8-15,-32 16 14,-16-4 4,-19 21-18,11 23 14,-4 4-10,0 6 11,-7 10-5,7 10 5,-16 6-15,-4 11 22,-3 6-22,11 17 14,-32-7-1,-3 24-12,-5 3 15,16 3-5,21-6 5,35 9-16,8-6 17,24 4-17,-8 9 19,13 0-16,39 24 6,0 6 10,4-10-19,20 4 27,36 29-27,29-2 15,7-1-15,32-17 20,32 1-20,28 13 14,16 13 2,16-3-16,20-27 14,27 21 6,21-1-20,8 3 15,28-19-15,16-17 17,8 3-5,20-13-12,11-17 17,25-9-2,-4-34-15,24-27 17,-21 13-17,17-22 15,-4-14 1,-8-3-15,-4-14 12,-37 10 5,-3-16-18,-4 3 15,-16-3-4,-24 3-7,-32 0 15,-5 6-19,-55-2 11,-28 19 4,-24 10 3,0 7-18,0 0 14,0 0-14</inkml:trace>
    </iact:actionData>
  </iact:action>
  <iact:action type="add" startTime="19545">
    <iact:property name="dataType"/>
    <iact:actionData xml:id="d1">
      <inkml:trace xmlns:inkml="http://www.w3.org/2003/InkML" xml:id="stk1" contextRef="#ctx0" brushRef="#br0">1908 6457 0,'0'0'2,"0"0"16,0 0-18,0 0 8,0 0 16,-96 23-24,96-23 10,-4 10 9,-8 14-18,0 2 10,0 18 11,-4 29-22,-8 27 16,0 20-15,8-20 8,4 9 4,24-2-7,0 13 8,28 7-10,0-1 15,32-19-18,32 6 16,-8 4-13,0 16 12,-20-7 0,-24 1-16,-32 16 17,-40 7-17,-32-17 10,-40-16 9,0 9-18,-8-22 14,4-11 2,20-33-17,-4-24 16,20-6-2,28-23-13,16-14 12,16-16 2,0 6-14,36-3 14,-16 10-1,16 4-13,8 16 16,8 6-17,-8 24 25,4 27-25,8 30 9,-4 19 0,4 17 8,-16 47-16,-4 17 14,-4 6 0,-4 33-14,-16 14 17,0 13-17,-8 7 15,-4-7-1,12 17-15,0-23 18,12 26-18,4-34 15,16 15-6,-16-18 8,12 4-17,11-7 19,17 3-3,4-9-16,16-34 10,8-33 9,16-17-19,48-23 17,28-57-17,-188-73 18,0 0-18,0 0 9</inkml:trace>
    </iact:actionData>
  </iact:action>
  <iact:action type="add" startTime="43629">
    <iact:property name="dataType"/>
    <iact:actionData xml:id="d2">
      <inkml:trace xmlns:inkml="http://www.w3.org/2003/InkML" xml:id="stk2" contextRef="#ctx0" brushRef="#br0">7343 10467 0,'0'0'25,"0"0"-25,0 0 16,0 0-16,24-96 8,-20 59 16,-8 7-23,-8 0 9,-12-3 2,-4 3 5,-4 10-17,-20-17 15,0 4 1,8-7-16,-12-10 15,-16-3-15,-12 6 16,-8 10-2,-8 4-13,8 0 24,-4 6-25,-23 10 5,-5 11 6,0 6 1,4 0-3,0 0 8,-12 6-16,-4-2 17,12 2-15,17 28 9,-9-18 6,0 14-17,0 14 15,8 2-16,8 21 16,-4-4 1,8-3-17,4-3 18,-8-4-18,21 7 20,15-17-20,12 4 31,8-1-30,4 4-1,16 17 23,-16-10-23,12 16 9,4-6 4,8-7 13,0-14-26,16 4 1,-4 3 7,4 1 13,8-4-21,4 3 8,4 14 8,8-4-14,0 0 11,4 10 1,4-23 4,16-3-18,12 0 16,12-4-16,-1-10 13,1-9 7,20-11-19,0 10 9,28-16 16,-8-4-26,-4-6 0,0-4 24,12-16-24,4-7 16,3 0-16,-15-3 15,12-11-1,12 1-14,12 0 23,-28 13-22,-12-17 11,8 14 5,-5 3-17,-3 0 13,-12 0 1,-12 0 11,-12 0-25,4-17 0,0-3 16,-8-3-16,0-14 11,-28 17 3,0-6 6,-8 3-20,-8 16 14,-12-6-14,-16 19 13,8-12-5,-16-4 12,0 3-20,-4 0 17,4 1-3,-4-4-14,0 10 12,-4 0 9,4 7-20,-12-1 14,-12 4-14,40 20 11,0 0 4,0 0-16</inkml:trace>
    </iact:actionData>
  </iact:action>
  <iact:action type="add" startTime="46562">
    <iact:property name="dataType"/>
    <iact:actionData xml:id="d3">
      <inkml:trace xmlns:inkml="http://www.w3.org/2003/InkML" xml:id="stk3" contextRef="#ctx0" brushRef="#br0">5656 10084 0,'0'0'20,"0"0"-20,-108 30 24,40-13-24,1-7 12,-5 10 3,-16-10-14,4-7 19,8 4-20,0 3 10,12-10 4,0-10-10,8 3 8,0-3 5,4 0-17,-12-7 14,16-6 3,-4-7-17,0 0 21,12-3-21,12 0 12,-11-4 8,-1-3-19,16 3 8,4-3 3,-4-3 9,-16 6-21,12 7 13,0 7-12,4-14 20,8 1-21,-12-1 12,12-3-2,8-6 11,-4 2-21,8 8 12,-8-4-9,12-4 13,-4 8 0,8 2-15,0 4 13,4 0-11,8-6 12,8 6 2,16 7-17,0-14 12,16-6 0,8 6 2,4-6-14,3-1 21,9-16-21,0 4 18,16 9-14,8-16 6,8 36 1,-16-19 8,-4 16-19,16-7 14,16 4-2,-9 6-11,1-13 20,0 13-21,4-9 15,4 12-3,-4-2 10,-12 6-22,0 0 0,-8 17 12,15 3 5,-7-7-16,-8 14 14,-12-7 0,-4 0-11,12 3 3,0 17 8,-16 3 7,-12 7-21,-8 7 11,-24 6-11,0-3 18,-24 3-19,4 4 11,-8-20 0,-8 6 11,0 4-21,0-1 12,8-2-12,0-8 15,-8 7-2,0-6-14,0-4 16,0 24-2,0-10-11,-8-1 11,4 1 3,4-7-17,0 3 14,0 4 3,-4-14-17,8 11 15,-16-8-14,12-9 14,-4 9-1,-4-12-14,4 2 19,4-6-3,-12 4-16,12-11 11,-12 7 3,12 3-14,-4-3 21,4 0-20,-20 14 14,20-4 1,-4 3-16,4 4 17,-4 3-17,-4 10 17,8-7-14,-4-6 24,4 6-27,0 10 4,-12-20 9,0 21-5,-12-24 11,8 13-19,-8-6 14,-4 13 0,8-7-10,-8-10 9,-8 14 0,-4 6-12,-4 4 20,-20-4-20,0 7 12,-4 0 2,-4-7-15,-4-3 20,0-3-20,-28-4 14,-27 7-2,-25-10 3,-68 17-15,-72 19 12,296-66 8,0 0-20,0 0 13</inkml:trace>
    </iact:actionData>
  </iact:action>
  <iact:action type="add" startTime="61340">
    <iact:property name="dataType"/>
    <iact:actionData xml:id="d4">
      <inkml:trace xmlns:inkml="http://www.w3.org/2003/InkML" xml:id="stk4" contextRef="#ctx0" brushRef="#br0">5317 13242 0,'0'0'8,"0"0"8,112-17 14,-45-16-30,9 6 0,-16 4 8,16-11 10,-4-2-17,16-8 8,8 15 12,-12-18-21,-4 4 12,-4-4-2,-8-3 9,4-17-19,8 17 18,-9-10-18,5 4 12,-20 9 7,0-6-18,-16 16 9,-4-3 12,-8 4-22,-4-8 13,-16-2 4,4 2-16,-4-16 8,4 7 8,-12-3-17,0-1 17,0 14-17,-24 3 14,0 3 7,0-3-21,-4 7 17,-4-7-17,8-10 12,-8 3 7,-4-9-19,4-8 11,-4 11 7,-8-7-18,-15 7 11,-1 6 10,-20 1-21,0 6 11,-12 0 8,-4 13-19,0-3 12,-12-10 12,0 0-24,-4-3 1,12 6 10,13 0 0,-17 21 4,-4-8 1,-4 18-16,4 2 15,-12 11 1,-12 16-15,-8 17 20,8 24-21,13 19 11,-1 27 2,8 3-13,8 30 20,20 11-20,28 9 11,8 13 9,20 27-19,24-3 10,20-7 5,20 1-16,24-8 20,48-23-20,28 1 12,12-8 8,19-26-20,25-27 10,12-19 12,24-24-22,-228-60 11,0 0 5,0 0-16</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27158">
    <iact:property name="dataType"/>
    <iact:actionData xml:id="d0">
      <inkml:trace xmlns:inkml="http://www.w3.org/2003/InkML" xml:id="stk0" contextRef="#ctx0" brushRef="#br0">2427 16363 0,'0'0'19</inkml:trace>
    </iact:actionData>
  </iact:action>
  <iact:action type="add" startTime="27879">
    <iact:property name="dataType"/>
    <iact:actionData xml:id="d1">
      <inkml:trace xmlns:inkml="http://www.w3.org/2003/InkML" xml:id="stk1" contextRef="#ctx0" brushRef="#br0">12386 17961 0,'0'0'21,"0"0"-21,0 0 6,0 0 9,0 0 7,80-50-22,-52 27 13,12 10-13,15-14 15,13-3 6,36-13-21,20-7 8,12 0 10,12-13-18,0 6 17,28 14-12,-13-1 2,-3 11 8,0 6 1,4 7-16,-4 4 14,4-8 3,11 21-17,-15-7 14,0 7-10,-8-7 12,12 6-13,-16 8 10,-4-4 1,-9 3-11,1 7 12,-16-3 1,-12-1-16,4 4 16,-8 10-13,-12-20 11,-20 7 1,-20-4-11,-20 1 4,-8-1 8,-16-3-12,-8 0 11,0 3-6,0 1 7,0-4-16,0 0 16,0 0 6</inkml:trace>
    </iact:actionData>
  </iact:action>
  <iact:action type="add" startTime="28718">
    <iact:property name="dataType"/>
    <iact:actionData xml:id="d2">
      <inkml:trace xmlns:inkml="http://www.w3.org/2003/InkML" xml:id="stk2" contextRef="#ctx0" brushRef="#br0">13465 17718 0,'0'0'19,"0"0"-19,-84 0 13,28 0 8,-8 0-21,-12-3 9,-8 3 9,-12 10-15,-52 3 9,-12 7-7,-7 20 9,-17-7-9,-8 1 18,4 6-23,-28-4 15,4-6 2,9-6-17,-29-8 6,8-6 7,-28 7-2,1 0 17,-21-4-28,8-3 0,4 0 17,5-14-17,-13 4 12,4-16-2,-12 6 3,5-7 8,23-9-21,-16-1 10,16 0 7,-31-6-17,31-7 22,-28 0-22,41-3 8,-17-4 5,20-16-9,-8-4 15,8 1-19,5 2 30,-1-9-30,12 6 0,-16 11 11,17-21 6,11 4-13,-20-7 14,36 0-18,-4-3 11,-7 9 18,15-12-29,-12-11 21,8-13-21,24 0 0,4 4 29,5-7-29,-1-31 10,16 8-9,-16-1 20,32 1-21,12-11 8,12-23 12,28-13-20,-11-23 13,23-4 4,20 7-17,32-21 16,12 5 1,48-25-17,3 1 14,41 20-10,8-10 12,16 10-13,32 20 20,36-27-22,-8 30 13,35 7 4,13-4-18,12 31 15,32-7-15,-5-7 18,29 30-2,-12 0-16,12 17 9,3 10 7,25 9-16,12 11 18,3-14-2,13 8-15,-28 12 14,23 0-15,17 1 16,4-1 1,7 4-17,17 10 17,-40 9-17,19 28 27,21-1-27,-13 14 16,-3 3-16,20 7 17,-21 6 1,-11 17-18,28 0 12,23 0-12,-7 0 18,-17 0-15,1 7 6,0 3 7,-1-4-1,25 14-15,-1-10 17,-7 3-2,-44 17-15,15-10 17,1 14-17,3-8 17,-3 18-14,24-28 10,-33 11-2,13 13 6,8-7-12,3 17 5,-7 0 9,-21 0-19,9 0 21,-24 13-21,7-9 7,9-1 12,-16 7-18,-1-10 17,-15 0-18,-12 16 11,11 4 8,-7 30-19,-8-10 10,3-3 9,-39-7-19,12 3 20,-24 30-20,11-3 10,-23 0 10,20 0-20,-41-10 15,17 17 2,-12-1-17,16-13 10,-32-6 9,3-10-19,-15 6 19,-20 3-18,-16 18 26,-4-11-27,-33 13 15,-35-9-15,-20 20 19,-12 9-19,-20-16 10,-16 20 2,-24 3 4,-20 0-15,-20 7 18,-36-20-19,-32 33 16,-44 1-6,-8 2 7,-19 7-16,-29 1 18,-20-21-19,-20 23 11,-24-3 11,-11-19-22,-17 9 10,0 3 11,-15-9-21,-33 3 17,-8 16-17,-23-9 11,-17-14 8,20-20-18,-15 14 11,-9 6 8,4-23-20,-19 7 13,3 9-13,21-13 16,-5-16-1,-32 16-14,5-3 9,19 3 8,-3-23-18,19-20 15,8-13 3,-7 6-17,-21-10 18,24 1-18,5-21 11,-5-7-1,8-12 9,1-24-19,-9 10 7,21-30 8,-5-7-16,12 10 19,-7-23-19,-9 11 21,-8-28-21,1 0 11,-5-13 1,-24-23 6,392 83-18,0 0 15,0 0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7:54:49.291"/>
    </inkml:context>
    <inkml:brush xml:id="br0">
      <inkml:brushProperty name="width" value="0.05292" units="cm"/>
      <inkml:brushProperty name="height" value="0.05292" units="cm"/>
      <inkml:brushProperty name="color" value="#FF0000"/>
    </inkml:brush>
  </inkml:definitions>
  <iact:action type="add" startTime="18229">
    <iact:property name="dataType"/>
    <iact:actionData xml:id="d0">
      <inkml:trace xmlns:inkml="http://www.w3.org/2003/InkML" xml:id="stk0" contextRef="#ctx0" brushRef="#br0">22528 18288 0,'-432'-50'10,"432"50"9,0 0-19,0 0 22</inkml:trace>
    </iact:actionData>
  </iact:action>
  <iact:action type="add" startTime="19646">
    <iact:property name="dataType"/>
    <iact:actionData xml:id="d1">
      <inkml:trace xmlns:inkml="http://www.w3.org/2003/InkML" xml:id="stk1" contextRef="#ctx0" brushRef="#br0">1936 10644 0,'0'0'3,"0"0"21,0 0-24,0 0 6,-84-34 7,60 34 6,12 0-19,-4 7 20,-12 6-20,0 21 13,-16-4 5,-8 20-18,0-4 13,-16 8 5,-4 45-18,-7 31 9,3 17 12,4 33-20,12 23 19,4 7-20,24 36 8,4 4 6,4 17 2,0-8-16,20-12 20,16 3-19,8-14 9,16-6 6,4 0-15,16-10 17,-4-1-17,8-5 11,16-21 6,7 23-18,21-26 17,-8 0-5,-16-27 4,4-10-16,-4-16 16,-12-21-16,16-9 13,8 0 3,0-17-16,4 3 18,-12-10-4,7 0-14,17 11 14,-4 2 1,-8-13-15,-4 7 17,-12-23-14,-4 13 9,16 20 5,4-10-17,0-4 17,-5-6 2,25 4-19,20 2 17,0 1-17,-4 6 12,4-6 7,4-7-19,16-10 11,-17-4 15,5-3-26,8 11 0,8-4 13,-8-7-2,24-3 8,11-7-19,-3-10 17,24-9-17,-8-8 11,4 1 3,23 0 2,-11-11-15,16 8 13,8-24 0,-20 0-13,31 0 11,-15-20 15,28 6-27,-20-6 0,35-10 16,-35 0-1,32-3-15,-4 0 11,19 16 1,-7-16 4,4 20-16,-37-7 14,33 13 7,-16-3-21,20-7 11,-21 11-6,13-8 5,-48-9 5,40 0 9,-17-4-24,25 4 0,-20-7 13,24 0 4,-21-4-16,13 1 12,-12-14 2,27 11-15,-15-14 14,-4 20-3,-28-3 16,27 9-27,-15 11 0,12-4 13,-20-6 1,15 10-2,-23-7-11,-16 16 13,20-6 7,-21 4-21,9-8 14,-16 4-14,-28 4 14,24-1-1,-33-10 13,25 7-26,-4 7 0,-20 0 11,0-4 7,-4 0-18,-13 11 14,5-4 0,0 0-14,-16-7 25,8 7-25,4 0 22,-1-3-22,1 6 4,20-3 7,-12-3 3,-16-4 7,20 0-21,7 1 3,5 6 19,4 0-22,-4-10 17,-12 3-17,23-10 16,-11 7-1,4 14-15,20-1 15,-28-3 0,11 3-15,1-13 15,-8 7-2,24 3-9,-12-7 10,-20 11-11,-5 2 12,13-2 2,-12 16-17,12 0 14,-4 3-3,-9 0 5,5 11-16,-4-18 19,-28 14-19,24-3 16,4-4 2,-17 4-17,-7-10 11,20 13 0,-4-20-12,8-10 17,20-7-1,-13 0-16,-7-6 16,20-4 7,-20 1-23,16-8 1,0 11 11,-13-10-3,13-7 9,12 0-18,-16-17 18,40-20-18,-13-2 11,5-5 5,-4-2-11,-12 2 4,19 1 9,-7-17-18,-12-6 19,4-18-8,-24 8-11,-24-4 16,3 3-2,-23-6-14,-24 0 21,-36-14-21,-24 11 19,-16-14-19,-12-20 11,-24-13 9,-12 3-20,-28-40 32,-20-3-32,-12-24 0,-28-3 12,-36-46 6,-16 10-18,-27-4 10,-1-10 9,-40 10-19,-16-10 11,-36 17 10,-3-10-21,-25 23 10,4 14 12,5-11-22,-21 11 10,-28 3 12,13 16-22,-29 7 15,28 14-15,-15 9 12,-25 8 8,-4 2-20,-7 30 12,-25-2 3,20 5-15,-7 11 12,-5 23 7,-19 4-18,-9 9 13,-4 4 8,17 20-22,-25 13 0,1 10 25,-29 3-25,17 10 16,-5 14-16,0-10 12,-19 9 8,11 1-20,9-14 18,15 27-17,-15-3 8,15 3 14,5 3-23,7-6 10,-4 3 6,-15-3-15,7 3 15,41-10-13,-5 3 27,-16 4-30,5-4 0,15 1 20,5-4-20,23 3 12,24-10-2,-7 17 11,-9 7-21,32-14 9,-7-9 9,43 9-18,-20-10 21,0 14-20,21-10 11,-13 3-2,20 3 10,-7 7-19,19 3 18,-24-6-19,20 3 9,-23 10 11,23 7-19,-8 9 8,17 1 13,-17 0-22,0 16 9,4-16 12,9 6-21,11 4 11,12-1 8,-24-9-19,29 23 11,-21-7 10,40-19-20,-4 16 10,5-7-7,15-3 6,-20 3 10,24 0-19,8 7 10,16 0 11,1-3-21,-1 10 7,-8 3 9,16 3-17,8-10 20,8 14-20,5 0 12,15-11 8,-4 11-20,0 9 15,0 11-15,32 10 11,-8 13 10,-16 23-21,13 3 11,11 1 10,8 33-21,28 6 9,-8 21 6,4 39 8,16 18-23,20 52 0,8 100 13,28-386-1,0 0 5,0 0-17</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401C-A905-F948-B898-32761087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7969CE-0B54-F65F-79E8-08567A737C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769E2-506F-4BBF-7DC2-D6CD6E812160}"/>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5" name="Footer Placeholder 4">
            <a:extLst>
              <a:ext uri="{FF2B5EF4-FFF2-40B4-BE49-F238E27FC236}">
                <a16:creationId xmlns:a16="http://schemas.microsoft.com/office/drawing/2014/main" id="{AF3026AA-A065-012D-699E-9917DA4A4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6DCF8-EB88-7DB1-2708-07088300DBA4}"/>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43182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8614-6760-6E14-726D-50DE7976D2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6E6AE4-F438-421F-46D0-19FE6879B0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3A1078-AACE-89B7-50F9-C7D7355EF220}"/>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5" name="Footer Placeholder 4">
            <a:extLst>
              <a:ext uri="{FF2B5EF4-FFF2-40B4-BE49-F238E27FC236}">
                <a16:creationId xmlns:a16="http://schemas.microsoft.com/office/drawing/2014/main" id="{231265AF-BA97-9D1B-D4B4-749DBE946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ED280-5E7B-DF89-887F-1238E866B6C3}"/>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1651404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9C2D2E-45AD-2239-EB36-311EEBEC74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90EE5-BF7E-DD5C-C1C5-3BCB717E87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0FC52-5A61-AB8D-1D1C-0BD6702753E4}"/>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5" name="Footer Placeholder 4">
            <a:extLst>
              <a:ext uri="{FF2B5EF4-FFF2-40B4-BE49-F238E27FC236}">
                <a16:creationId xmlns:a16="http://schemas.microsoft.com/office/drawing/2014/main" id="{0612FD03-DBA7-E1D4-6B65-84A027998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1736E-6193-BCA5-F6EB-DCCB8FF7FAE8}"/>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613790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CF223-E48D-AB0D-3F2F-58C87B820B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126AB-2A3D-467D-2130-E2A96A5846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A51C2-721A-2B47-3FE5-27F54381DD30}"/>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5" name="Footer Placeholder 4">
            <a:extLst>
              <a:ext uri="{FF2B5EF4-FFF2-40B4-BE49-F238E27FC236}">
                <a16:creationId xmlns:a16="http://schemas.microsoft.com/office/drawing/2014/main" id="{CADD92AB-7773-D597-FF78-90DB47C8A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6EE8D-DAC3-E636-3FBC-767AB4A7A24F}"/>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213300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8E56F-BA30-6A4F-6AFF-113954ED74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F09E37-0529-7BF9-E804-46D31F6171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2C8C3-8305-C480-BB3B-0C88258AA95B}"/>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5" name="Footer Placeholder 4">
            <a:extLst>
              <a:ext uri="{FF2B5EF4-FFF2-40B4-BE49-F238E27FC236}">
                <a16:creationId xmlns:a16="http://schemas.microsoft.com/office/drawing/2014/main" id="{A5A87EDA-D882-65F4-8ECB-ADD83C571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3E5B4-605C-BC5C-35D4-8DEB41E12518}"/>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30483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695E-5B35-0D53-53FA-4C8A54A6D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DFDA47-B547-8D74-FD65-94FB5A389B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206DAA-59A4-E2E3-70CB-4B3360F7A1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CE345A-C642-4C12-C9C6-220279D871FF}"/>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6" name="Footer Placeholder 5">
            <a:extLst>
              <a:ext uri="{FF2B5EF4-FFF2-40B4-BE49-F238E27FC236}">
                <a16:creationId xmlns:a16="http://schemas.microsoft.com/office/drawing/2014/main" id="{006A6C1A-0773-BA3C-FB62-9F3AE0891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56AA5-9DE8-8338-46CC-A419820D5BCC}"/>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233985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F3D5-6A51-63D9-711D-A85586EB24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F728FA-65A1-2043-85E3-9E33A4A0E6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6FF4F-2F54-07B0-6A58-1D97F3DFC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2C6D09-BC62-B6BC-D1E1-0064C9EDB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909838-E782-D1D6-EA21-A3E896D063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5A949E-3DDA-66F3-AE0B-CBE180933B0D}"/>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8" name="Footer Placeholder 7">
            <a:extLst>
              <a:ext uri="{FF2B5EF4-FFF2-40B4-BE49-F238E27FC236}">
                <a16:creationId xmlns:a16="http://schemas.microsoft.com/office/drawing/2014/main" id="{9A9EE458-9B8B-BE3F-CB56-AF0DBDC1E2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A93F76-6FBB-1C59-A8D5-70DCBE69AB56}"/>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432941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87FAD-27BF-67EE-A8D5-59CFBFD5D6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39827-DB0E-4335-38B3-9A59CEDBBDB6}"/>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4" name="Footer Placeholder 3">
            <a:extLst>
              <a:ext uri="{FF2B5EF4-FFF2-40B4-BE49-F238E27FC236}">
                <a16:creationId xmlns:a16="http://schemas.microsoft.com/office/drawing/2014/main" id="{52164C55-0F64-6E44-2013-0684C3880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C1905-B789-D9CF-5CBF-EFAF6E2ADBB3}"/>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10231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4EC4D2-6F4C-1CA3-ABB8-E2F3C10AB62D}"/>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3" name="Footer Placeholder 2">
            <a:extLst>
              <a:ext uri="{FF2B5EF4-FFF2-40B4-BE49-F238E27FC236}">
                <a16:creationId xmlns:a16="http://schemas.microsoft.com/office/drawing/2014/main" id="{FB80744F-48CF-1288-2491-CCABA050E4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E0FA13-F5AE-4390-AD91-85A7C0A08850}"/>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300702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B545-1505-E5F6-F577-8FF52A6D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7C9120-FB0E-961C-FBB3-B2348AA8B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6BEE75-D700-F8C0-A110-59C67A0E8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AE058-6EC9-6F73-9179-602C91820FE0}"/>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6" name="Footer Placeholder 5">
            <a:extLst>
              <a:ext uri="{FF2B5EF4-FFF2-40B4-BE49-F238E27FC236}">
                <a16:creationId xmlns:a16="http://schemas.microsoft.com/office/drawing/2014/main" id="{96D89813-E016-269A-754D-A17CC432F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99443E-588B-101B-F4C4-C5A8CD5CD28E}"/>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256554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B545-7495-362A-C1C4-EA0839CE0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FF8AA1-A3BB-DCBA-6A26-5DC52AB15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681125-29B4-86B3-50A2-1DCF29F13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10635-0D39-11FC-969D-A6AE8797E208}"/>
              </a:ext>
            </a:extLst>
          </p:cNvPr>
          <p:cNvSpPr>
            <a:spLocks noGrp="1"/>
          </p:cNvSpPr>
          <p:nvPr>
            <p:ph type="dt" sz="half" idx="10"/>
          </p:nvPr>
        </p:nvSpPr>
        <p:spPr/>
        <p:txBody>
          <a:bodyPr/>
          <a:lstStyle/>
          <a:p>
            <a:fld id="{94D7A427-1890-48A8-B226-B83B5E3F355E}" type="datetimeFigureOut">
              <a:rPr lang="en-US" smtClean="0"/>
              <a:t>7/9/2025</a:t>
            </a:fld>
            <a:endParaRPr lang="en-US"/>
          </a:p>
        </p:txBody>
      </p:sp>
      <p:sp>
        <p:nvSpPr>
          <p:cNvPr id="6" name="Footer Placeholder 5">
            <a:extLst>
              <a:ext uri="{FF2B5EF4-FFF2-40B4-BE49-F238E27FC236}">
                <a16:creationId xmlns:a16="http://schemas.microsoft.com/office/drawing/2014/main" id="{B2D02692-D599-C8D2-5F5A-8E3498428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73320-88D3-9000-9909-89F47DB235B3}"/>
              </a:ext>
            </a:extLst>
          </p:cNvPr>
          <p:cNvSpPr>
            <a:spLocks noGrp="1"/>
          </p:cNvSpPr>
          <p:nvPr>
            <p:ph type="sldNum" sz="quarter" idx="12"/>
          </p:nvPr>
        </p:nvSpPr>
        <p:spPr/>
        <p:txBody>
          <a:bodyPr/>
          <a:lstStyle/>
          <a:p>
            <a:fld id="{8AD92F86-BDA6-4FFE-8883-F5FB18960CDC}" type="slidenum">
              <a:rPr lang="en-US" smtClean="0"/>
              <a:t>‹#›</a:t>
            </a:fld>
            <a:endParaRPr lang="en-US"/>
          </a:p>
        </p:txBody>
      </p:sp>
    </p:spTree>
    <p:extLst>
      <p:ext uri="{BB962C8B-B14F-4D97-AF65-F5344CB8AC3E}">
        <p14:creationId xmlns:p14="http://schemas.microsoft.com/office/powerpoint/2010/main" val="143489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CDDEA5-4324-6DCA-9337-AEB88A09E1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415AEB-B9C8-EF61-F788-7ADCF61E0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C5333-C038-CDE9-C6CF-1960BE7E0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7A427-1890-48A8-B226-B83B5E3F355E}" type="datetimeFigureOut">
              <a:rPr lang="en-US" smtClean="0"/>
              <a:t>7/9/2025</a:t>
            </a:fld>
            <a:endParaRPr lang="en-US"/>
          </a:p>
        </p:txBody>
      </p:sp>
      <p:sp>
        <p:nvSpPr>
          <p:cNvPr id="5" name="Footer Placeholder 4">
            <a:extLst>
              <a:ext uri="{FF2B5EF4-FFF2-40B4-BE49-F238E27FC236}">
                <a16:creationId xmlns:a16="http://schemas.microsoft.com/office/drawing/2014/main" id="{2D553F52-312F-D737-C4C2-4A25451B3B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27DD16-5C30-2C04-D853-287BB543F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92F86-BDA6-4FFE-8883-F5FB18960CDC}" type="slidenum">
              <a:rPr lang="en-US" smtClean="0"/>
              <a:t>‹#›</a:t>
            </a:fld>
            <a:endParaRPr lang="en-US"/>
          </a:p>
        </p:txBody>
      </p:sp>
    </p:spTree>
    <p:extLst>
      <p:ext uri="{BB962C8B-B14F-4D97-AF65-F5344CB8AC3E}">
        <p14:creationId xmlns:p14="http://schemas.microsoft.com/office/powerpoint/2010/main" val="181174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oslem.taheri2009@yahoo.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png"/><Relationship Id="rId4" Type="http://schemas.microsoft.com/office/2011/relationships/inkAction" Target="../ink/inkAction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9.png"/><Relationship Id="rId4" Type="http://schemas.microsoft.com/office/2011/relationships/inkAction" Target="../ink/inkAction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0.png"/><Relationship Id="rId4" Type="http://schemas.microsoft.com/office/2011/relationships/inkAction" Target="../ink/inkAction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1.png"/><Relationship Id="rId4" Type="http://schemas.microsoft.com/office/2011/relationships/inkAction" Target="../ink/inkAction10.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microsoft.com/office/2011/relationships/inkAction" Target="../ink/inkAction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microsoft.com/office/2011/relationships/inkAction" Target="../ink/inkAction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microsoft.com/office/2011/relationships/inkAction" Target="../ink/inkAction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png"/><Relationship Id="rId4" Type="http://schemas.microsoft.com/office/2011/relationships/inkAction" Target="../ink/inkAction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7.png"/><Relationship Id="rId4" Type="http://schemas.microsoft.com/office/2011/relationships/inkAction" Target="../ink/inkAction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F1D9-6E16-C87E-8188-403614266DA1}"/>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Research Methods Course</a:t>
            </a:r>
          </a:p>
        </p:txBody>
      </p:sp>
      <p:sp>
        <p:nvSpPr>
          <p:cNvPr id="3" name="Content Placeholder 2">
            <a:extLst>
              <a:ext uri="{FF2B5EF4-FFF2-40B4-BE49-F238E27FC236}">
                <a16:creationId xmlns:a16="http://schemas.microsoft.com/office/drawing/2014/main" id="{B196B7E8-C59B-3BFB-2D54-5A8A8FA0D575}"/>
              </a:ext>
            </a:extLst>
          </p:cNvPr>
          <p:cNvSpPr>
            <a:spLocks noGrp="1"/>
          </p:cNvSpPr>
          <p:nvPr>
            <p:ph idx="1"/>
          </p:nvPr>
        </p:nvSpPr>
        <p:spPr/>
        <p:txBody>
          <a:bodyPr>
            <a:normAutofit/>
          </a:bodyPr>
          <a:lstStyle/>
          <a:p>
            <a:pPr marL="0" indent="0" algn="ctr">
              <a:buNone/>
            </a:pPr>
            <a:r>
              <a:rPr lang="en-US" sz="1600" b="1" dirty="0">
                <a:latin typeface="Times New Roman" panose="02020603050405020304" pitchFamily="18" charset="0"/>
                <a:cs typeface="Times New Roman" panose="02020603050405020304" pitchFamily="18" charset="0"/>
              </a:rPr>
              <a:t>Dr. Moslem Taheri Soodejani</a:t>
            </a:r>
          </a:p>
          <a:p>
            <a:pPr marL="0" indent="0" algn="ctr">
              <a:buNone/>
            </a:pPr>
            <a:r>
              <a:rPr lang="en-US" sz="1600" dirty="0">
                <a:latin typeface="Times New Roman" panose="02020603050405020304" pitchFamily="18" charset="0"/>
                <a:cs typeface="Times New Roman" panose="02020603050405020304" pitchFamily="18" charset="0"/>
              </a:rPr>
              <a:t>Assistant Professor in Epidemiology</a:t>
            </a:r>
          </a:p>
          <a:p>
            <a:pPr marL="0" indent="0" algn="ctr">
              <a:buNone/>
            </a:pPr>
            <a:r>
              <a:rPr lang="en-US" sz="1600" b="1" dirty="0">
                <a:latin typeface="Times New Roman" panose="02020603050405020304" pitchFamily="18" charset="0"/>
                <a:cs typeface="Times New Roman" panose="02020603050405020304" pitchFamily="18" charset="0"/>
              </a:rPr>
              <a:t>Email address: </a:t>
            </a:r>
            <a:r>
              <a:rPr lang="en-US" sz="1600" b="1" dirty="0">
                <a:latin typeface="Times New Roman" panose="02020603050405020304" pitchFamily="18" charset="0"/>
                <a:cs typeface="Times New Roman" panose="02020603050405020304" pitchFamily="18" charset="0"/>
                <a:hlinkClick r:id="rId2"/>
              </a:rPr>
              <a:t>Moslem.taheri2009@yahoo.com</a:t>
            </a: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 Healthcare Data Modeling, Departments of Biostatistics and Epidemiology, School of Public Health, Shahid </a:t>
            </a:r>
            <a:r>
              <a:rPr lang="en-US" sz="1600" dirty="0" err="1">
                <a:latin typeface="Times New Roman" panose="02020603050405020304" pitchFamily="18" charset="0"/>
                <a:cs typeface="Times New Roman" panose="02020603050405020304" pitchFamily="18" charset="0"/>
              </a:rPr>
              <a:t>Sadoughi</a:t>
            </a:r>
            <a:r>
              <a:rPr lang="en-US" sz="1600" dirty="0">
                <a:latin typeface="Times New Roman" panose="02020603050405020304" pitchFamily="18" charset="0"/>
                <a:cs typeface="Times New Roman" panose="02020603050405020304" pitchFamily="18" charset="0"/>
              </a:rPr>
              <a:t> University of Medical Sciences, Yazd, Iran</a:t>
            </a:r>
          </a:p>
          <a:p>
            <a:pPr marL="0" indent="0" algn="ctr">
              <a:buNone/>
            </a:pPr>
            <a:endParaRPr lang="en-US" sz="1600"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July, 2025</a:t>
            </a:r>
          </a:p>
        </p:txBody>
      </p:sp>
      <p:sp>
        <p:nvSpPr>
          <p:cNvPr id="4" name="Footer Placeholder 3">
            <a:extLst>
              <a:ext uri="{FF2B5EF4-FFF2-40B4-BE49-F238E27FC236}">
                <a16:creationId xmlns:a16="http://schemas.microsoft.com/office/drawing/2014/main" id="{57E883AF-8E36-59EF-F820-EC080F30EF1C}"/>
              </a:ext>
            </a:extLst>
          </p:cNvPr>
          <p:cNvSpPr>
            <a:spLocks noGrp="1"/>
          </p:cNvSpPr>
          <p:nvPr>
            <p:ph type="ftr" sz="quarter" idx="11"/>
          </p:nvPr>
        </p:nvSpPr>
        <p:spPr/>
        <p:txBody>
          <a:bodyPr/>
          <a:lstStyle/>
          <a:p>
            <a:r>
              <a:rPr lang="en-US"/>
              <a:t>Dr. Moslem Taheri Soodejani</a:t>
            </a:r>
          </a:p>
        </p:txBody>
      </p:sp>
    </p:spTree>
    <p:extLst>
      <p:ext uri="{BB962C8B-B14F-4D97-AF65-F5344CB8AC3E}">
        <p14:creationId xmlns:p14="http://schemas.microsoft.com/office/powerpoint/2010/main" val="942096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7250-D9F1-0D30-63D2-88C306FE3AC4}"/>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Example 3( Investigation of a Surgical Technique)</a:t>
            </a:r>
            <a:br>
              <a:rPr lang="en-US" sz="3600" b="1"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C1F224B-4DD3-D505-437F-AB2CF8D94F26}"/>
              </a:ext>
            </a:extLst>
          </p:cNvPr>
          <p:cNvSpPr>
            <a:spLocks noGrp="1"/>
          </p:cNvSpPr>
          <p:nvPr>
            <p:ph idx="1"/>
          </p:nvPr>
        </p:nvSpPr>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Goal (Aim): </a:t>
            </a:r>
          </a:p>
          <a:p>
            <a:pPr marL="0" indent="0">
              <a:buNone/>
            </a:pPr>
            <a:r>
              <a:rPr lang="en-US" sz="2400" dirty="0">
                <a:latin typeface="Times New Roman" panose="02020603050405020304" pitchFamily="18" charset="0"/>
                <a:cs typeface="Times New Roman" panose="02020603050405020304" pitchFamily="18" charset="0"/>
              </a:rPr>
              <a:t>Compare outcomes of minimally invasive vs. open surgery for gallbladder removal.</a:t>
            </a:r>
          </a:p>
          <a:p>
            <a:pPr marL="0" indent="0">
              <a:buNone/>
            </a:pPr>
            <a:r>
              <a:rPr lang="en-US" sz="2400" b="1" dirty="0">
                <a:latin typeface="Times New Roman" panose="02020603050405020304" pitchFamily="18" charset="0"/>
                <a:cs typeface="Times New Roman" panose="02020603050405020304" pitchFamily="18" charset="0"/>
              </a:rPr>
              <a:t>Specific Objectives:</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To measure postoperative pain scores within 48 hours after surgery. </a:t>
            </a:r>
          </a:p>
          <a:p>
            <a:r>
              <a:rPr lang="en-US" sz="2400" dirty="0">
                <a:latin typeface="Times New Roman" panose="02020603050405020304" pitchFamily="18" charset="0"/>
                <a:cs typeface="Times New Roman" panose="02020603050405020304" pitchFamily="18" charset="0"/>
              </a:rPr>
              <a:t>To compare length of hospital stay between the two groups. </a:t>
            </a:r>
          </a:p>
          <a:p>
            <a:r>
              <a:rPr lang="en-US" sz="2400" dirty="0">
                <a:latin typeface="Times New Roman" panose="02020603050405020304" pitchFamily="18" charset="0"/>
                <a:cs typeface="Times New Roman" panose="02020603050405020304" pitchFamily="18" charset="0"/>
              </a:rPr>
              <a:t>To record complication rates within 30 days post-surgery.</a:t>
            </a:r>
          </a:p>
          <a:p>
            <a:pPr marL="0" indent="0">
              <a:buNone/>
            </a:pP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AD55EC55-6243-DCED-CDF6-C4EE1B6B422A}"/>
                  </a:ext>
                </a:extLst>
              </p14:cNvPr>
              <p14:cNvContentPartPr/>
              <p14:nvPr>
                <p:extLst>
                  <p:ext uri="{42D2F446-02D8-4167-A562-619A0277C38B}">
                    <p15:isNarration xmlns:p15="http://schemas.microsoft.com/office/powerpoint/2012/main" val="1"/>
                  </p:ext>
                </p:extLst>
              </p14:nvPr>
            </p14:nvContentPartPr>
            <p14:xfrm>
              <a:off x="429480" y="1315080"/>
              <a:ext cx="3169440" cy="4024080"/>
            </p14:xfrm>
          </p:contentPart>
        </mc:Choice>
        <mc:Fallback>
          <p:pic>
            <p:nvPicPr>
              <p:cNvPr id="6" name="Ink 5">
                <a:extLst>
                  <a:ext uri="{FF2B5EF4-FFF2-40B4-BE49-F238E27FC236}">
                    <a16:creationId xmlns:a16="http://schemas.microsoft.com/office/drawing/2014/main" id="{AD55EC55-6243-DCED-CDF6-C4EE1B6B422A}"/>
                  </a:ext>
                </a:extLst>
              </p:cNvPr>
              <p:cNvPicPr>
                <a:picLocks noGrp="1" noRot="1" noChangeAspect="1" noMove="1" noResize="1" noEditPoints="1" noAdjustHandles="1" noChangeArrowheads="1" noChangeShapeType="1"/>
              </p:cNvPicPr>
              <p:nvPr/>
            </p:nvPicPr>
            <p:blipFill>
              <a:blip r:embed="rId5"/>
              <a:stretch>
                <a:fillRect/>
              </a:stretch>
            </p:blipFill>
            <p:spPr>
              <a:xfrm>
                <a:off x="420120" y="1305720"/>
                <a:ext cx="3188160" cy="4042800"/>
              </a:xfrm>
              <a:prstGeom prst="rect">
                <a:avLst/>
              </a:prstGeom>
            </p:spPr>
          </p:pic>
        </mc:Fallback>
      </mc:AlternateContent>
      <p:pic>
        <p:nvPicPr>
          <p:cNvPr id="7" name="Audio 6">
            <a:hlinkClick r:id="" action="ppaction://media"/>
            <a:extLst>
              <a:ext uri="{FF2B5EF4-FFF2-40B4-BE49-F238E27FC236}">
                <a16:creationId xmlns:a16="http://schemas.microsoft.com/office/drawing/2014/main" id="{5E65235D-479A-15FF-12EC-E40EED6155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12512764"/>
      </p:ext>
    </p:extLst>
  </p:cSld>
  <p:clrMapOvr>
    <a:masterClrMapping/>
  </p:clrMapOvr>
  <mc:AlternateContent xmlns:mc="http://schemas.openxmlformats.org/markup-compatibility/2006">
    <mc:Choice xmlns:p14="http://schemas.microsoft.com/office/powerpoint/2010/main" Requires="p14">
      <p:transition spd="slow" p14:dur="2000" advTm="67827"/>
    </mc:Choice>
    <mc:Fallback>
      <p:transition spd="slow" advTm="6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75D4-1423-49CB-67BC-0CAA03E91D1E}"/>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Example 4( Study on Mental Health Intervention)</a:t>
            </a:r>
          </a:p>
        </p:txBody>
      </p:sp>
      <p:sp>
        <p:nvSpPr>
          <p:cNvPr id="3" name="Content Placeholder 2">
            <a:extLst>
              <a:ext uri="{FF2B5EF4-FFF2-40B4-BE49-F238E27FC236}">
                <a16:creationId xmlns:a16="http://schemas.microsoft.com/office/drawing/2014/main" id="{AE6B460B-A4AF-C13C-E79E-9BFE4027FCFE}"/>
              </a:ext>
            </a:extLst>
          </p:cNvPr>
          <p:cNvSpPr>
            <a:spLocks noGrp="1"/>
          </p:cNvSpPr>
          <p:nvPr>
            <p:ph idx="1"/>
          </p:nvPr>
        </p:nvSpPr>
        <p:spPr/>
        <p:txBody>
          <a:bodyPr/>
          <a:lstStyle/>
          <a:p>
            <a:pPr marL="0" indent="0" algn="just">
              <a:buNone/>
            </a:pPr>
            <a:r>
              <a:rPr lang="en-US" b="1" dirty="0">
                <a:latin typeface="Times New Roman" panose="02020603050405020304" pitchFamily="18" charset="0"/>
                <a:cs typeface="Times New Roman" panose="02020603050405020304" pitchFamily="18" charset="0"/>
              </a:rPr>
              <a:t>Goal (Aim): </a:t>
            </a:r>
          </a:p>
          <a:p>
            <a:pPr marL="0" indent="0" algn="just">
              <a:buNone/>
            </a:pP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Determine the effectiveness of cognitive-behavioral therapy (CBT) in reducing depression symptoms among adolescents.</a:t>
            </a:r>
          </a:p>
          <a:p>
            <a:pPr marL="0" indent="0" algn="just">
              <a:buNone/>
            </a:pPr>
            <a:r>
              <a:rPr lang="en-US" b="1" dirty="0">
                <a:latin typeface="Times New Roman" panose="02020603050405020304" pitchFamily="18" charset="0"/>
                <a:cs typeface="Times New Roman" panose="02020603050405020304" pitchFamily="18" charset="0"/>
              </a:rPr>
              <a:t>Specific Objectives:</a:t>
            </a: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To assess changes in depression severity scores before and after 8 weekly CBT sessions. </a:t>
            </a:r>
          </a:p>
          <a:p>
            <a:pPr algn="just"/>
            <a:r>
              <a:rPr lang="en-US" dirty="0">
                <a:latin typeface="Times New Roman" panose="02020603050405020304" pitchFamily="18" charset="0"/>
                <a:cs typeface="Times New Roman" panose="02020603050405020304" pitchFamily="18" charset="0"/>
              </a:rPr>
              <a:t>To evaluate the dropout rate from the therapy program. </a:t>
            </a:r>
          </a:p>
          <a:p>
            <a:pPr algn="just"/>
            <a:r>
              <a:rPr lang="en-US" dirty="0">
                <a:latin typeface="Times New Roman" panose="02020603050405020304" pitchFamily="18" charset="0"/>
                <a:cs typeface="Times New Roman" panose="02020603050405020304" pitchFamily="18" charset="0"/>
              </a:rPr>
              <a:t>To explore participant satisfaction with the therapy sessions.</a:t>
            </a:r>
          </a:p>
          <a:p>
            <a:pPr algn="just"/>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8" name="Ink 7">
                <a:extLst>
                  <a:ext uri="{FF2B5EF4-FFF2-40B4-BE49-F238E27FC236}">
                    <a16:creationId xmlns:a16="http://schemas.microsoft.com/office/drawing/2014/main" id="{C3E2C438-A2DB-7026-C4BB-D21CB0DD6A4C}"/>
                  </a:ext>
                </a:extLst>
              </p14:cNvPr>
              <p14:cNvContentPartPr/>
              <p14:nvPr>
                <p:extLst>
                  <p:ext uri="{42D2F446-02D8-4167-A562-619A0277C38B}">
                    <p15:isNarration xmlns:p15="http://schemas.microsoft.com/office/powerpoint/2012/main" val="1"/>
                  </p:ext>
                </p:extLst>
              </p14:nvPr>
            </p14:nvContentPartPr>
            <p14:xfrm>
              <a:off x="456840" y="3440880"/>
              <a:ext cx="9732240" cy="3248640"/>
            </p14:xfrm>
          </p:contentPart>
        </mc:Choice>
        <mc:Fallback>
          <p:pic>
            <p:nvPicPr>
              <p:cNvPr id="8" name="Ink 7">
                <a:extLst>
                  <a:ext uri="{FF2B5EF4-FFF2-40B4-BE49-F238E27FC236}">
                    <a16:creationId xmlns:a16="http://schemas.microsoft.com/office/drawing/2014/main" id="{C3E2C438-A2DB-7026-C4BB-D21CB0DD6A4C}"/>
                  </a:ext>
                </a:extLst>
              </p:cNvPr>
              <p:cNvPicPr>
                <a:picLocks noGrp="1" noRot="1" noChangeAspect="1" noMove="1" noResize="1" noEditPoints="1" noAdjustHandles="1" noChangeArrowheads="1" noChangeShapeType="1"/>
              </p:cNvPicPr>
              <p:nvPr/>
            </p:nvPicPr>
            <p:blipFill>
              <a:blip r:embed="rId5"/>
              <a:stretch>
                <a:fillRect/>
              </a:stretch>
            </p:blipFill>
            <p:spPr>
              <a:xfrm>
                <a:off x="447480" y="3431520"/>
                <a:ext cx="9750960" cy="3267360"/>
              </a:xfrm>
              <a:prstGeom prst="rect">
                <a:avLst/>
              </a:prstGeom>
            </p:spPr>
          </p:pic>
        </mc:Fallback>
      </mc:AlternateContent>
      <p:pic>
        <p:nvPicPr>
          <p:cNvPr id="9" name="Audio 8">
            <a:hlinkClick r:id="" action="ppaction://media"/>
            <a:extLst>
              <a:ext uri="{FF2B5EF4-FFF2-40B4-BE49-F238E27FC236}">
                <a16:creationId xmlns:a16="http://schemas.microsoft.com/office/drawing/2014/main" id="{8DBB5C9F-76E0-FD11-9497-C64F88A931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727695725"/>
      </p:ext>
    </p:extLst>
  </p:cSld>
  <p:clrMapOvr>
    <a:masterClrMapping/>
  </p:clrMapOvr>
  <mc:AlternateContent xmlns:mc="http://schemas.openxmlformats.org/markup-compatibility/2006">
    <mc:Choice xmlns:p14="http://schemas.microsoft.com/office/powerpoint/2010/main" Requires="p14">
      <p:transition spd="slow" p14:dur="2000" advTm="58949"/>
    </mc:Choice>
    <mc:Fallback>
      <p:transition spd="slow" advTm="5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55BDF-794D-A650-304E-7375A6EDA648}"/>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Example 5( Research on Antibiotic Resistance)</a:t>
            </a:r>
            <a:br>
              <a:rPr lang="en-US" sz="3600" b="1"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8CC90B6-025B-D347-3B18-DF335E7A0864}"/>
              </a:ext>
            </a:extLst>
          </p:cNvPr>
          <p:cNvSpPr>
            <a:spLocks noGrp="1"/>
          </p:cNvSpPr>
          <p:nvPr>
            <p:ph idx="1"/>
          </p:nvPr>
        </p:nvSpPr>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Goal (Aim): </a:t>
            </a:r>
          </a:p>
          <a:p>
            <a:pPr marL="0" indent="0">
              <a:buNone/>
            </a:pPr>
            <a:r>
              <a:rPr lang="en-US" dirty="0">
                <a:latin typeface="Times New Roman" panose="02020603050405020304" pitchFamily="18" charset="0"/>
                <a:cs typeface="Times New Roman" panose="02020603050405020304" pitchFamily="18" charset="0"/>
              </a:rPr>
              <a:t>Identify the prevalence of antibiotic-resistant bacteria in hospitalized patients.</a:t>
            </a:r>
          </a:p>
          <a:p>
            <a:pPr marL="0" indent="0">
              <a:buNone/>
            </a:pPr>
            <a:r>
              <a:rPr lang="en-US" b="1" dirty="0">
                <a:latin typeface="Times New Roman" panose="02020603050405020304" pitchFamily="18" charset="0"/>
                <a:cs typeface="Times New Roman" panose="02020603050405020304" pitchFamily="18" charset="0"/>
              </a:rPr>
              <a:t>Specific Objectives:</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To isolate bacterial strains from clinical samples and perform antibiotic susceptibility testing. </a:t>
            </a:r>
          </a:p>
          <a:p>
            <a:r>
              <a:rPr lang="en-US" dirty="0">
                <a:latin typeface="Times New Roman" panose="02020603050405020304" pitchFamily="18" charset="0"/>
                <a:cs typeface="Times New Roman" panose="02020603050405020304" pitchFamily="18" charset="0"/>
              </a:rPr>
              <a:t>To determine the proportion of resistant strains among different bacterial species. </a:t>
            </a:r>
          </a:p>
          <a:p>
            <a:r>
              <a:rPr lang="en-US" dirty="0">
                <a:latin typeface="Times New Roman" panose="02020603050405020304" pitchFamily="18" charset="0"/>
                <a:cs typeface="Times New Roman" panose="02020603050405020304" pitchFamily="18" charset="0"/>
              </a:rPr>
              <a:t>To analyze risk factors associated with infection by resistant bacteria.</a:t>
            </a:r>
          </a:p>
          <a:p>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1" name="Ink 10">
                <a:extLst>
                  <a:ext uri="{FF2B5EF4-FFF2-40B4-BE49-F238E27FC236}">
                    <a16:creationId xmlns:a16="http://schemas.microsoft.com/office/drawing/2014/main" id="{84C43492-4B02-10E3-8F71-6D234EFA5609}"/>
                  </a:ext>
                </a:extLst>
              </p14:cNvPr>
              <p14:cNvContentPartPr/>
              <p14:nvPr>
                <p:extLst>
                  <p:ext uri="{42D2F446-02D8-4167-A562-619A0277C38B}">
                    <p15:isNarration xmlns:p15="http://schemas.microsoft.com/office/powerpoint/2012/main" val="1"/>
                  </p:ext>
                </p:extLst>
              </p14:nvPr>
            </p14:nvContentPartPr>
            <p14:xfrm>
              <a:off x="263880" y="3021120"/>
              <a:ext cx="11421360" cy="3711600"/>
            </p14:xfrm>
          </p:contentPart>
        </mc:Choice>
        <mc:Fallback>
          <p:pic>
            <p:nvPicPr>
              <p:cNvPr id="11" name="Ink 10">
                <a:extLst>
                  <a:ext uri="{FF2B5EF4-FFF2-40B4-BE49-F238E27FC236}">
                    <a16:creationId xmlns:a16="http://schemas.microsoft.com/office/drawing/2014/main" id="{84C43492-4B02-10E3-8F71-6D234EFA5609}"/>
                  </a:ext>
                </a:extLst>
              </p:cNvPr>
              <p:cNvPicPr>
                <a:picLocks noGrp="1" noRot="1" noChangeAspect="1" noMove="1" noResize="1" noEditPoints="1" noAdjustHandles="1" noChangeArrowheads="1" noChangeShapeType="1"/>
              </p:cNvPicPr>
              <p:nvPr/>
            </p:nvPicPr>
            <p:blipFill>
              <a:blip r:embed="rId5"/>
              <a:stretch>
                <a:fillRect/>
              </a:stretch>
            </p:blipFill>
            <p:spPr>
              <a:xfrm>
                <a:off x="254520" y="3011760"/>
                <a:ext cx="11440080" cy="3730320"/>
              </a:xfrm>
              <a:prstGeom prst="rect">
                <a:avLst/>
              </a:prstGeom>
            </p:spPr>
          </p:pic>
        </mc:Fallback>
      </mc:AlternateContent>
      <p:pic>
        <p:nvPicPr>
          <p:cNvPr id="12" name="Audio 11">
            <a:hlinkClick r:id="" action="ppaction://media"/>
            <a:extLst>
              <a:ext uri="{FF2B5EF4-FFF2-40B4-BE49-F238E27FC236}">
                <a16:creationId xmlns:a16="http://schemas.microsoft.com/office/drawing/2014/main" id="{C033600D-D49C-437D-8AD3-AC17460C2AF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87992388"/>
      </p:ext>
    </p:extLst>
  </p:cSld>
  <p:clrMapOvr>
    <a:masterClrMapping/>
  </p:clrMapOvr>
  <mc:AlternateContent xmlns:mc="http://schemas.openxmlformats.org/markup-compatibility/2006">
    <mc:Choice xmlns:p14="http://schemas.microsoft.com/office/powerpoint/2010/main" Requires="p14">
      <p:transition spd="slow" p14:dur="2000" advTm="60005"/>
    </mc:Choice>
    <mc:Fallback>
      <p:transition spd="slow" advTm="60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90B-3670-347E-8C8E-AF635DD94BD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Homework</a:t>
            </a:r>
          </a:p>
        </p:txBody>
      </p:sp>
      <p:sp>
        <p:nvSpPr>
          <p:cNvPr id="3" name="Content Placeholder 2">
            <a:extLst>
              <a:ext uri="{FF2B5EF4-FFF2-40B4-BE49-F238E27FC236}">
                <a16:creationId xmlns:a16="http://schemas.microsoft.com/office/drawing/2014/main" id="{4FF6E64C-8039-DCB7-D24E-7E3344AC0160}"/>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Write 5-7 specific objectives for your research question.</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1F6CD9B2-52AD-1F90-B5DC-B0E01FFE9633}"/>
                  </a:ext>
                </a:extLst>
              </p14:cNvPr>
              <p14:cNvContentPartPr/>
              <p14:nvPr>
                <p:extLst>
                  <p:ext uri="{42D2F446-02D8-4167-A562-619A0277C38B}">
                    <p15:isNarration xmlns:p15="http://schemas.microsoft.com/office/powerpoint/2012/main" val="1"/>
                  </p:ext>
                </p:extLst>
              </p14:nvPr>
            </p14:nvContentPartPr>
            <p14:xfrm>
              <a:off x="1163160" y="2516400"/>
              <a:ext cx="9218520" cy="2764080"/>
            </p14:xfrm>
          </p:contentPart>
        </mc:Choice>
        <mc:Fallback>
          <p:pic>
            <p:nvPicPr>
              <p:cNvPr id="4" name="Ink 3">
                <a:extLst>
                  <a:ext uri="{FF2B5EF4-FFF2-40B4-BE49-F238E27FC236}">
                    <a16:creationId xmlns:a16="http://schemas.microsoft.com/office/drawing/2014/main" id="{1F6CD9B2-52AD-1F90-B5DC-B0E01FFE9633}"/>
                  </a:ext>
                </a:extLst>
              </p:cNvPr>
              <p:cNvPicPr>
                <a:picLocks noGrp="1" noRot="1" noChangeAspect="1" noMove="1" noResize="1" noEditPoints="1" noAdjustHandles="1" noChangeArrowheads="1" noChangeShapeType="1"/>
              </p:cNvPicPr>
              <p:nvPr/>
            </p:nvPicPr>
            <p:blipFill>
              <a:blip r:embed="rId5"/>
              <a:stretch>
                <a:fillRect/>
              </a:stretch>
            </p:blipFill>
            <p:spPr>
              <a:xfrm>
                <a:off x="1153800" y="2507040"/>
                <a:ext cx="9237240" cy="2782800"/>
              </a:xfrm>
              <a:prstGeom prst="rect">
                <a:avLst/>
              </a:prstGeom>
            </p:spPr>
          </p:pic>
        </mc:Fallback>
      </mc:AlternateContent>
      <p:pic>
        <p:nvPicPr>
          <p:cNvPr id="5" name="Audio 4">
            <a:hlinkClick r:id="" action="ppaction://media"/>
            <a:extLst>
              <a:ext uri="{FF2B5EF4-FFF2-40B4-BE49-F238E27FC236}">
                <a16:creationId xmlns:a16="http://schemas.microsoft.com/office/drawing/2014/main" id="{A8FFB15B-617A-9656-A959-4BDF9B42A2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30342380"/>
      </p:ext>
    </p:extLst>
  </p:cSld>
  <p:clrMapOvr>
    <a:masterClrMapping/>
  </p:clrMapOvr>
  <mc:AlternateContent xmlns:mc="http://schemas.openxmlformats.org/markup-compatibility/2006">
    <mc:Choice xmlns:p14="http://schemas.microsoft.com/office/powerpoint/2010/main" Requires="p14">
      <p:transition spd="slow" p14:dur="2000" advTm="39518"/>
    </mc:Choice>
    <mc:Fallback>
      <p:transition spd="slow" advTm="3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ADF5-9DD2-C05F-44B8-2C9F95C0A766}"/>
              </a:ext>
            </a:extLst>
          </p:cNvPr>
          <p:cNvSpPr>
            <a:spLocks noGrp="1"/>
          </p:cNvSpPr>
          <p:nvPr>
            <p:ph type="title"/>
          </p:nvPr>
        </p:nvSpPr>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Table of contents</a:t>
            </a:r>
          </a:p>
        </p:txBody>
      </p:sp>
      <p:sp>
        <p:nvSpPr>
          <p:cNvPr id="3" name="Content Placeholder 2">
            <a:extLst>
              <a:ext uri="{FF2B5EF4-FFF2-40B4-BE49-F238E27FC236}">
                <a16:creationId xmlns:a16="http://schemas.microsoft.com/office/drawing/2014/main" id="{9445D188-5914-EA87-DF6A-B3246E2B71B5}"/>
              </a:ext>
            </a:extLst>
          </p:cNvPr>
          <p:cNvSpPr>
            <a:spLocks noGrp="1"/>
          </p:cNvSpPr>
          <p:nvPr>
            <p:ph idx="1"/>
          </p:nvPr>
        </p:nvSpPr>
        <p:spPr>
          <a:xfrm>
            <a:off x="838200" y="1558776"/>
            <a:ext cx="10515600" cy="4618187"/>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Title (research question)</a:t>
            </a:r>
          </a:p>
          <a:p>
            <a:r>
              <a:rPr lang="en-US" dirty="0">
                <a:latin typeface="Times New Roman" panose="02020603050405020304" pitchFamily="18" charset="0"/>
                <a:cs typeface="Times New Roman" panose="02020603050405020304" pitchFamily="18" charset="0"/>
              </a:rPr>
              <a:t>Background</a:t>
            </a:r>
          </a:p>
          <a:p>
            <a:r>
              <a:rPr lang="en-US" dirty="0">
                <a:latin typeface="Times New Roman" panose="02020603050405020304" pitchFamily="18" charset="0"/>
                <a:cs typeface="Times New Roman" panose="02020603050405020304" pitchFamily="18" charset="0"/>
              </a:rPr>
              <a:t>Literature review</a:t>
            </a:r>
          </a:p>
          <a:p>
            <a:r>
              <a:rPr lang="en-US" dirty="0">
                <a:latin typeface="Times New Roman" panose="02020603050405020304" pitchFamily="18" charset="0"/>
                <a:cs typeface="Times New Roman" panose="02020603050405020304" pitchFamily="18" charset="0"/>
              </a:rPr>
              <a:t>Objectives</a:t>
            </a:r>
          </a:p>
          <a:p>
            <a:r>
              <a:rPr lang="en-US" dirty="0">
                <a:latin typeface="Times New Roman" panose="02020603050405020304" pitchFamily="18" charset="0"/>
                <a:cs typeface="Times New Roman" panose="02020603050405020304" pitchFamily="18" charset="0"/>
              </a:rPr>
              <a:t>Study design (Epidemiological approach)</a:t>
            </a:r>
          </a:p>
          <a:p>
            <a:r>
              <a:rPr lang="en-US" dirty="0">
                <a:latin typeface="Times New Roman" panose="02020603050405020304" pitchFamily="18" charset="0"/>
                <a:cs typeface="Times New Roman" panose="02020603050405020304" pitchFamily="18" charset="0"/>
              </a:rPr>
              <a:t>Sampling</a:t>
            </a:r>
          </a:p>
          <a:p>
            <a:r>
              <a:rPr lang="en-US" dirty="0">
                <a:latin typeface="Times New Roman" panose="02020603050405020304" pitchFamily="18" charset="0"/>
                <a:cs typeface="Times New Roman" panose="02020603050405020304" pitchFamily="18" charset="0"/>
              </a:rPr>
              <a:t>Sample size</a:t>
            </a:r>
          </a:p>
          <a:p>
            <a:r>
              <a:rPr lang="en-US" dirty="0">
                <a:latin typeface="Times New Roman" panose="02020603050405020304" pitchFamily="18" charset="0"/>
                <a:cs typeface="Times New Roman" panose="02020603050405020304" pitchFamily="18" charset="0"/>
              </a:rPr>
              <a:t>Data collection</a:t>
            </a:r>
          </a:p>
          <a:p>
            <a:r>
              <a:rPr lang="en-US" dirty="0">
                <a:latin typeface="Times New Roman" panose="02020603050405020304" pitchFamily="18" charset="0"/>
                <a:cs typeface="Times New Roman" panose="02020603050405020304" pitchFamily="18" charset="0"/>
              </a:rPr>
              <a:t>Variables </a:t>
            </a:r>
          </a:p>
          <a:p>
            <a:r>
              <a:rPr lang="en-US" dirty="0">
                <a:latin typeface="Times New Roman" panose="02020603050405020304" pitchFamily="18" charset="0"/>
                <a:cs typeface="Times New Roman" panose="02020603050405020304" pitchFamily="18" charset="0"/>
              </a:rPr>
              <a:t>Statistical analysis</a:t>
            </a:r>
          </a:p>
        </p:txBody>
      </p:sp>
      <p:sp>
        <p:nvSpPr>
          <p:cNvPr id="4" name="Footer Placeholder 3">
            <a:extLst>
              <a:ext uri="{FF2B5EF4-FFF2-40B4-BE49-F238E27FC236}">
                <a16:creationId xmlns:a16="http://schemas.microsoft.com/office/drawing/2014/main" id="{716470F0-D7CA-3E3D-0F4B-BE7E79790433}"/>
              </a:ext>
            </a:extLst>
          </p:cNvPr>
          <p:cNvSpPr>
            <a:spLocks noGrp="1"/>
          </p:cNvSpPr>
          <p:nvPr>
            <p:ph type="ftr" sz="quarter" idx="11"/>
          </p:nvPr>
        </p:nvSpPr>
        <p:spPr/>
        <p:txBody>
          <a:bodyPr/>
          <a:lstStyle/>
          <a:p>
            <a:r>
              <a:rPr lang="en-US"/>
              <a:t>Dr. Moslem Taheri Soodejani</a:t>
            </a:r>
          </a:p>
        </p:txBody>
      </p:sp>
      <p:pic>
        <p:nvPicPr>
          <p:cNvPr id="8" name="Audio 7">
            <a:hlinkClick r:id="" action="ppaction://media"/>
            <a:extLst>
              <a:ext uri="{FF2B5EF4-FFF2-40B4-BE49-F238E27FC236}">
                <a16:creationId xmlns:a16="http://schemas.microsoft.com/office/drawing/2014/main" id="{99DF38A4-B125-1CC1-9EDD-74DB4E4B3E5D}"/>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68870295"/>
      </p:ext>
    </p:extLst>
  </p:cSld>
  <p:clrMapOvr>
    <a:masterClrMapping/>
  </p:clrMapOvr>
  <mc:AlternateContent xmlns:mc="http://schemas.openxmlformats.org/markup-compatibility/2006">
    <mc:Choice xmlns:p14="http://schemas.microsoft.com/office/powerpoint/2010/main" Requires="p14">
      <p:transition spd="slow" p14:dur="2000" advTm="21814"/>
    </mc:Choice>
    <mc:Fallback>
      <p:transition spd="slow" advTm="21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rgbClr val="E7E6E6"/>
                                        </p:clrVal>
                                      </p:to>
                                    </p:set>
                                    <p:set>
                                      <p:cBhvr>
                                        <p:cTn id="11" dur="500" fill="hold"/>
                                        <p:tgtEl>
                                          <p:spTgt spid="3">
                                            <p:txEl>
                                              <p:pRg st="0" end="0"/>
                                            </p:txEl>
                                          </p:spTgt>
                                        </p:tgtEl>
                                        <p:attrNameLst>
                                          <p:attrName>fillcolor</p:attrName>
                                        </p:attrNameLst>
                                      </p:cBhvr>
                                      <p:to>
                                        <p:clrVal>
                                          <a:srgbClr val="E7E6E6"/>
                                        </p:clrVal>
                                      </p:to>
                                    </p:set>
                                    <p:set>
                                      <p:cBhvr>
                                        <p:cTn id="12" dur="500" fill="hold"/>
                                        <p:tgtEl>
                                          <p:spTgt spid="3">
                                            <p:txEl>
                                              <p:pRg st="0" end="0"/>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1" end="1"/>
                                            </p:txEl>
                                          </p:spTgt>
                                        </p:tgtEl>
                                        <p:attrNameLst>
                                          <p:attrName>style.color</p:attrName>
                                        </p:attrNameLst>
                                      </p:cBhvr>
                                      <p:to>
                                        <p:clrVal>
                                          <a:srgbClr val="E7E6E6"/>
                                        </p:clrVal>
                                      </p:to>
                                    </p:set>
                                    <p:set>
                                      <p:cBhvr>
                                        <p:cTn id="15" dur="500" fill="hold"/>
                                        <p:tgtEl>
                                          <p:spTgt spid="3">
                                            <p:txEl>
                                              <p:pRg st="1" end="1"/>
                                            </p:txEl>
                                          </p:spTgt>
                                        </p:tgtEl>
                                        <p:attrNameLst>
                                          <p:attrName>fillcolor</p:attrName>
                                        </p:attrNameLst>
                                      </p:cBhvr>
                                      <p:to>
                                        <p:clrVal>
                                          <a:srgbClr val="E7E6E6"/>
                                        </p:clrVal>
                                      </p:to>
                                    </p:set>
                                    <p:set>
                                      <p:cBhvr>
                                        <p:cTn id="16" dur="500" fill="hold"/>
                                        <p:tgtEl>
                                          <p:spTgt spid="3">
                                            <p:txEl>
                                              <p:pRg st="1" end="1"/>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rgbClr val="E7E6E6"/>
                                        </p:clrVal>
                                      </p:to>
                                    </p:set>
                                    <p:set>
                                      <p:cBhvr>
                                        <p:cTn id="19" dur="500" fill="hold"/>
                                        <p:tgtEl>
                                          <p:spTgt spid="3">
                                            <p:txEl>
                                              <p:pRg st="2" end="2"/>
                                            </p:txEl>
                                          </p:spTgt>
                                        </p:tgtEl>
                                        <p:attrNameLst>
                                          <p:attrName>fillcolor</p:attrName>
                                        </p:attrNameLst>
                                      </p:cBhvr>
                                      <p:to>
                                        <p:clrVal>
                                          <a:srgbClr val="E7E6E6"/>
                                        </p:clrVal>
                                      </p:to>
                                    </p:set>
                                    <p:set>
                                      <p:cBhvr>
                                        <p:cTn id="20" dur="500" fill="hold"/>
                                        <p:tgtEl>
                                          <p:spTgt spid="3">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3">
                                            <p:txEl>
                                              <p:pRg st="3" end="3"/>
                                            </p:txEl>
                                          </p:spTgt>
                                        </p:tgtEl>
                                        <p:attrNameLst>
                                          <p:attrName>style.color</p:attrName>
                                        </p:attrNameLst>
                                      </p:cBhvr>
                                      <p:to>
                                        <p:clrVal>
                                          <a:srgbClr val="FF0000"/>
                                        </p:clrVal>
                                      </p:to>
                                    </p:set>
                                    <p:set>
                                      <p:cBhvr>
                                        <p:cTn id="25" dur="500" fill="hold"/>
                                        <p:tgtEl>
                                          <p:spTgt spid="3">
                                            <p:txEl>
                                              <p:pRg st="3" end="3"/>
                                            </p:txEl>
                                          </p:spTgt>
                                        </p:tgtEl>
                                        <p:attrNameLst>
                                          <p:attrName>fillcolor</p:attrName>
                                        </p:attrNameLst>
                                      </p:cBhvr>
                                      <p:to>
                                        <p:clrVal>
                                          <a:srgbClr val="FF0000"/>
                                        </p:clrVal>
                                      </p:to>
                                    </p:set>
                                    <p:set>
                                      <p:cBhvr>
                                        <p:cTn id="26"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57F8-EA76-91FC-229E-C37F7BD2E4BF}"/>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AE4D6CDF-0CE7-03C1-1E87-684E342161CD}"/>
              </a:ext>
            </a:extLst>
          </p:cNvPr>
          <p:cNvSpPr>
            <a:spLocks noGrp="1"/>
          </p:cNvSpPr>
          <p:nvPr>
            <p:ph idx="1"/>
          </p:nvPr>
        </p:nvSpPr>
        <p:spPr/>
        <p:txBody>
          <a:bodyPr/>
          <a:lstStyle/>
          <a:p>
            <a:pPr marL="0" indent="0" algn="just">
              <a:buNone/>
            </a:pPr>
            <a:r>
              <a:rPr lang="en-US" b="1" dirty="0">
                <a:latin typeface="Times New Roman" panose="02020603050405020304" pitchFamily="18" charset="0"/>
                <a:cs typeface="Times New Roman" panose="02020603050405020304" pitchFamily="18" charset="0"/>
              </a:rPr>
              <a:t>Objective</a:t>
            </a:r>
            <a:r>
              <a:rPr lang="en-US" dirty="0">
                <a:latin typeface="Times New Roman" panose="02020603050405020304" pitchFamily="18" charset="0"/>
                <a:cs typeface="Times New Roman" panose="02020603050405020304" pitchFamily="18" charset="0"/>
              </a:rPr>
              <a:t> refers to the specific goal or purpose that the study aims to achieve. It defines what the researcher intends to investigate or accomplish through the study. Objectives guide the overall direction of the research, helping to focus the study design, data collection, and analysis.</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7C4E596C-D037-2C41-FBEA-23DF5E788083}"/>
                  </a:ext>
                </a:extLst>
              </p14:cNvPr>
              <p14:cNvContentPartPr/>
              <p14:nvPr>
                <p:extLst>
                  <p:ext uri="{42D2F446-02D8-4167-A562-619A0277C38B}">
                    <p15:isNarration xmlns:p15="http://schemas.microsoft.com/office/powerpoint/2012/main" val="1"/>
                  </p:ext>
                </p:extLst>
              </p14:nvPr>
            </p14:nvContentPartPr>
            <p14:xfrm>
              <a:off x="2588760" y="3295800"/>
              <a:ext cx="9056160" cy="2706480"/>
            </p14:xfrm>
          </p:contentPart>
        </mc:Choice>
        <mc:Fallback>
          <p:pic>
            <p:nvPicPr>
              <p:cNvPr id="4" name="Ink 3">
                <a:extLst>
                  <a:ext uri="{FF2B5EF4-FFF2-40B4-BE49-F238E27FC236}">
                    <a16:creationId xmlns:a16="http://schemas.microsoft.com/office/drawing/2014/main" id="{7C4E596C-D037-2C41-FBEA-23DF5E788083}"/>
                  </a:ext>
                </a:extLst>
              </p:cNvPr>
              <p:cNvPicPr>
                <a:picLocks noGrp="1" noRot="1" noChangeAspect="1" noMove="1" noResize="1" noEditPoints="1" noAdjustHandles="1" noChangeArrowheads="1" noChangeShapeType="1"/>
              </p:cNvPicPr>
              <p:nvPr/>
            </p:nvPicPr>
            <p:blipFill>
              <a:blip r:embed="rId5"/>
              <a:stretch>
                <a:fillRect/>
              </a:stretch>
            </p:blipFill>
            <p:spPr>
              <a:xfrm>
                <a:off x="2579400" y="3286440"/>
                <a:ext cx="9074880" cy="2725200"/>
              </a:xfrm>
              <a:prstGeom prst="rect">
                <a:avLst/>
              </a:prstGeom>
            </p:spPr>
          </p:pic>
        </mc:Fallback>
      </mc:AlternateContent>
      <p:pic>
        <p:nvPicPr>
          <p:cNvPr id="5" name="Audio 4">
            <a:hlinkClick r:id="" action="ppaction://media"/>
            <a:extLst>
              <a:ext uri="{FF2B5EF4-FFF2-40B4-BE49-F238E27FC236}">
                <a16:creationId xmlns:a16="http://schemas.microsoft.com/office/drawing/2014/main" id="{1ABC537D-E1F4-CF81-ACD8-245694F0DE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75372089"/>
      </p:ext>
    </p:extLst>
  </p:cSld>
  <p:clrMapOvr>
    <a:masterClrMapping/>
  </p:clrMapOvr>
  <mc:AlternateContent xmlns:mc="http://schemas.openxmlformats.org/markup-compatibility/2006">
    <mc:Choice xmlns:p14="http://schemas.microsoft.com/office/powerpoint/2010/main" Requires="p14">
      <p:transition spd="slow" p14:dur="2000" advTm="75986"/>
    </mc:Choice>
    <mc:Fallback>
      <p:transition spd="slow" advTm="75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C9E6A-AE23-18B7-9910-361D6D5EC250}"/>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Specific objective</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71C152E-275D-7692-8A40-DF3D1C79F7DE}"/>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specific objective</a:t>
            </a:r>
            <a:r>
              <a:rPr lang="en-US" dirty="0">
                <a:latin typeface="Times New Roman" panose="02020603050405020304" pitchFamily="18" charset="0"/>
                <a:cs typeface="Times New Roman" panose="02020603050405020304" pitchFamily="18" charset="0"/>
              </a:rPr>
              <a:t> in medical research is a detailed, precise statement that describes a particular aspect of the broader research goal. It breaks down the general aim into clear, measurable, and achievable steps. Specific objectives guide the research process by outlining exactly what will be studied, how it will be studied, and what outcomes will be measured.</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99A52FC8-FDF4-C967-E71C-32CA84392F44}"/>
                  </a:ext>
                </a:extLst>
              </p14:cNvPr>
              <p14:cNvContentPartPr/>
              <p14:nvPr>
                <p:extLst>
                  <p:ext uri="{42D2F446-02D8-4167-A562-619A0277C38B}">
                    <p15:isNarration xmlns:p15="http://schemas.microsoft.com/office/powerpoint/2012/main" val="1"/>
                  </p:ext>
                </p:extLst>
              </p14:nvPr>
            </p14:nvContentPartPr>
            <p14:xfrm>
              <a:off x="369000" y="2658960"/>
              <a:ext cx="11469960" cy="4235400"/>
            </p14:xfrm>
          </p:contentPart>
        </mc:Choice>
        <mc:Fallback>
          <p:pic>
            <p:nvPicPr>
              <p:cNvPr id="4" name="Ink 3">
                <a:extLst>
                  <a:ext uri="{FF2B5EF4-FFF2-40B4-BE49-F238E27FC236}">
                    <a16:creationId xmlns:a16="http://schemas.microsoft.com/office/drawing/2014/main" id="{99A52FC8-FDF4-C967-E71C-32CA84392F44}"/>
                  </a:ext>
                </a:extLst>
              </p:cNvPr>
              <p:cNvPicPr>
                <a:picLocks noGrp="1" noRot="1" noChangeAspect="1" noMove="1" noResize="1" noEditPoints="1" noAdjustHandles="1" noChangeArrowheads="1" noChangeShapeType="1"/>
              </p:cNvPicPr>
              <p:nvPr/>
            </p:nvPicPr>
            <p:blipFill>
              <a:blip r:embed="rId5"/>
              <a:stretch>
                <a:fillRect/>
              </a:stretch>
            </p:blipFill>
            <p:spPr>
              <a:xfrm>
                <a:off x="359640" y="2649600"/>
                <a:ext cx="11488680" cy="4254120"/>
              </a:xfrm>
              <a:prstGeom prst="rect">
                <a:avLst/>
              </a:prstGeom>
            </p:spPr>
          </p:pic>
        </mc:Fallback>
      </mc:AlternateContent>
      <p:pic>
        <p:nvPicPr>
          <p:cNvPr id="5" name="Audio 4">
            <a:hlinkClick r:id="" action="ppaction://media"/>
            <a:extLst>
              <a:ext uri="{FF2B5EF4-FFF2-40B4-BE49-F238E27FC236}">
                <a16:creationId xmlns:a16="http://schemas.microsoft.com/office/drawing/2014/main" id="{96DBB0FA-A24B-51C8-DF4C-06BEDCE13E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21105867"/>
      </p:ext>
    </p:extLst>
  </p:cSld>
  <p:clrMapOvr>
    <a:masterClrMapping/>
  </p:clrMapOvr>
  <mc:AlternateContent xmlns:mc="http://schemas.openxmlformats.org/markup-compatibility/2006">
    <mc:Choice xmlns:p14="http://schemas.microsoft.com/office/powerpoint/2010/main" Requires="p14">
      <p:transition spd="slow" p14:dur="2000" advTm="183395"/>
    </mc:Choice>
    <mc:Fallback>
      <p:transition spd="slow" advTm="18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FD36A-6D10-D574-1D90-9610A0AFCF75}"/>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Step by Step to generate Specific objective</a:t>
            </a:r>
          </a:p>
        </p:txBody>
      </p:sp>
      <p:sp>
        <p:nvSpPr>
          <p:cNvPr id="3" name="Content Placeholder 2">
            <a:extLst>
              <a:ext uri="{FF2B5EF4-FFF2-40B4-BE49-F238E27FC236}">
                <a16:creationId xmlns:a16="http://schemas.microsoft.com/office/drawing/2014/main" id="{4F6257AC-00CD-D6F4-78BE-BA1F9B147D1D}"/>
              </a:ext>
            </a:extLst>
          </p:cNvPr>
          <p:cNvSpPr>
            <a:spLocks noGrp="1"/>
          </p:cNvSpPr>
          <p:nvPr>
            <p:ph idx="1"/>
          </p:nvPr>
        </p:nvSpPr>
        <p:spPr/>
        <p:txBody>
          <a:bodyPr>
            <a:normAutofit fontScale="92500" lnSpcReduction="10000"/>
          </a:bodyPr>
          <a:lstStyle/>
          <a:p>
            <a:pPr marL="0" indent="0" algn="just">
              <a:buNone/>
            </a:pPr>
            <a:r>
              <a:rPr lang="en-US" b="1" dirty="0">
                <a:latin typeface="Times New Roman" panose="02020603050405020304" pitchFamily="18" charset="0"/>
                <a:cs typeface="Times New Roman" panose="02020603050405020304" pitchFamily="18" charset="0"/>
              </a:rPr>
              <a:t>Step 1: Define the Overall (General) Research Goal</a:t>
            </a:r>
            <a:r>
              <a:rPr lang="en-US" dirty="0">
                <a:latin typeface="Times New Roman" panose="02020603050405020304" pitchFamily="18" charset="0"/>
                <a:cs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Clearly state the broad purpose of your study. </a:t>
            </a:r>
          </a:p>
          <a:p>
            <a:pPr marL="0" indent="0" algn="just">
              <a:buNone/>
            </a:pPr>
            <a:r>
              <a:rPr lang="en-US" dirty="0">
                <a:latin typeface="Times New Roman" panose="02020603050405020304" pitchFamily="18" charset="0"/>
                <a:cs typeface="Times New Roman" panose="02020603050405020304" pitchFamily="18" charset="0"/>
              </a:rPr>
              <a:t>Example: </a:t>
            </a:r>
            <a:r>
              <a:rPr lang="en-US" i="1" dirty="0">
                <a:latin typeface="Times New Roman" panose="02020603050405020304" pitchFamily="18" charset="0"/>
                <a:cs typeface="Times New Roman" panose="02020603050405020304" pitchFamily="18" charset="0"/>
              </a:rPr>
              <a:t>To evaluate the effectiveness of a new drug in reducing hypertension.</a:t>
            </a:r>
            <a:endParaRPr lang="en-US" dirty="0">
              <a:latin typeface="Times New Roman" panose="02020603050405020304" pitchFamily="18" charset="0"/>
              <a:cs typeface="Times New Roman" panose="02020603050405020304" pitchFamily="18" charset="0"/>
            </a:endParaRPr>
          </a:p>
          <a:p>
            <a:pPr marL="0" indent="0" algn="just">
              <a:buNone/>
            </a:pPr>
            <a:r>
              <a:rPr lang="en-US" b="1" dirty="0">
                <a:latin typeface="Times New Roman" panose="02020603050405020304" pitchFamily="18" charset="0"/>
                <a:cs typeface="Times New Roman" panose="02020603050405020304" pitchFamily="18" charset="0"/>
              </a:rPr>
              <a:t>Step 2: Identify Key Components of Your Study</a:t>
            </a:r>
            <a:r>
              <a:rPr lang="en-US" dirty="0">
                <a:latin typeface="Times New Roman" panose="02020603050405020304" pitchFamily="18" charset="0"/>
                <a:cs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Determine the </a:t>
            </a:r>
            <a:r>
              <a:rPr lang="en-US" b="1" dirty="0">
                <a:latin typeface="Times New Roman" panose="02020603050405020304" pitchFamily="18" charset="0"/>
                <a:cs typeface="Times New Roman" panose="02020603050405020304" pitchFamily="18" charset="0"/>
              </a:rPr>
              <a:t>population</a:t>
            </a:r>
            <a:r>
              <a:rPr lang="en-US" dirty="0">
                <a:latin typeface="Times New Roman" panose="02020603050405020304" pitchFamily="18" charset="0"/>
                <a:cs typeface="Times New Roman" panose="02020603050405020304" pitchFamily="18" charset="0"/>
              </a:rPr>
              <a:t> (e.g., adults with hypertension). </a:t>
            </a:r>
          </a:p>
          <a:p>
            <a:pPr marL="0" indent="0" algn="just">
              <a:buNone/>
            </a:pPr>
            <a:r>
              <a:rPr lang="en-US" dirty="0">
                <a:latin typeface="Times New Roman" panose="02020603050405020304" pitchFamily="18" charset="0"/>
                <a:cs typeface="Times New Roman" panose="02020603050405020304" pitchFamily="18" charset="0"/>
              </a:rPr>
              <a:t>Specify the </a:t>
            </a:r>
            <a:r>
              <a:rPr lang="en-US" b="1" dirty="0">
                <a:latin typeface="Times New Roman" panose="02020603050405020304" pitchFamily="18" charset="0"/>
                <a:cs typeface="Times New Roman" panose="02020603050405020304" pitchFamily="18" charset="0"/>
              </a:rPr>
              <a:t>intervention</a:t>
            </a:r>
            <a:r>
              <a:rPr lang="en-US" dirty="0">
                <a:latin typeface="Times New Roman" panose="02020603050405020304" pitchFamily="18" charset="0"/>
                <a:cs typeface="Times New Roman" panose="02020603050405020304" pitchFamily="18" charset="0"/>
              </a:rPr>
              <a:t> (e.g., new antihypertensive medication). </a:t>
            </a:r>
          </a:p>
          <a:p>
            <a:pPr marL="0" indent="0" algn="just">
              <a:buNone/>
            </a:pPr>
            <a:r>
              <a:rPr lang="en-US" dirty="0">
                <a:latin typeface="Times New Roman" panose="02020603050405020304" pitchFamily="18" charset="0"/>
                <a:cs typeface="Times New Roman" panose="02020603050405020304" pitchFamily="18" charset="0"/>
              </a:rPr>
              <a:t>Decide on the </a:t>
            </a:r>
            <a:r>
              <a:rPr lang="en-US" b="1" dirty="0">
                <a:latin typeface="Times New Roman" panose="02020603050405020304" pitchFamily="18" charset="0"/>
                <a:cs typeface="Times New Roman" panose="02020603050405020304" pitchFamily="18" charset="0"/>
              </a:rPr>
              <a:t>outcomes</a:t>
            </a:r>
            <a:r>
              <a:rPr lang="en-US" dirty="0">
                <a:latin typeface="Times New Roman" panose="02020603050405020304" pitchFamily="18" charset="0"/>
                <a:cs typeface="Times New Roman" panose="02020603050405020304" pitchFamily="18" charset="0"/>
              </a:rPr>
              <a:t> you want to measure (e.g., blood pressure reduction, side effects). </a:t>
            </a:r>
          </a:p>
          <a:p>
            <a:pPr marL="0" indent="0" algn="just">
              <a:buNone/>
            </a:pPr>
            <a:r>
              <a:rPr lang="en-US" dirty="0">
                <a:latin typeface="Times New Roman" panose="02020603050405020304" pitchFamily="18" charset="0"/>
                <a:cs typeface="Times New Roman" panose="02020603050405020304" pitchFamily="18" charset="0"/>
              </a:rPr>
              <a:t>Consider the </a:t>
            </a:r>
            <a:r>
              <a:rPr lang="en-US" b="1" dirty="0">
                <a:latin typeface="Times New Roman" panose="02020603050405020304" pitchFamily="18" charset="0"/>
                <a:cs typeface="Times New Roman" panose="02020603050405020304" pitchFamily="18" charset="0"/>
              </a:rPr>
              <a:t>study duration</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setting</a:t>
            </a:r>
            <a:r>
              <a:rPr lang="en-US" dirty="0">
                <a:latin typeface="Times New Roman" panose="02020603050405020304" pitchFamily="18" charset="0"/>
                <a:cs typeface="Times New Roman" panose="02020603050405020304" pitchFamily="18" charset="0"/>
              </a:rPr>
              <a:t>.</a:t>
            </a:r>
          </a:p>
          <a:p>
            <a:pPr marL="0" indent="0" algn="just">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8BB29F2C-1086-4A9E-2C67-E9647102E954}"/>
                  </a:ext>
                </a:extLst>
              </p14:cNvPr>
              <p14:cNvContentPartPr/>
              <p14:nvPr>
                <p:extLst>
                  <p:ext uri="{42D2F446-02D8-4167-A562-619A0277C38B}">
                    <p15:isNarration xmlns:p15="http://schemas.microsoft.com/office/powerpoint/2012/main" val="1"/>
                  </p:ext>
                </p:extLst>
              </p14:nvPr>
            </p14:nvContentPartPr>
            <p14:xfrm>
              <a:off x="2508120" y="3066840"/>
              <a:ext cx="9308160" cy="3091320"/>
            </p14:xfrm>
          </p:contentPart>
        </mc:Choice>
        <mc:Fallback>
          <p:pic>
            <p:nvPicPr>
              <p:cNvPr id="4" name="Ink 3">
                <a:extLst>
                  <a:ext uri="{FF2B5EF4-FFF2-40B4-BE49-F238E27FC236}">
                    <a16:creationId xmlns:a16="http://schemas.microsoft.com/office/drawing/2014/main" id="{8BB29F2C-1086-4A9E-2C67-E9647102E954}"/>
                  </a:ext>
                </a:extLst>
              </p:cNvPr>
              <p:cNvPicPr>
                <a:picLocks noGrp="1" noRot="1" noChangeAspect="1" noMove="1" noResize="1" noEditPoints="1" noAdjustHandles="1" noChangeArrowheads="1" noChangeShapeType="1"/>
              </p:cNvPicPr>
              <p:nvPr/>
            </p:nvPicPr>
            <p:blipFill>
              <a:blip r:embed="rId5"/>
              <a:stretch>
                <a:fillRect/>
              </a:stretch>
            </p:blipFill>
            <p:spPr>
              <a:xfrm>
                <a:off x="2498760" y="3057480"/>
                <a:ext cx="9326880" cy="3110040"/>
              </a:xfrm>
              <a:prstGeom prst="rect">
                <a:avLst/>
              </a:prstGeom>
            </p:spPr>
          </p:pic>
        </mc:Fallback>
      </mc:AlternateContent>
      <p:pic>
        <p:nvPicPr>
          <p:cNvPr id="5" name="Audio 4">
            <a:hlinkClick r:id="" action="ppaction://media"/>
            <a:extLst>
              <a:ext uri="{FF2B5EF4-FFF2-40B4-BE49-F238E27FC236}">
                <a16:creationId xmlns:a16="http://schemas.microsoft.com/office/drawing/2014/main" id="{82422719-6B96-42D5-1FD5-968EC9636DA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35503573"/>
      </p:ext>
    </p:extLst>
  </p:cSld>
  <p:clrMapOvr>
    <a:masterClrMapping/>
  </p:clrMapOvr>
  <mc:AlternateContent xmlns:mc="http://schemas.openxmlformats.org/markup-compatibility/2006">
    <mc:Choice xmlns:p14="http://schemas.microsoft.com/office/powerpoint/2010/main" Requires="p14">
      <p:transition spd="slow" p14:dur="2000" advTm="108804"/>
    </mc:Choice>
    <mc:Fallback>
      <p:transition spd="slow" advTm="108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1465-BABD-E597-71F2-5AE3513A23B3}"/>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Step by Step to generate Specific objective (cont.)</a:t>
            </a:r>
            <a:endParaRPr lang="en-US" sz="3600" b="1" dirty="0"/>
          </a:p>
        </p:txBody>
      </p:sp>
      <p:sp>
        <p:nvSpPr>
          <p:cNvPr id="3" name="Content Placeholder 2">
            <a:extLst>
              <a:ext uri="{FF2B5EF4-FFF2-40B4-BE49-F238E27FC236}">
                <a16:creationId xmlns:a16="http://schemas.microsoft.com/office/drawing/2014/main" id="{D4D64EA6-510B-1339-0BE3-792F50BDCC4A}"/>
              </a:ext>
            </a:extLst>
          </p:cNvPr>
          <p:cNvSpPr>
            <a:spLocks noGrp="1"/>
          </p:cNvSpPr>
          <p:nvPr>
            <p:ph idx="1"/>
          </p:nvPr>
        </p:nvSpPr>
        <p:spPr/>
        <p:txBody>
          <a:bodyPr/>
          <a:lstStyle/>
          <a:p>
            <a:pPr marL="0" indent="0" algn="just">
              <a:buNone/>
            </a:pPr>
            <a:r>
              <a:rPr lang="en-US" b="1" dirty="0">
                <a:latin typeface="Times New Roman" panose="02020603050405020304" pitchFamily="18" charset="0"/>
                <a:cs typeface="Times New Roman" panose="02020603050405020304" pitchFamily="18" charset="0"/>
              </a:rPr>
              <a:t>Step 3: Break Down the General Goal into Focused Areas</a:t>
            </a:r>
            <a:r>
              <a:rPr lang="en-US" dirty="0">
                <a:latin typeface="Times New Roman" panose="02020603050405020304" pitchFamily="18" charset="0"/>
                <a:cs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Think about what specific aspects need investigation to achieve the overall goal. </a:t>
            </a:r>
          </a:p>
          <a:p>
            <a:pPr marL="0" indent="0" algn="just">
              <a:buNone/>
            </a:pPr>
            <a:r>
              <a:rPr lang="en-US" dirty="0">
                <a:latin typeface="Times New Roman" panose="02020603050405020304" pitchFamily="18" charset="0"/>
                <a:cs typeface="Times New Roman" panose="02020603050405020304" pitchFamily="18" charset="0"/>
              </a:rPr>
              <a:t>For example: efficacy, safety, adherence, quality of life, etc.</a:t>
            </a:r>
          </a:p>
          <a:p>
            <a:pPr marL="0" indent="0" algn="just">
              <a:buNone/>
            </a:pPr>
            <a:r>
              <a:rPr lang="en-US" b="1" dirty="0">
                <a:latin typeface="Times New Roman" panose="02020603050405020304" pitchFamily="18" charset="0"/>
                <a:cs typeface="Times New Roman" panose="02020603050405020304" pitchFamily="18" charset="0"/>
              </a:rPr>
              <a:t>Step 4: Formulate Measurable and Clear Objectives for Each Aspect</a:t>
            </a:r>
            <a:r>
              <a:rPr lang="en-US" dirty="0">
                <a:latin typeface="Times New Roman" panose="02020603050405020304" pitchFamily="18" charset="0"/>
                <a:cs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Make each objective specific, precise, and measurable. </a:t>
            </a:r>
          </a:p>
          <a:p>
            <a:pPr marL="0" indent="0" algn="just">
              <a:buNone/>
            </a:pPr>
            <a:r>
              <a:rPr lang="en-US" dirty="0">
                <a:latin typeface="Times New Roman" panose="02020603050405020304" pitchFamily="18" charset="0"/>
                <a:cs typeface="Times New Roman" panose="02020603050405020304" pitchFamily="18" charset="0"/>
              </a:rPr>
              <a:t>Use action verbs such as </a:t>
            </a:r>
            <a:r>
              <a:rPr lang="en-US" i="1" dirty="0">
                <a:latin typeface="Times New Roman" panose="02020603050405020304" pitchFamily="18" charset="0"/>
                <a:cs typeface="Times New Roman" panose="02020603050405020304" pitchFamily="18" charset="0"/>
              </a:rPr>
              <a:t>compare, assess, determine, evaluate, measure, examine</a:t>
            </a:r>
            <a:r>
              <a:rPr lang="en-US" dirty="0">
                <a:latin typeface="Times New Roman" panose="02020603050405020304" pitchFamily="18" charset="0"/>
                <a:cs typeface="Times New Roman" panose="02020603050405020304" pitchFamily="18" charset="0"/>
              </a:rPr>
              <a:t>.</a:t>
            </a:r>
          </a:p>
          <a:p>
            <a:pPr marL="0" indent="0" algn="just">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1" name="Ink 10">
                <a:extLst>
                  <a:ext uri="{FF2B5EF4-FFF2-40B4-BE49-F238E27FC236}">
                    <a16:creationId xmlns:a16="http://schemas.microsoft.com/office/drawing/2014/main" id="{19F1D4A8-9F6E-2517-740F-FD9373BC3CE9}"/>
                  </a:ext>
                </a:extLst>
              </p14:cNvPr>
              <p14:cNvContentPartPr/>
              <p14:nvPr>
                <p:extLst>
                  <p:ext uri="{42D2F446-02D8-4167-A562-619A0277C38B}">
                    <p15:isNarration xmlns:p15="http://schemas.microsoft.com/office/powerpoint/2012/main" val="1"/>
                  </p:ext>
                </p:extLst>
              </p14:nvPr>
            </p14:nvContentPartPr>
            <p14:xfrm>
              <a:off x="474120" y="1163880"/>
              <a:ext cx="11349360" cy="5301360"/>
            </p14:xfrm>
          </p:contentPart>
        </mc:Choice>
        <mc:Fallback>
          <p:pic>
            <p:nvPicPr>
              <p:cNvPr id="11" name="Ink 10">
                <a:extLst>
                  <a:ext uri="{FF2B5EF4-FFF2-40B4-BE49-F238E27FC236}">
                    <a16:creationId xmlns:a16="http://schemas.microsoft.com/office/drawing/2014/main" id="{19F1D4A8-9F6E-2517-740F-FD9373BC3CE9}"/>
                  </a:ext>
                </a:extLst>
              </p:cNvPr>
              <p:cNvPicPr>
                <a:picLocks noGrp="1" noRot="1" noChangeAspect="1" noMove="1" noResize="1" noEditPoints="1" noAdjustHandles="1" noChangeArrowheads="1" noChangeShapeType="1"/>
              </p:cNvPicPr>
              <p:nvPr/>
            </p:nvPicPr>
            <p:blipFill>
              <a:blip r:embed="rId5"/>
              <a:stretch>
                <a:fillRect/>
              </a:stretch>
            </p:blipFill>
            <p:spPr>
              <a:xfrm>
                <a:off x="464760" y="1154520"/>
                <a:ext cx="11368080" cy="5320080"/>
              </a:xfrm>
              <a:prstGeom prst="rect">
                <a:avLst/>
              </a:prstGeom>
            </p:spPr>
          </p:pic>
        </mc:Fallback>
      </mc:AlternateContent>
      <p:pic>
        <p:nvPicPr>
          <p:cNvPr id="12" name="Audio 11">
            <a:hlinkClick r:id="" action="ppaction://media"/>
            <a:extLst>
              <a:ext uri="{FF2B5EF4-FFF2-40B4-BE49-F238E27FC236}">
                <a16:creationId xmlns:a16="http://schemas.microsoft.com/office/drawing/2014/main" id="{D80514E6-B125-249D-E9EE-678FDE8E6D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87352589"/>
      </p:ext>
    </p:extLst>
  </p:cSld>
  <p:clrMapOvr>
    <a:masterClrMapping/>
  </p:clrMapOvr>
  <mc:AlternateContent xmlns:mc="http://schemas.openxmlformats.org/markup-compatibility/2006">
    <mc:Choice xmlns:p14="http://schemas.microsoft.com/office/powerpoint/2010/main" Requires="p14">
      <p:transition spd="slow" p14:dur="2000" advTm="98815"/>
    </mc:Choice>
    <mc:Fallback>
      <p:transition spd="slow" advTm="98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65125-8D1D-947C-6869-B634A80E7903}"/>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Step by Step to generate Specific objective (cont.)</a:t>
            </a:r>
            <a:endParaRPr lang="en-US" sz="3600" b="1" dirty="0"/>
          </a:p>
        </p:txBody>
      </p:sp>
      <p:sp>
        <p:nvSpPr>
          <p:cNvPr id="3" name="Content Placeholder 2">
            <a:extLst>
              <a:ext uri="{FF2B5EF4-FFF2-40B4-BE49-F238E27FC236}">
                <a16:creationId xmlns:a16="http://schemas.microsoft.com/office/drawing/2014/main" id="{3EF41FFD-3623-3473-1365-BC174DDDA7AE}"/>
              </a:ext>
            </a:extLst>
          </p:cNvPr>
          <p:cNvSpPr>
            <a:spLocks noGrp="1"/>
          </p:cNvSpPr>
          <p:nvPr>
            <p:ph idx="1"/>
          </p:nvPr>
        </p:nvSpPr>
        <p:spPr/>
        <p:txBody>
          <a:bodyPr/>
          <a:lstStyle/>
          <a:p>
            <a:pPr marL="0" indent="0" algn="just">
              <a:buNone/>
            </a:pPr>
            <a:r>
              <a:rPr lang="en-US" b="1" dirty="0">
                <a:latin typeface="Times New Roman" panose="02020603050405020304" pitchFamily="18" charset="0"/>
                <a:cs typeface="Times New Roman" panose="02020603050405020304" pitchFamily="18" charset="0"/>
              </a:rPr>
              <a:t>Step 5: Ensure Feasibility and Clarity</a:t>
            </a:r>
            <a:r>
              <a:rPr lang="en-US" dirty="0">
                <a:latin typeface="Times New Roman" panose="02020603050405020304" pitchFamily="18" charset="0"/>
                <a:cs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Check that each objective is achievable within your resources, timeframe, and scope. </a:t>
            </a:r>
          </a:p>
          <a:p>
            <a:pPr marL="0" indent="0" algn="just">
              <a:buNone/>
            </a:pPr>
            <a:r>
              <a:rPr lang="en-US" dirty="0">
                <a:latin typeface="Times New Roman" panose="02020603050405020304" pitchFamily="18" charset="0"/>
                <a:cs typeface="Times New Roman" panose="02020603050405020304" pitchFamily="18" charset="0"/>
              </a:rPr>
              <a:t>Avoid vague or broad statements.</a:t>
            </a:r>
          </a:p>
          <a:p>
            <a:pPr marL="0" indent="0" algn="just">
              <a:buNone/>
            </a:pPr>
            <a:r>
              <a:rPr lang="en-US" b="1" dirty="0">
                <a:latin typeface="Times New Roman" panose="02020603050405020304" pitchFamily="18" charset="0"/>
                <a:cs typeface="Times New Roman" panose="02020603050405020304" pitchFamily="18" charset="0"/>
              </a:rPr>
              <a:t>Step 6: Write the Objectives in a Logical Sequence</a:t>
            </a:r>
            <a:r>
              <a:rPr lang="en-US" dirty="0">
                <a:latin typeface="Times New Roman" panose="02020603050405020304" pitchFamily="18" charset="0"/>
                <a:cs typeface="Times New Roman" panose="02020603050405020304" pitchFamily="18" charset="0"/>
              </a:rPr>
              <a:t> </a:t>
            </a:r>
          </a:p>
          <a:p>
            <a:pPr marL="0" indent="0" algn="just">
              <a:buNone/>
            </a:pPr>
            <a:r>
              <a:rPr lang="en-US" dirty="0">
                <a:latin typeface="Times New Roman" panose="02020603050405020304" pitchFamily="18" charset="0"/>
                <a:cs typeface="Times New Roman" panose="02020603050405020304" pitchFamily="18" charset="0"/>
              </a:rPr>
              <a:t>Arrange them from most to least critical or in the order of the study procedures.</a:t>
            </a:r>
          </a:p>
          <a:p>
            <a:pPr marL="0" indent="0" algn="just">
              <a:buNone/>
            </a:pPr>
            <a:endParaRPr lang="en-US"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0E6B7735-8EDF-70BB-AF39-870370A9E2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93481608"/>
      </p:ext>
    </p:extLst>
  </p:cSld>
  <p:clrMapOvr>
    <a:masterClrMapping/>
  </p:clrMapOvr>
  <mc:AlternateContent xmlns:mc="http://schemas.openxmlformats.org/markup-compatibility/2006">
    <mc:Choice xmlns:p14="http://schemas.microsoft.com/office/powerpoint/2010/main" Requires="p14">
      <p:transition spd="slow" p14:dur="2000" advTm="30656"/>
    </mc:Choice>
    <mc:Fallback>
      <p:transition spd="slow" advTm="3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14D1-96B1-DB37-4456-B100AB992CE9}"/>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Example 1 (Study on a New Vaccine)</a:t>
            </a:r>
          </a:p>
        </p:txBody>
      </p:sp>
      <p:sp>
        <p:nvSpPr>
          <p:cNvPr id="3" name="Content Placeholder 2">
            <a:extLst>
              <a:ext uri="{FF2B5EF4-FFF2-40B4-BE49-F238E27FC236}">
                <a16:creationId xmlns:a16="http://schemas.microsoft.com/office/drawing/2014/main" id="{A4B90B2B-AC8D-D997-9A45-C2522ADAB22E}"/>
              </a:ext>
            </a:extLst>
          </p:cNvPr>
          <p:cNvSpPr>
            <a:spLocks noGrp="1"/>
          </p:cNvSpPr>
          <p:nvPr>
            <p:ph idx="1"/>
          </p:nvPr>
        </p:nvSpPr>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Goal (Aim):</a:t>
            </a:r>
          </a:p>
          <a:p>
            <a:pPr marL="0" indent="0">
              <a:buNone/>
            </a:pP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Evaluate the safety and immunogenicity of Vaccine Y in adults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Specific Objectives:</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To determine the seroconversion rate in participants receiving Vaccine Y</a:t>
            </a:r>
          </a:p>
          <a:p>
            <a:r>
              <a:rPr lang="en-US" dirty="0">
                <a:latin typeface="Times New Roman" panose="02020603050405020304" pitchFamily="18" charset="0"/>
                <a:cs typeface="Times New Roman" panose="02020603050405020304" pitchFamily="18" charset="0"/>
              </a:rPr>
              <a:t>To monitor and compare adverse reactions within 7 days post-vaccination</a:t>
            </a:r>
          </a:p>
          <a:p>
            <a:r>
              <a:rPr lang="en-US" dirty="0">
                <a:latin typeface="Times New Roman" panose="02020603050405020304" pitchFamily="18" charset="0"/>
                <a:cs typeface="Times New Roman" panose="02020603050405020304" pitchFamily="18" charset="0"/>
              </a:rPr>
              <a:t>To measure antibody titers at 1 month and 6 months after vaccination</a:t>
            </a:r>
          </a:p>
          <a:p>
            <a:pPr marL="0" indent="0">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8" name="Ink 7">
                <a:extLst>
                  <a:ext uri="{FF2B5EF4-FFF2-40B4-BE49-F238E27FC236}">
                    <a16:creationId xmlns:a16="http://schemas.microsoft.com/office/drawing/2014/main" id="{27BC4AA8-334C-6350-EDBD-9E17695C29B0}"/>
                  </a:ext>
                </a:extLst>
              </p14:cNvPr>
              <p14:cNvContentPartPr/>
              <p14:nvPr>
                <p:extLst>
                  <p:ext uri="{42D2F446-02D8-4167-A562-619A0277C38B}">
                    <p15:isNarration xmlns:p15="http://schemas.microsoft.com/office/powerpoint/2012/main" val="1"/>
                  </p:ext>
                </p:extLst>
              </p14:nvPr>
            </p14:nvContentPartPr>
            <p14:xfrm>
              <a:off x="471240" y="1316160"/>
              <a:ext cx="2842920" cy="4924800"/>
            </p14:xfrm>
          </p:contentPart>
        </mc:Choice>
        <mc:Fallback>
          <p:pic>
            <p:nvPicPr>
              <p:cNvPr id="8" name="Ink 7">
                <a:extLst>
                  <a:ext uri="{FF2B5EF4-FFF2-40B4-BE49-F238E27FC236}">
                    <a16:creationId xmlns:a16="http://schemas.microsoft.com/office/drawing/2014/main" id="{27BC4AA8-334C-6350-EDBD-9E17695C29B0}"/>
                  </a:ext>
                </a:extLst>
              </p:cNvPr>
              <p:cNvPicPr>
                <a:picLocks noGrp="1" noRot="1" noChangeAspect="1" noMove="1" noResize="1" noEditPoints="1" noAdjustHandles="1" noChangeArrowheads="1" noChangeShapeType="1"/>
              </p:cNvPicPr>
              <p:nvPr/>
            </p:nvPicPr>
            <p:blipFill>
              <a:blip r:embed="rId5"/>
              <a:stretch>
                <a:fillRect/>
              </a:stretch>
            </p:blipFill>
            <p:spPr>
              <a:xfrm>
                <a:off x="461880" y="1306800"/>
                <a:ext cx="2861640" cy="4943520"/>
              </a:xfrm>
              <a:prstGeom prst="rect">
                <a:avLst/>
              </a:prstGeom>
            </p:spPr>
          </p:pic>
        </mc:Fallback>
      </mc:AlternateContent>
      <p:pic>
        <p:nvPicPr>
          <p:cNvPr id="9" name="Audio 8">
            <a:hlinkClick r:id="" action="ppaction://media"/>
            <a:extLst>
              <a:ext uri="{FF2B5EF4-FFF2-40B4-BE49-F238E27FC236}">
                <a16:creationId xmlns:a16="http://schemas.microsoft.com/office/drawing/2014/main" id="{54E9DF01-F821-4061-3203-89E8A0AD57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60550458"/>
      </p:ext>
    </p:extLst>
  </p:cSld>
  <p:clrMapOvr>
    <a:masterClrMapping/>
  </p:clrMapOvr>
  <mc:AlternateContent xmlns:mc="http://schemas.openxmlformats.org/markup-compatibility/2006">
    <mc:Choice xmlns:p14="http://schemas.microsoft.com/office/powerpoint/2010/main" Requires="p14">
      <p:transition spd="slow" p14:dur="2000" advTm="65852"/>
    </mc:Choice>
    <mc:Fallback>
      <p:transition spd="slow" advTm="65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A8A78-17E8-E771-A71B-D10A81FE7183}"/>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Example2( Research on Diabetes Management)</a:t>
            </a:r>
            <a:br>
              <a:rPr lang="en-US" sz="3600" b="1"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D89A98C-985E-1DEF-841F-7A285F503376}"/>
              </a:ext>
            </a:extLst>
          </p:cNvPr>
          <p:cNvSpPr>
            <a:spLocks noGrp="1"/>
          </p:cNvSpPr>
          <p:nvPr>
            <p:ph idx="1"/>
          </p:nvPr>
        </p:nvSpPr>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Goal (Aim):</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Assess the effectiveness of a mobile health app in improving blood sugar control among diabetics</a:t>
            </a:r>
          </a:p>
          <a:p>
            <a:pPr marL="0" indent="0">
              <a:buNone/>
            </a:pPr>
            <a:r>
              <a:rPr lang="en-US" b="1" dirty="0">
                <a:latin typeface="Times New Roman" panose="02020603050405020304" pitchFamily="18" charset="0"/>
                <a:cs typeface="Times New Roman" panose="02020603050405020304" pitchFamily="18" charset="0"/>
              </a:rPr>
              <a:t>Specific Objectives:</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To compare HbA1c levels at baseline and after 3 months of app usage </a:t>
            </a:r>
          </a:p>
          <a:p>
            <a:r>
              <a:rPr lang="en-US" dirty="0">
                <a:latin typeface="Times New Roman" panose="02020603050405020304" pitchFamily="18" charset="0"/>
                <a:cs typeface="Times New Roman" panose="02020603050405020304" pitchFamily="18" charset="0"/>
              </a:rPr>
              <a:t>To evaluate user engagement levels with the app over the study period</a:t>
            </a:r>
          </a:p>
          <a:p>
            <a:r>
              <a:rPr lang="en-US" dirty="0">
                <a:latin typeface="Times New Roman" panose="02020603050405020304" pitchFamily="18" charset="0"/>
                <a:cs typeface="Times New Roman" panose="02020603050405020304" pitchFamily="18" charset="0"/>
              </a:rPr>
              <a:t>To identify any changes in medication adherence among participants using the app</a:t>
            </a:r>
          </a:p>
          <a:p>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8" name="Ink 7">
                <a:extLst>
                  <a:ext uri="{FF2B5EF4-FFF2-40B4-BE49-F238E27FC236}">
                    <a16:creationId xmlns:a16="http://schemas.microsoft.com/office/drawing/2014/main" id="{43537F09-054D-E98F-8F2E-48E653B23003}"/>
                  </a:ext>
                </a:extLst>
              </p14:cNvPr>
              <p14:cNvContentPartPr/>
              <p14:nvPr>
                <p:extLst>
                  <p:ext uri="{42D2F446-02D8-4167-A562-619A0277C38B}">
                    <p15:isNarration xmlns:p15="http://schemas.microsoft.com/office/powerpoint/2012/main" val="1"/>
                  </p:ext>
                </p:extLst>
              </p14:nvPr>
            </p14:nvContentPartPr>
            <p14:xfrm>
              <a:off x="337320" y="1353240"/>
              <a:ext cx="4471560" cy="4969440"/>
            </p14:xfrm>
          </p:contentPart>
        </mc:Choice>
        <mc:Fallback>
          <p:pic>
            <p:nvPicPr>
              <p:cNvPr id="8" name="Ink 7">
                <a:extLst>
                  <a:ext uri="{FF2B5EF4-FFF2-40B4-BE49-F238E27FC236}">
                    <a16:creationId xmlns:a16="http://schemas.microsoft.com/office/drawing/2014/main" id="{43537F09-054D-E98F-8F2E-48E653B23003}"/>
                  </a:ext>
                </a:extLst>
              </p:cNvPr>
              <p:cNvPicPr>
                <a:picLocks noGrp="1" noRot="1" noChangeAspect="1" noMove="1" noResize="1" noEditPoints="1" noAdjustHandles="1" noChangeArrowheads="1" noChangeShapeType="1"/>
              </p:cNvPicPr>
              <p:nvPr/>
            </p:nvPicPr>
            <p:blipFill>
              <a:blip r:embed="rId5"/>
              <a:stretch>
                <a:fillRect/>
              </a:stretch>
            </p:blipFill>
            <p:spPr>
              <a:xfrm>
                <a:off x="327960" y="1343880"/>
                <a:ext cx="4490280" cy="4988160"/>
              </a:xfrm>
              <a:prstGeom prst="rect">
                <a:avLst/>
              </a:prstGeom>
            </p:spPr>
          </p:pic>
        </mc:Fallback>
      </mc:AlternateContent>
      <p:pic>
        <p:nvPicPr>
          <p:cNvPr id="9" name="Audio 8">
            <a:hlinkClick r:id="" action="ppaction://media"/>
            <a:extLst>
              <a:ext uri="{FF2B5EF4-FFF2-40B4-BE49-F238E27FC236}">
                <a16:creationId xmlns:a16="http://schemas.microsoft.com/office/drawing/2014/main" id="{C59DF0B9-6D4C-7CF3-AFCA-C04395EC95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32195156"/>
      </p:ext>
    </p:extLst>
  </p:cSld>
  <p:clrMapOvr>
    <a:masterClrMapping/>
  </p:clrMapOvr>
  <mc:AlternateContent xmlns:mc="http://schemas.openxmlformats.org/markup-compatibility/2006">
    <mc:Choice xmlns:p14="http://schemas.microsoft.com/office/powerpoint/2010/main" Requires="p14">
      <p:transition spd="slow" p14:dur="2000" advTm="66146"/>
    </mc:Choice>
    <mc:Fallback>
      <p:transition spd="slow" advTm="66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3|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785</Words>
  <Application>Microsoft Office PowerPoint</Application>
  <PresentationFormat>Widescreen</PresentationFormat>
  <Paragraphs>85</Paragraphs>
  <Slides>13</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Research Methods Course</vt:lpstr>
      <vt:lpstr>Table of contents</vt:lpstr>
      <vt:lpstr>Objectives</vt:lpstr>
      <vt:lpstr>Specific objective</vt:lpstr>
      <vt:lpstr>Step by Step to generate Specific objective</vt:lpstr>
      <vt:lpstr>Step by Step to generate Specific objective (cont.)</vt:lpstr>
      <vt:lpstr>Step by Step to generate Specific objective (cont.)</vt:lpstr>
      <vt:lpstr>Example 1 (Study on a New Vaccine)</vt:lpstr>
      <vt:lpstr>Example2( Research on Diabetes Management) </vt:lpstr>
      <vt:lpstr>Example 3( Investigation of a Surgical Technique) </vt:lpstr>
      <vt:lpstr>Example 4( Study on Mental Health Intervention)</vt:lpstr>
      <vt:lpstr>Example 5( Research on Antibiotic Resistance) </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Moslem Taheri Soodejani</dc:creator>
  <cp:lastModifiedBy>Moslem Taheri Soodejani</cp:lastModifiedBy>
  <cp:revision>1</cp:revision>
  <dcterms:created xsi:type="dcterms:W3CDTF">2025-07-06T08:15:18Z</dcterms:created>
  <dcterms:modified xsi:type="dcterms:W3CDTF">2025-07-09T09:12:16Z</dcterms:modified>
</cp:coreProperties>
</file>