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ppt/ink/inkAction8.xml" ContentType="application/vnd.ms-office.inkAction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8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oslem Taheri Soodejani" userId="5d723ae12d8c4b89" providerId="LiveId" clId="{0D045C6A-E1BA-4D9B-BA65-CA8A249442C7}"/>
    <pc:docChg chg="addSld modSld">
      <pc:chgData name="Moslem Taheri Soodejani" userId="5d723ae12d8c4b89" providerId="LiveId" clId="{0D045C6A-E1BA-4D9B-BA65-CA8A249442C7}" dt="2025-07-09T10:53:41.787" v="63"/>
      <pc:docMkLst>
        <pc:docMk/>
      </pc:docMkLst>
      <pc:sldChg chg="addSp modSp">
        <pc:chgData name="Moslem Taheri Soodejani" userId="5d723ae12d8c4b89" providerId="LiveId" clId="{0D045C6A-E1BA-4D9B-BA65-CA8A249442C7}" dt="2025-07-09T10:21:37.996" v="2"/>
        <pc:sldMkLst>
          <pc:docMk/>
          <pc:sldMk cId="3968870295" sldId="257"/>
        </pc:sldMkLst>
        <pc:picChg chg="add mod">
          <ac:chgData name="Moslem Taheri Soodejani" userId="5d723ae12d8c4b89" providerId="LiveId" clId="{0D045C6A-E1BA-4D9B-BA65-CA8A249442C7}" dt="2025-07-09T10:21:37.996" v="2"/>
          <ac:picMkLst>
            <pc:docMk/>
            <pc:sldMk cId="3968870295" sldId="257"/>
            <ac:picMk id="5" creationId="{BC02580F-FD5F-AD0F-8964-C3BB74F4B246}"/>
          </ac:picMkLst>
        </pc:picChg>
      </pc:sldChg>
      <pc:sldChg chg="addSp delSp modSp modTransition modAnim">
        <pc:chgData name="Moslem Taheri Soodejani" userId="5d723ae12d8c4b89" providerId="LiveId" clId="{0D045C6A-E1BA-4D9B-BA65-CA8A249442C7}" dt="2025-07-09T10:24:26.527" v="7"/>
        <pc:sldMkLst>
          <pc:docMk/>
          <pc:sldMk cId="348482164" sldId="260"/>
        </pc:sldMkLst>
        <pc:picChg chg="add del mod">
          <ac:chgData name="Moslem Taheri Soodejani" userId="5d723ae12d8c4b89" providerId="LiveId" clId="{0D045C6A-E1BA-4D9B-BA65-CA8A249442C7}" dt="2025-07-09T10:23:20.916" v="4"/>
          <ac:picMkLst>
            <pc:docMk/>
            <pc:sldMk cId="348482164" sldId="260"/>
            <ac:picMk id="5" creationId="{8207BF70-6F33-2C92-CBD1-CF4FC1E60A1E}"/>
          </ac:picMkLst>
        </pc:picChg>
        <pc:picChg chg="add del mod">
          <ac:chgData name="Moslem Taheri Soodejani" userId="5d723ae12d8c4b89" providerId="LiveId" clId="{0D045C6A-E1BA-4D9B-BA65-CA8A249442C7}" dt="2025-07-09T10:23:44.928" v="6"/>
          <ac:picMkLst>
            <pc:docMk/>
            <pc:sldMk cId="348482164" sldId="260"/>
            <ac:picMk id="7" creationId="{006CF1E5-289A-C971-9E8E-BC554617FFCA}"/>
          </ac:picMkLst>
        </pc:picChg>
        <pc:picChg chg="add mod">
          <ac:chgData name="Moslem Taheri Soodejani" userId="5d723ae12d8c4b89" providerId="LiveId" clId="{0D045C6A-E1BA-4D9B-BA65-CA8A249442C7}" dt="2025-07-09T10:24:26.527" v="7"/>
          <ac:picMkLst>
            <pc:docMk/>
            <pc:sldMk cId="348482164" sldId="260"/>
            <ac:picMk id="9" creationId="{D49F805F-719B-CDF2-5FFE-4F26AEE06EB9}"/>
          </ac:picMkLst>
        </pc:picChg>
        <pc:inkChg chg="add del">
          <ac:chgData name="Moslem Taheri Soodejani" userId="5d723ae12d8c4b89" providerId="LiveId" clId="{0D045C6A-E1BA-4D9B-BA65-CA8A249442C7}" dt="2025-07-09T10:23:20.916" v="4"/>
          <ac:inkMkLst>
            <pc:docMk/>
            <pc:sldMk cId="348482164" sldId="260"/>
            <ac:inkMk id="4" creationId="{B568E36D-57B2-A738-2F1E-8920B16B61BD}"/>
          </ac:inkMkLst>
        </pc:inkChg>
        <pc:inkChg chg="add del">
          <ac:chgData name="Moslem Taheri Soodejani" userId="5d723ae12d8c4b89" providerId="LiveId" clId="{0D045C6A-E1BA-4D9B-BA65-CA8A249442C7}" dt="2025-07-09T10:23:44.928" v="6"/>
          <ac:inkMkLst>
            <pc:docMk/>
            <pc:sldMk cId="348482164" sldId="260"/>
            <ac:inkMk id="6" creationId="{084E6B94-BB72-3719-2DC4-FB0EF01AA844}"/>
          </ac:inkMkLst>
        </pc:inkChg>
        <pc:inkChg chg="add">
          <ac:chgData name="Moslem Taheri Soodejani" userId="5d723ae12d8c4b89" providerId="LiveId" clId="{0D045C6A-E1BA-4D9B-BA65-CA8A249442C7}" dt="2025-07-09T10:24:26.527" v="7"/>
          <ac:inkMkLst>
            <pc:docMk/>
            <pc:sldMk cId="348482164" sldId="260"/>
            <ac:inkMk id="8" creationId="{C21FC5EB-0445-E567-8AB3-B1CAF07F4F88}"/>
          </ac:inkMkLst>
        </pc:inkChg>
      </pc:sldChg>
      <pc:sldChg chg="addSp modSp mod">
        <pc:chgData name="Moslem Taheri Soodejani" userId="5d723ae12d8c4b89" providerId="LiveId" clId="{0D045C6A-E1BA-4D9B-BA65-CA8A249442C7}" dt="2025-07-09T10:26:23.328" v="8"/>
        <pc:sldMkLst>
          <pc:docMk/>
          <pc:sldMk cId="1578312323" sldId="261"/>
        </pc:sldMkLst>
        <pc:spChg chg="mod">
          <ac:chgData name="Moslem Taheri Soodejani" userId="5d723ae12d8c4b89" providerId="LiveId" clId="{0D045C6A-E1BA-4D9B-BA65-CA8A249442C7}" dt="2025-07-09T09:12:54.898" v="0" actId="2711"/>
          <ac:spMkLst>
            <pc:docMk/>
            <pc:sldMk cId="1578312323" sldId="261"/>
            <ac:spMk id="2" creationId="{7552B4AC-6DED-083D-46E5-5046E0D96BB8}"/>
          </ac:spMkLst>
        </pc:spChg>
        <pc:picChg chg="add mod">
          <ac:chgData name="Moslem Taheri Soodejani" userId="5d723ae12d8c4b89" providerId="LiveId" clId="{0D045C6A-E1BA-4D9B-BA65-CA8A249442C7}" dt="2025-07-09T10:26:23.328" v="8"/>
          <ac:picMkLst>
            <pc:docMk/>
            <pc:sldMk cId="1578312323" sldId="261"/>
            <ac:picMk id="5" creationId="{22F6318A-2CFF-8C04-7022-C8170C0E4EAA}"/>
          </ac:picMkLst>
        </pc:picChg>
        <pc:inkChg chg="add">
          <ac:chgData name="Moslem Taheri Soodejani" userId="5d723ae12d8c4b89" providerId="LiveId" clId="{0D045C6A-E1BA-4D9B-BA65-CA8A249442C7}" dt="2025-07-09T10:26:23.328" v="8"/>
          <ac:inkMkLst>
            <pc:docMk/>
            <pc:sldMk cId="1578312323" sldId="261"/>
            <ac:inkMk id="4" creationId="{13818B55-E565-7D58-3FA8-E76DF0B2DC98}"/>
          </ac:inkMkLst>
        </pc:inkChg>
      </pc:sldChg>
      <pc:sldChg chg="addSp delSp modSp modTransition modAnim">
        <pc:chgData name="Moslem Taheri Soodejani" userId="5d723ae12d8c4b89" providerId="LiveId" clId="{0D045C6A-E1BA-4D9B-BA65-CA8A249442C7}" dt="2025-07-09T10:29:12.907" v="13"/>
        <pc:sldMkLst>
          <pc:docMk/>
          <pc:sldMk cId="1313543649" sldId="262"/>
        </pc:sldMkLst>
        <pc:picChg chg="add del mod">
          <ac:chgData name="Moslem Taheri Soodejani" userId="5d723ae12d8c4b89" providerId="LiveId" clId="{0D045C6A-E1BA-4D9B-BA65-CA8A249442C7}" dt="2025-07-09T10:26:49.948" v="10"/>
          <ac:picMkLst>
            <pc:docMk/>
            <pc:sldMk cId="1313543649" sldId="262"/>
            <ac:picMk id="3" creationId="{F96A83FD-A370-1805-C09E-D78ABB2C7BC3}"/>
          </ac:picMkLst>
        </pc:picChg>
        <pc:picChg chg="add del mod">
          <ac:chgData name="Moslem Taheri Soodejani" userId="5d723ae12d8c4b89" providerId="LiveId" clId="{0D045C6A-E1BA-4D9B-BA65-CA8A249442C7}" dt="2025-07-09T10:27:26.662" v="12"/>
          <ac:picMkLst>
            <pc:docMk/>
            <pc:sldMk cId="1313543649" sldId="262"/>
            <ac:picMk id="6" creationId="{65E36EA0-48CD-D218-CE25-8EEA5FC6D4EF}"/>
          </ac:picMkLst>
        </pc:picChg>
        <pc:picChg chg="add mod">
          <ac:chgData name="Moslem Taheri Soodejani" userId="5d723ae12d8c4b89" providerId="LiveId" clId="{0D045C6A-E1BA-4D9B-BA65-CA8A249442C7}" dt="2025-07-09T10:29:12.907" v="13"/>
          <ac:picMkLst>
            <pc:docMk/>
            <pc:sldMk cId="1313543649" sldId="262"/>
            <ac:picMk id="8" creationId="{66A02606-19A0-8B11-3809-6B61E8267F08}"/>
          </ac:picMkLst>
        </pc:picChg>
        <pc:inkChg chg="add del">
          <ac:chgData name="Moslem Taheri Soodejani" userId="5d723ae12d8c4b89" providerId="LiveId" clId="{0D045C6A-E1BA-4D9B-BA65-CA8A249442C7}" dt="2025-07-09T10:27:26.662" v="12"/>
          <ac:inkMkLst>
            <pc:docMk/>
            <pc:sldMk cId="1313543649" sldId="262"/>
            <ac:inkMk id="5" creationId="{9C56D66F-49F5-23F6-7FB4-0D0B7768B237}"/>
          </ac:inkMkLst>
        </pc:inkChg>
        <pc:inkChg chg="add">
          <ac:chgData name="Moslem Taheri Soodejani" userId="5d723ae12d8c4b89" providerId="LiveId" clId="{0D045C6A-E1BA-4D9B-BA65-CA8A249442C7}" dt="2025-07-09T10:29:12.907" v="13"/>
          <ac:inkMkLst>
            <pc:docMk/>
            <pc:sldMk cId="1313543649" sldId="262"/>
            <ac:inkMk id="7" creationId="{482CC6AB-CB30-C8DB-FADC-1136A10EFEFA}"/>
          </ac:inkMkLst>
        </pc:inkChg>
      </pc:sldChg>
      <pc:sldChg chg="addSp delSp modSp modTransition modAnim">
        <pc:chgData name="Moslem Taheri Soodejani" userId="5d723ae12d8c4b89" providerId="LiveId" clId="{0D045C6A-E1BA-4D9B-BA65-CA8A249442C7}" dt="2025-07-09T10:31:39.464" v="16"/>
        <pc:sldMkLst>
          <pc:docMk/>
          <pc:sldMk cId="1404870711" sldId="263"/>
        </pc:sldMkLst>
        <pc:picChg chg="add del mod">
          <ac:chgData name="Moslem Taheri Soodejani" userId="5d723ae12d8c4b89" providerId="LiveId" clId="{0D045C6A-E1BA-4D9B-BA65-CA8A249442C7}" dt="2025-07-09T10:29:51.702" v="15"/>
          <ac:picMkLst>
            <pc:docMk/>
            <pc:sldMk cId="1404870711" sldId="263"/>
            <ac:picMk id="5" creationId="{C2AB2498-8961-C8AE-50E3-1899797F958F}"/>
          </ac:picMkLst>
        </pc:picChg>
        <pc:picChg chg="add mod">
          <ac:chgData name="Moslem Taheri Soodejani" userId="5d723ae12d8c4b89" providerId="LiveId" clId="{0D045C6A-E1BA-4D9B-BA65-CA8A249442C7}" dt="2025-07-09T10:31:39.464" v="16"/>
          <ac:picMkLst>
            <pc:docMk/>
            <pc:sldMk cId="1404870711" sldId="263"/>
            <ac:picMk id="7" creationId="{D1F585F0-8FA8-C7B9-D31B-860F31DDBA87}"/>
          </ac:picMkLst>
        </pc:picChg>
        <pc:inkChg chg="add del">
          <ac:chgData name="Moslem Taheri Soodejani" userId="5d723ae12d8c4b89" providerId="LiveId" clId="{0D045C6A-E1BA-4D9B-BA65-CA8A249442C7}" dt="2025-07-09T10:29:51.702" v="15"/>
          <ac:inkMkLst>
            <pc:docMk/>
            <pc:sldMk cId="1404870711" sldId="263"/>
            <ac:inkMk id="4" creationId="{723DC556-032B-5E55-AB2D-1713D6743813}"/>
          </ac:inkMkLst>
        </pc:inkChg>
        <pc:inkChg chg="add">
          <ac:chgData name="Moslem Taheri Soodejani" userId="5d723ae12d8c4b89" providerId="LiveId" clId="{0D045C6A-E1BA-4D9B-BA65-CA8A249442C7}" dt="2025-07-09T10:31:39.464" v="16"/>
          <ac:inkMkLst>
            <pc:docMk/>
            <pc:sldMk cId="1404870711" sldId="263"/>
            <ac:inkMk id="6" creationId="{6F8F8043-BFC5-5859-8512-30662C9B786F}"/>
          </ac:inkMkLst>
        </pc:inkChg>
      </pc:sldChg>
      <pc:sldChg chg="addSp modSp">
        <pc:chgData name="Moslem Taheri Soodejani" userId="5d723ae12d8c4b89" providerId="LiveId" clId="{0D045C6A-E1BA-4D9B-BA65-CA8A249442C7}" dt="2025-07-09T10:33:50.557" v="17"/>
        <pc:sldMkLst>
          <pc:docMk/>
          <pc:sldMk cId="1018955836" sldId="264"/>
        </pc:sldMkLst>
        <pc:picChg chg="add mod">
          <ac:chgData name="Moslem Taheri Soodejani" userId="5d723ae12d8c4b89" providerId="LiveId" clId="{0D045C6A-E1BA-4D9B-BA65-CA8A249442C7}" dt="2025-07-09T10:33:50.557" v="17"/>
          <ac:picMkLst>
            <pc:docMk/>
            <pc:sldMk cId="1018955836" sldId="264"/>
            <ac:picMk id="5" creationId="{8387920B-AD85-4EDB-7290-8A29E73C89A7}"/>
          </ac:picMkLst>
        </pc:picChg>
        <pc:inkChg chg="add">
          <ac:chgData name="Moslem Taheri Soodejani" userId="5d723ae12d8c4b89" providerId="LiveId" clId="{0D045C6A-E1BA-4D9B-BA65-CA8A249442C7}" dt="2025-07-09T10:33:50.557" v="17"/>
          <ac:inkMkLst>
            <pc:docMk/>
            <pc:sldMk cId="1018955836" sldId="264"/>
            <ac:inkMk id="4" creationId="{86851AFA-891B-A179-8075-11BD213F56EB}"/>
          </ac:inkMkLst>
        </pc:inkChg>
      </pc:sldChg>
      <pc:sldChg chg="addSp delSp modSp mod modTransition modAnim">
        <pc:chgData name="Moslem Taheri Soodejani" userId="5d723ae12d8c4b89" providerId="LiveId" clId="{0D045C6A-E1BA-4D9B-BA65-CA8A249442C7}" dt="2025-07-09T10:35:27.999" v="20"/>
        <pc:sldMkLst>
          <pc:docMk/>
          <pc:sldMk cId="3785762497" sldId="265"/>
        </pc:sldMkLst>
        <pc:spChg chg="mod">
          <ac:chgData name="Moslem Taheri Soodejani" userId="5d723ae12d8c4b89" providerId="LiveId" clId="{0D045C6A-E1BA-4D9B-BA65-CA8A249442C7}" dt="2025-07-09T09:13:09.045" v="1" actId="2711"/>
          <ac:spMkLst>
            <pc:docMk/>
            <pc:sldMk cId="3785762497" sldId="265"/>
            <ac:spMk id="3" creationId="{1EAEDE77-DA56-273A-73AA-BE77D2B950E5}"/>
          </ac:spMkLst>
        </pc:spChg>
        <pc:picChg chg="add del mod">
          <ac:chgData name="Moslem Taheri Soodejani" userId="5d723ae12d8c4b89" providerId="LiveId" clId="{0D045C6A-E1BA-4D9B-BA65-CA8A249442C7}" dt="2025-07-09T10:34:06.082" v="19"/>
          <ac:picMkLst>
            <pc:docMk/>
            <pc:sldMk cId="3785762497" sldId="265"/>
            <ac:picMk id="4" creationId="{9F8610BE-9DF2-FB92-8F1E-A294D67009EF}"/>
          </ac:picMkLst>
        </pc:picChg>
        <pc:picChg chg="add mod">
          <ac:chgData name="Moslem Taheri Soodejani" userId="5d723ae12d8c4b89" providerId="LiveId" clId="{0D045C6A-E1BA-4D9B-BA65-CA8A249442C7}" dt="2025-07-09T10:35:27.999" v="20"/>
          <ac:picMkLst>
            <pc:docMk/>
            <pc:sldMk cId="3785762497" sldId="265"/>
            <ac:picMk id="6" creationId="{A8C7EC12-273C-2E36-03B1-B329932DE94E}"/>
          </ac:picMkLst>
        </pc:picChg>
        <pc:inkChg chg="add">
          <ac:chgData name="Moslem Taheri Soodejani" userId="5d723ae12d8c4b89" providerId="LiveId" clId="{0D045C6A-E1BA-4D9B-BA65-CA8A249442C7}" dt="2025-07-09T10:35:27.999" v="20"/>
          <ac:inkMkLst>
            <pc:docMk/>
            <pc:sldMk cId="3785762497" sldId="265"/>
            <ac:inkMk id="5" creationId="{8FED6ECE-8F5E-30BF-09E6-D0BA9B30796B}"/>
          </ac:inkMkLst>
        </pc:inkChg>
      </pc:sldChg>
      <pc:sldChg chg="addSp delSp modSp modTransition modAnim">
        <pc:chgData name="Moslem Taheri Soodejani" userId="5d723ae12d8c4b89" providerId="LiveId" clId="{0D045C6A-E1BA-4D9B-BA65-CA8A249442C7}" dt="2025-07-09T10:46:13.676" v="33"/>
        <pc:sldMkLst>
          <pc:docMk/>
          <pc:sldMk cId="454345719" sldId="266"/>
        </pc:sldMkLst>
        <pc:picChg chg="add del mod">
          <ac:chgData name="Moslem Taheri Soodejani" userId="5d723ae12d8c4b89" providerId="LiveId" clId="{0D045C6A-E1BA-4D9B-BA65-CA8A249442C7}" dt="2025-07-09T10:35:50.652" v="22"/>
          <ac:picMkLst>
            <pc:docMk/>
            <pc:sldMk cId="454345719" sldId="266"/>
            <ac:picMk id="4" creationId="{D996EF17-584F-20C4-6B22-4026A31B062C}"/>
          </ac:picMkLst>
        </pc:picChg>
        <pc:picChg chg="add del mod">
          <ac:chgData name="Moslem Taheri Soodejani" userId="5d723ae12d8c4b89" providerId="LiveId" clId="{0D045C6A-E1BA-4D9B-BA65-CA8A249442C7}" dt="2025-07-09T10:36:33.603" v="24"/>
          <ac:picMkLst>
            <pc:docMk/>
            <pc:sldMk cId="454345719" sldId="266"/>
            <ac:picMk id="6" creationId="{19C99029-B3C4-E8E6-958C-612303D7BC2E}"/>
          </ac:picMkLst>
        </pc:picChg>
        <pc:picChg chg="add del mod">
          <ac:chgData name="Moslem Taheri Soodejani" userId="5d723ae12d8c4b89" providerId="LiveId" clId="{0D045C6A-E1BA-4D9B-BA65-CA8A249442C7}" dt="2025-07-09T10:37:05.076" v="26"/>
          <ac:picMkLst>
            <pc:docMk/>
            <pc:sldMk cId="454345719" sldId="266"/>
            <ac:picMk id="7" creationId="{C341616F-AB1E-6132-48BF-398AAB7A37B2}"/>
          </ac:picMkLst>
        </pc:picChg>
        <pc:picChg chg="add del mod">
          <ac:chgData name="Moslem Taheri Soodejani" userId="5d723ae12d8c4b89" providerId="LiveId" clId="{0D045C6A-E1BA-4D9B-BA65-CA8A249442C7}" dt="2025-07-09T10:38:55.084" v="28"/>
          <ac:picMkLst>
            <pc:docMk/>
            <pc:sldMk cId="454345719" sldId="266"/>
            <ac:picMk id="9" creationId="{5327C0F3-A94B-0D5F-5928-F8F8B7F1F4B7}"/>
          </ac:picMkLst>
        </pc:picChg>
        <pc:picChg chg="add del mod">
          <ac:chgData name="Moslem Taheri Soodejani" userId="5d723ae12d8c4b89" providerId="LiveId" clId="{0D045C6A-E1BA-4D9B-BA65-CA8A249442C7}" dt="2025-07-09T10:42:53.543" v="30"/>
          <ac:picMkLst>
            <pc:docMk/>
            <pc:sldMk cId="454345719" sldId="266"/>
            <ac:picMk id="11" creationId="{57AC8A00-5DDF-B2E7-1919-F17308938AA1}"/>
          </ac:picMkLst>
        </pc:picChg>
        <pc:picChg chg="add del mod">
          <ac:chgData name="Moslem Taheri Soodejani" userId="5d723ae12d8c4b89" providerId="LiveId" clId="{0D045C6A-E1BA-4D9B-BA65-CA8A249442C7}" dt="2025-07-09T10:43:44.482" v="32"/>
          <ac:picMkLst>
            <pc:docMk/>
            <pc:sldMk cId="454345719" sldId="266"/>
            <ac:picMk id="12" creationId="{8A3AA54F-905A-0BEE-5B24-27FB9EFD6B2C}"/>
          </ac:picMkLst>
        </pc:picChg>
        <pc:picChg chg="add mod">
          <ac:chgData name="Moslem Taheri Soodejani" userId="5d723ae12d8c4b89" providerId="LiveId" clId="{0D045C6A-E1BA-4D9B-BA65-CA8A249442C7}" dt="2025-07-09T10:46:13.676" v="33"/>
          <ac:picMkLst>
            <pc:docMk/>
            <pc:sldMk cId="454345719" sldId="266"/>
            <ac:picMk id="14" creationId="{36DDF682-DCB4-CECE-0E6E-1953C3685F2A}"/>
          </ac:picMkLst>
        </pc:picChg>
        <pc:inkChg chg="add del">
          <ac:chgData name="Moslem Taheri Soodejani" userId="5d723ae12d8c4b89" providerId="LiveId" clId="{0D045C6A-E1BA-4D9B-BA65-CA8A249442C7}" dt="2025-07-09T10:36:33.603" v="24"/>
          <ac:inkMkLst>
            <pc:docMk/>
            <pc:sldMk cId="454345719" sldId="266"/>
            <ac:inkMk id="5" creationId="{F7F34736-E955-897E-B5D5-AA603C307BFB}"/>
          </ac:inkMkLst>
        </pc:inkChg>
        <pc:inkChg chg="add del">
          <ac:chgData name="Moslem Taheri Soodejani" userId="5d723ae12d8c4b89" providerId="LiveId" clId="{0D045C6A-E1BA-4D9B-BA65-CA8A249442C7}" dt="2025-07-09T10:38:55.084" v="28"/>
          <ac:inkMkLst>
            <pc:docMk/>
            <pc:sldMk cId="454345719" sldId="266"/>
            <ac:inkMk id="8" creationId="{DF67CD6D-25D1-C7A7-1071-58919B1F8C61}"/>
          </ac:inkMkLst>
        </pc:inkChg>
        <pc:inkChg chg="add del">
          <ac:chgData name="Moslem Taheri Soodejani" userId="5d723ae12d8c4b89" providerId="LiveId" clId="{0D045C6A-E1BA-4D9B-BA65-CA8A249442C7}" dt="2025-07-09T10:42:53.543" v="30"/>
          <ac:inkMkLst>
            <pc:docMk/>
            <pc:sldMk cId="454345719" sldId="266"/>
            <ac:inkMk id="10" creationId="{9D9D5B67-82C7-6525-FEB6-F935A577ACA7}"/>
          </ac:inkMkLst>
        </pc:inkChg>
        <pc:inkChg chg="add">
          <ac:chgData name="Moslem Taheri Soodejani" userId="5d723ae12d8c4b89" providerId="LiveId" clId="{0D045C6A-E1BA-4D9B-BA65-CA8A249442C7}" dt="2025-07-09T10:46:13.676" v="33"/>
          <ac:inkMkLst>
            <pc:docMk/>
            <pc:sldMk cId="454345719" sldId="266"/>
            <ac:inkMk id="13" creationId="{1D6E27D8-62CB-D200-17DF-2FEBBB07013A}"/>
          </ac:inkMkLst>
        </pc:inkChg>
      </pc:sldChg>
      <pc:sldChg chg="addSp modSp">
        <pc:chgData name="Moslem Taheri Soodejani" userId="5d723ae12d8c4b89" providerId="LiveId" clId="{0D045C6A-E1BA-4D9B-BA65-CA8A249442C7}" dt="2025-07-09T10:47:17.495" v="34"/>
        <pc:sldMkLst>
          <pc:docMk/>
          <pc:sldMk cId="51196664" sldId="267"/>
        </pc:sldMkLst>
        <pc:picChg chg="add mod">
          <ac:chgData name="Moslem Taheri Soodejani" userId="5d723ae12d8c4b89" providerId="LiveId" clId="{0D045C6A-E1BA-4D9B-BA65-CA8A249442C7}" dt="2025-07-09T10:47:17.495" v="34"/>
          <ac:picMkLst>
            <pc:docMk/>
            <pc:sldMk cId="51196664" sldId="267"/>
            <ac:picMk id="3" creationId="{46BA2F5C-C154-59BB-E7A7-57F648153087}"/>
          </ac:picMkLst>
        </pc:picChg>
      </pc:sldChg>
      <pc:sldChg chg="addSp delSp modSp add mod modTransition modAnim">
        <pc:chgData name="Moslem Taheri Soodejani" userId="5d723ae12d8c4b89" providerId="LiveId" clId="{0D045C6A-E1BA-4D9B-BA65-CA8A249442C7}" dt="2025-07-09T10:53:41.787" v="63"/>
        <pc:sldMkLst>
          <pc:docMk/>
          <pc:sldMk cId="4248895244" sldId="269"/>
        </pc:sldMkLst>
        <pc:spChg chg="mod">
          <ac:chgData name="Moslem Taheri Soodejani" userId="5d723ae12d8c4b89" providerId="LiveId" clId="{0D045C6A-E1BA-4D9B-BA65-CA8A249442C7}" dt="2025-07-09T10:49:09.807" v="52" actId="20577"/>
          <ac:spMkLst>
            <pc:docMk/>
            <pc:sldMk cId="4248895244" sldId="269"/>
            <ac:spMk id="3" creationId="{AADA9AE8-21D5-348A-B00E-9574B41C3209}"/>
          </ac:spMkLst>
        </pc:spChg>
        <pc:picChg chg="add del mod">
          <ac:chgData name="Moslem Taheri Soodejani" userId="5d723ae12d8c4b89" providerId="LiveId" clId="{0D045C6A-E1BA-4D9B-BA65-CA8A249442C7}" dt="2025-07-09T10:50:39.676" v="54"/>
          <ac:picMkLst>
            <pc:docMk/>
            <pc:sldMk cId="4248895244" sldId="269"/>
            <ac:picMk id="5" creationId="{6BF9CA58-B3D9-8FDD-D90F-D46DAABB7AA0}"/>
          </ac:picMkLst>
        </pc:picChg>
        <pc:picChg chg="add del mod">
          <ac:chgData name="Moslem Taheri Soodejani" userId="5d723ae12d8c4b89" providerId="LiveId" clId="{0D045C6A-E1BA-4D9B-BA65-CA8A249442C7}" dt="2025-07-09T10:50:50.201" v="55"/>
          <ac:picMkLst>
            <pc:docMk/>
            <pc:sldMk cId="4248895244" sldId="269"/>
            <ac:picMk id="6" creationId="{6ADAE3D8-A60D-4DC4-E000-14773C9389E3}"/>
          </ac:picMkLst>
        </pc:picChg>
        <pc:picChg chg="add del mod">
          <ac:chgData name="Moslem Taheri Soodejani" userId="5d723ae12d8c4b89" providerId="LiveId" clId="{0D045C6A-E1BA-4D9B-BA65-CA8A249442C7}" dt="2025-07-09T10:51:36.623" v="57"/>
          <ac:picMkLst>
            <pc:docMk/>
            <pc:sldMk cId="4248895244" sldId="269"/>
            <ac:picMk id="7" creationId="{FF320089-C3C7-694E-91E9-299C892030AF}"/>
          </ac:picMkLst>
        </pc:picChg>
        <pc:picChg chg="add del mod">
          <ac:chgData name="Moslem Taheri Soodejani" userId="5d723ae12d8c4b89" providerId="LiveId" clId="{0D045C6A-E1BA-4D9B-BA65-CA8A249442C7}" dt="2025-07-09T10:51:38.384" v="58"/>
          <ac:picMkLst>
            <pc:docMk/>
            <pc:sldMk cId="4248895244" sldId="269"/>
            <ac:picMk id="8" creationId="{E0241885-64A5-BFDF-BE67-0BFB6F364405}"/>
          </ac:picMkLst>
        </pc:picChg>
        <pc:picChg chg="add del mod">
          <ac:chgData name="Moslem Taheri Soodejani" userId="5d723ae12d8c4b89" providerId="LiveId" clId="{0D045C6A-E1BA-4D9B-BA65-CA8A249442C7}" dt="2025-07-09T10:52:39.725" v="60"/>
          <ac:picMkLst>
            <pc:docMk/>
            <pc:sldMk cId="4248895244" sldId="269"/>
            <ac:picMk id="10" creationId="{D793B819-B221-7906-C895-981BB178F9EE}"/>
          </ac:picMkLst>
        </pc:picChg>
        <pc:picChg chg="add del mod">
          <ac:chgData name="Moslem Taheri Soodejani" userId="5d723ae12d8c4b89" providerId="LiveId" clId="{0D045C6A-E1BA-4D9B-BA65-CA8A249442C7}" dt="2025-07-09T10:52:54.013" v="62"/>
          <ac:picMkLst>
            <pc:docMk/>
            <pc:sldMk cId="4248895244" sldId="269"/>
            <ac:picMk id="11" creationId="{5BFBA83C-9F02-27A8-66B5-DD2F1F19C7BA}"/>
          </ac:picMkLst>
        </pc:picChg>
        <pc:picChg chg="add mod">
          <ac:chgData name="Moslem Taheri Soodejani" userId="5d723ae12d8c4b89" providerId="LiveId" clId="{0D045C6A-E1BA-4D9B-BA65-CA8A249442C7}" dt="2025-07-09T10:53:41.787" v="63"/>
          <ac:picMkLst>
            <pc:docMk/>
            <pc:sldMk cId="4248895244" sldId="269"/>
            <ac:picMk id="13" creationId="{1F28645F-556F-10A9-D897-3881AF9745B2}"/>
          </ac:picMkLst>
        </pc:picChg>
        <pc:inkChg chg="add del">
          <ac:chgData name="Moslem Taheri Soodejani" userId="5d723ae12d8c4b89" providerId="LiveId" clId="{0D045C6A-E1BA-4D9B-BA65-CA8A249442C7}" dt="2025-07-09T10:50:39.676" v="54"/>
          <ac:inkMkLst>
            <pc:docMk/>
            <pc:sldMk cId="4248895244" sldId="269"/>
            <ac:inkMk id="4" creationId="{A53FE487-C3E5-87AA-EED8-477F7CFA2A10}"/>
          </ac:inkMkLst>
        </pc:inkChg>
        <pc:inkChg chg="add del">
          <ac:chgData name="Moslem Taheri Soodejani" userId="5d723ae12d8c4b89" providerId="LiveId" clId="{0D045C6A-E1BA-4D9B-BA65-CA8A249442C7}" dt="2025-07-09T10:52:39.725" v="60"/>
          <ac:inkMkLst>
            <pc:docMk/>
            <pc:sldMk cId="4248895244" sldId="269"/>
            <ac:inkMk id="9" creationId="{E0490753-8294-1F0E-A412-1A089EBE2899}"/>
          </ac:inkMkLst>
        </pc:inkChg>
        <pc:inkChg chg="add">
          <ac:chgData name="Moslem Taheri Soodejani" userId="5d723ae12d8c4b89" providerId="LiveId" clId="{0D045C6A-E1BA-4D9B-BA65-CA8A249442C7}" dt="2025-07-09T10:53:41.787" v="63"/>
          <ac:inkMkLst>
            <pc:docMk/>
            <pc:sldMk cId="4248895244" sldId="269"/>
            <ac:inkMk id="12" creationId="{EFFC4BA8-8B4D-87B8-5B8B-0009A169FABE}"/>
          </ac:inkMkLst>
        </pc:inkChg>
      </pc:sldChg>
    </pc:docChg>
  </pc:docChgLst>
  <pc:docChgLst>
    <pc:chgData name="Moslem Taheri Soodejani" userId="5d723ae12d8c4b89" providerId="LiveId" clId="{3998C883-C624-4A25-B6CE-8887633A829B}"/>
    <pc:docChg chg="addSld delSld modSld">
      <pc:chgData name="Moslem Taheri Soodejani" userId="5d723ae12d8c4b89" providerId="LiveId" clId="{3998C883-C624-4A25-B6CE-8887633A829B}" dt="2025-07-06T18:25:05.904" v="180" actId="5793"/>
      <pc:docMkLst>
        <pc:docMk/>
      </pc:docMkLst>
      <pc:sldChg chg="add modAnim">
        <pc:chgData name="Moslem Taheri Soodejani" userId="5d723ae12d8c4b89" providerId="LiveId" clId="{3998C883-C624-4A25-B6CE-8887633A829B}" dt="2025-07-06T17:39:06.245" v="5"/>
        <pc:sldMkLst>
          <pc:docMk/>
          <pc:sldMk cId="3968870295" sldId="257"/>
        </pc:sldMkLst>
      </pc:sldChg>
      <pc:sldChg chg="add">
        <pc:chgData name="Moslem Taheri Soodejani" userId="5d723ae12d8c4b89" providerId="LiveId" clId="{3998C883-C624-4A25-B6CE-8887633A829B}" dt="2025-07-06T17:38:21.570" v="0"/>
        <pc:sldMkLst>
          <pc:docMk/>
          <pc:sldMk cId="942096645" sldId="259"/>
        </pc:sldMkLst>
      </pc:sldChg>
      <pc:sldChg chg="modSp new mod">
        <pc:chgData name="Moslem Taheri Soodejani" userId="5d723ae12d8c4b89" providerId="LiveId" clId="{3998C883-C624-4A25-B6CE-8887633A829B}" dt="2025-07-06T17:46:16.620" v="57" actId="113"/>
        <pc:sldMkLst>
          <pc:docMk/>
          <pc:sldMk cId="348482164" sldId="260"/>
        </pc:sldMkLst>
        <pc:spChg chg="mod">
          <ac:chgData name="Moslem Taheri Soodejani" userId="5d723ae12d8c4b89" providerId="LiveId" clId="{3998C883-C624-4A25-B6CE-8887633A829B}" dt="2025-07-06T17:46:16.620" v="57" actId="113"/>
          <ac:spMkLst>
            <pc:docMk/>
            <pc:sldMk cId="348482164" sldId="260"/>
            <ac:spMk id="2" creationId="{54724987-AD9D-40C0-84FE-29976C2628BF}"/>
          </ac:spMkLst>
        </pc:spChg>
        <pc:spChg chg="mod">
          <ac:chgData name="Moslem Taheri Soodejani" userId="5d723ae12d8c4b89" providerId="LiveId" clId="{3998C883-C624-4A25-B6CE-8887633A829B}" dt="2025-07-06T17:46:00.644" v="52" actId="5793"/>
          <ac:spMkLst>
            <pc:docMk/>
            <pc:sldMk cId="348482164" sldId="260"/>
            <ac:spMk id="3" creationId="{70D89DC6-30D6-48EB-9776-8A8847FD6B5C}"/>
          </ac:spMkLst>
        </pc:spChg>
      </pc:sldChg>
      <pc:sldChg chg="addSp modSp new mod">
        <pc:chgData name="Moslem Taheri Soodejani" userId="5d723ae12d8c4b89" providerId="LiveId" clId="{3998C883-C624-4A25-B6CE-8887633A829B}" dt="2025-07-06T18:24:37.218" v="177" actId="2711"/>
        <pc:sldMkLst>
          <pc:docMk/>
          <pc:sldMk cId="1578312323" sldId="261"/>
        </pc:sldMkLst>
        <pc:spChg chg="mod">
          <ac:chgData name="Moslem Taheri Soodejani" userId="5d723ae12d8c4b89" providerId="LiveId" clId="{3998C883-C624-4A25-B6CE-8887633A829B}" dt="2025-07-06T17:46:38.287" v="58"/>
          <ac:spMkLst>
            <pc:docMk/>
            <pc:sldMk cId="1578312323" sldId="261"/>
            <ac:spMk id="2" creationId="{7552B4AC-6DED-083D-46E5-5046E0D96BB8}"/>
          </ac:spMkLst>
        </pc:spChg>
        <pc:spChg chg="mod">
          <ac:chgData name="Moslem Taheri Soodejani" userId="5d723ae12d8c4b89" providerId="LiveId" clId="{3998C883-C624-4A25-B6CE-8887633A829B}" dt="2025-07-06T18:24:37.218" v="177" actId="2711"/>
          <ac:spMkLst>
            <pc:docMk/>
            <pc:sldMk cId="1578312323" sldId="261"/>
            <ac:spMk id="3" creationId="{A6575298-DA31-F885-F871-9E89BC72A86A}"/>
          </ac:spMkLst>
        </pc:spChg>
      </pc:sldChg>
      <pc:sldChg chg="addSp delSp modSp new mod">
        <pc:chgData name="Moslem Taheri Soodejani" userId="5d723ae12d8c4b89" providerId="LiveId" clId="{3998C883-C624-4A25-B6CE-8887633A829B}" dt="2025-07-06T17:50:42.075" v="131" actId="255"/>
        <pc:sldMkLst>
          <pc:docMk/>
          <pc:sldMk cId="1313543649" sldId="262"/>
        </pc:sldMkLst>
        <pc:spChg chg="mod">
          <ac:chgData name="Moslem Taheri Soodejani" userId="5d723ae12d8c4b89" providerId="LiveId" clId="{3998C883-C624-4A25-B6CE-8887633A829B}" dt="2025-07-06T17:50:42.075" v="131" actId="255"/>
          <ac:spMkLst>
            <pc:docMk/>
            <pc:sldMk cId="1313543649" sldId="262"/>
            <ac:spMk id="2" creationId="{518CEEEB-F375-304D-1E7C-F111258A0748}"/>
          </ac:spMkLst>
        </pc:spChg>
        <pc:spChg chg="add mod">
          <ac:chgData name="Moslem Taheri Soodejani" userId="5d723ae12d8c4b89" providerId="LiveId" clId="{3998C883-C624-4A25-B6CE-8887633A829B}" dt="2025-07-06T17:50:26.071" v="128" actId="20577"/>
          <ac:spMkLst>
            <pc:docMk/>
            <pc:sldMk cId="1313543649" sldId="262"/>
            <ac:spMk id="4" creationId="{B96AFE2A-A468-7FAC-C682-D1207B38D881}"/>
          </ac:spMkLst>
        </pc:spChg>
      </pc:sldChg>
      <pc:sldChg chg="modSp new mod">
        <pc:chgData name="Moslem Taheri Soodejani" userId="5d723ae12d8c4b89" providerId="LiveId" clId="{3998C883-C624-4A25-B6CE-8887633A829B}" dt="2025-07-06T18:25:05.904" v="180" actId="5793"/>
        <pc:sldMkLst>
          <pc:docMk/>
          <pc:sldMk cId="1404870711" sldId="263"/>
        </pc:sldMkLst>
        <pc:spChg chg="mod">
          <ac:chgData name="Moslem Taheri Soodejani" userId="5d723ae12d8c4b89" providerId="LiveId" clId="{3998C883-C624-4A25-B6CE-8887633A829B}" dt="2025-07-06T18:06:32.747" v="158" actId="20577"/>
          <ac:spMkLst>
            <pc:docMk/>
            <pc:sldMk cId="1404870711" sldId="263"/>
            <ac:spMk id="2" creationId="{F7AB59F7-95DB-42EC-5718-A23F60004C9E}"/>
          </ac:spMkLst>
        </pc:spChg>
        <pc:spChg chg="mod">
          <ac:chgData name="Moslem Taheri Soodejani" userId="5d723ae12d8c4b89" providerId="LiveId" clId="{3998C883-C624-4A25-B6CE-8887633A829B}" dt="2025-07-06T18:25:05.904" v="180" actId="5793"/>
          <ac:spMkLst>
            <pc:docMk/>
            <pc:sldMk cId="1404870711" sldId="263"/>
            <ac:spMk id="3" creationId="{34E5ED93-9D92-FD13-1D54-A14D8F5E3783}"/>
          </ac:spMkLst>
        </pc:spChg>
      </pc:sldChg>
      <pc:sldChg chg="modSp new mod">
        <pc:chgData name="Moslem Taheri Soodejani" userId="5d723ae12d8c4b89" providerId="LiveId" clId="{3998C883-C624-4A25-B6CE-8887633A829B}" dt="2025-07-06T18:25:00.410" v="178" actId="2711"/>
        <pc:sldMkLst>
          <pc:docMk/>
          <pc:sldMk cId="1018955836" sldId="264"/>
        </pc:sldMkLst>
        <pc:spChg chg="mod">
          <ac:chgData name="Moslem Taheri Soodejani" userId="5d723ae12d8c4b89" providerId="LiveId" clId="{3998C883-C624-4A25-B6CE-8887633A829B}" dt="2025-07-06T18:18:19.701" v="161"/>
          <ac:spMkLst>
            <pc:docMk/>
            <pc:sldMk cId="1018955836" sldId="264"/>
            <ac:spMk id="2" creationId="{86442022-9D76-6B5E-C914-CE1E52E63EBE}"/>
          </ac:spMkLst>
        </pc:spChg>
        <pc:spChg chg="mod">
          <ac:chgData name="Moslem Taheri Soodejani" userId="5d723ae12d8c4b89" providerId="LiveId" clId="{3998C883-C624-4A25-B6CE-8887633A829B}" dt="2025-07-06T18:25:00.410" v="178" actId="2711"/>
          <ac:spMkLst>
            <pc:docMk/>
            <pc:sldMk cId="1018955836" sldId="264"/>
            <ac:spMk id="3" creationId="{7A2DE6BF-ED01-A22B-00A1-2A908448FF45}"/>
          </ac:spMkLst>
        </pc:spChg>
      </pc:sldChg>
      <pc:sldChg chg="modSp new">
        <pc:chgData name="Moslem Taheri Soodejani" userId="5d723ae12d8c4b89" providerId="LiveId" clId="{3998C883-C624-4A25-B6CE-8887633A829B}" dt="2025-07-06T18:18:46.111" v="163"/>
        <pc:sldMkLst>
          <pc:docMk/>
          <pc:sldMk cId="3785762497" sldId="265"/>
        </pc:sldMkLst>
        <pc:spChg chg="mod">
          <ac:chgData name="Moslem Taheri Soodejani" userId="5d723ae12d8c4b89" providerId="LiveId" clId="{3998C883-C624-4A25-B6CE-8887633A829B}" dt="2025-07-06T18:18:22.284" v="162"/>
          <ac:spMkLst>
            <pc:docMk/>
            <pc:sldMk cId="3785762497" sldId="265"/>
            <ac:spMk id="2" creationId="{79C6A2BA-8F73-873C-DABF-415B0BDB28D3}"/>
          </ac:spMkLst>
        </pc:spChg>
        <pc:spChg chg="mod">
          <ac:chgData name="Moslem Taheri Soodejani" userId="5d723ae12d8c4b89" providerId="LiveId" clId="{3998C883-C624-4A25-B6CE-8887633A829B}" dt="2025-07-06T18:18:46.111" v="163"/>
          <ac:spMkLst>
            <pc:docMk/>
            <pc:sldMk cId="3785762497" sldId="265"/>
            <ac:spMk id="3" creationId="{1EAEDE77-DA56-273A-73AA-BE77D2B950E5}"/>
          </ac:spMkLst>
        </pc:spChg>
      </pc:sldChg>
      <pc:sldChg chg="modSp new">
        <pc:chgData name="Moslem Taheri Soodejani" userId="5d723ae12d8c4b89" providerId="LiveId" clId="{3998C883-C624-4A25-B6CE-8887633A829B}" dt="2025-07-06T18:22:01.633" v="166"/>
        <pc:sldMkLst>
          <pc:docMk/>
          <pc:sldMk cId="454345719" sldId="266"/>
        </pc:sldMkLst>
        <pc:spChg chg="mod">
          <ac:chgData name="Moslem Taheri Soodejani" userId="5d723ae12d8c4b89" providerId="LiveId" clId="{3998C883-C624-4A25-B6CE-8887633A829B}" dt="2025-07-06T18:18:55.918" v="164"/>
          <ac:spMkLst>
            <pc:docMk/>
            <pc:sldMk cId="454345719" sldId="266"/>
            <ac:spMk id="2" creationId="{171732F2-B145-7545-CC3A-06302ED6929D}"/>
          </ac:spMkLst>
        </pc:spChg>
        <pc:spChg chg="mod">
          <ac:chgData name="Moslem Taheri Soodejani" userId="5d723ae12d8c4b89" providerId="LiveId" clId="{3998C883-C624-4A25-B6CE-8887633A829B}" dt="2025-07-06T18:22:01.633" v="166"/>
          <ac:spMkLst>
            <pc:docMk/>
            <pc:sldMk cId="454345719" sldId="266"/>
            <ac:spMk id="3" creationId="{0DE3014A-E38A-9AD9-10DA-E66BC7D7AE19}"/>
          </ac:spMkLst>
        </pc:spChg>
      </pc:sldChg>
      <pc:sldChg chg="addSp delSp modSp new mod">
        <pc:chgData name="Moslem Taheri Soodejani" userId="5d723ae12d8c4b89" providerId="LiveId" clId="{3998C883-C624-4A25-B6CE-8887633A829B}" dt="2025-07-06T18:24:02.674" v="172" actId="2711"/>
        <pc:sldMkLst>
          <pc:docMk/>
          <pc:sldMk cId="51196664" sldId="267"/>
        </pc:sldMkLst>
        <pc:spChg chg="mod">
          <ac:chgData name="Moslem Taheri Soodejani" userId="5d723ae12d8c4b89" providerId="LiveId" clId="{3998C883-C624-4A25-B6CE-8887633A829B}" dt="2025-07-06T18:18:58.660" v="165"/>
          <ac:spMkLst>
            <pc:docMk/>
            <pc:sldMk cId="51196664" sldId="267"/>
            <ac:spMk id="2" creationId="{83F49ECA-F1AB-737B-D384-476A2C78AA75}"/>
          </ac:spMkLst>
        </pc:spChg>
        <pc:spChg chg="add mod">
          <ac:chgData name="Moslem Taheri Soodejani" userId="5d723ae12d8c4b89" providerId="LiveId" clId="{3998C883-C624-4A25-B6CE-8887633A829B}" dt="2025-07-06T18:24:02.674" v="172" actId="2711"/>
          <ac:spMkLst>
            <pc:docMk/>
            <pc:sldMk cId="51196664" sldId="267"/>
            <ac:spMk id="7" creationId="{3A2EEB3E-A9A9-565E-BFB6-87EF07F32A26}"/>
          </ac:spMkLst>
        </pc:spChg>
        <pc:picChg chg="add mod ord">
          <ac:chgData name="Moslem Taheri Soodejani" userId="5d723ae12d8c4b89" providerId="LiveId" clId="{3998C883-C624-4A25-B6CE-8887633A829B}" dt="2025-07-06T18:23:30.081" v="168" actId="1076"/>
          <ac:picMkLst>
            <pc:docMk/>
            <pc:sldMk cId="51196664" sldId="267"/>
            <ac:picMk id="5" creationId="{D713777A-2257-CE71-8F24-D9B232D3D327}"/>
          </ac:picMkLst>
        </pc:picChg>
      </pc:sldChg>
      <pc:sldChg chg="new del">
        <pc:chgData name="Moslem Taheri Soodejani" userId="5d723ae12d8c4b89" providerId="LiveId" clId="{3998C883-C624-4A25-B6CE-8887633A829B}" dt="2025-07-06T18:24:17.528" v="176" actId="47"/>
        <pc:sldMkLst>
          <pc:docMk/>
          <pc:sldMk cId="1828203086" sldId="268"/>
        </pc:sldMkLst>
      </pc:sldChg>
      <pc:sldChg chg="new del">
        <pc:chgData name="Moslem Taheri Soodejani" userId="5d723ae12d8c4b89" providerId="LiveId" clId="{3998C883-C624-4A25-B6CE-8887633A829B}" dt="2025-07-06T18:24:07.708" v="173" actId="47"/>
        <pc:sldMkLst>
          <pc:docMk/>
          <pc:sldMk cId="3071912590" sldId="268"/>
        </pc:sldMkLst>
      </pc:sldChg>
      <pc:sldChg chg="new del">
        <pc:chgData name="Moslem Taheri Soodejani" userId="5d723ae12d8c4b89" providerId="LiveId" clId="{3998C883-C624-4A25-B6CE-8887633A829B}" dt="2025-07-06T18:24:09.027" v="174" actId="47"/>
        <pc:sldMkLst>
          <pc:docMk/>
          <pc:sldMk cId="3270022469" sldId="269"/>
        </pc:sldMkLst>
      </pc:sldChg>
    </pc:docChg>
  </pc:docChgLst>
</pc:chgInfo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09T10:20:46.2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761">
    <iact:property name="dataType"/>
    <iact:actionData xml:id="d0">
      <inkml:trace xmlns:inkml="http://www.w3.org/2003/InkML" xml:id="stk0" contextRef="#ctx0" brushRef="#br0">2743 7203 0,'0'0'10,"0"0"12,136 53-22,-44-19 12,20-11 10,4 4-21,-16-11 20,0 14-21,-13-13 0,17 10 14,4-11 7,-8 8-20,16-1 5,-16-3 3,0-10 11,12-4-20,-4 8 12,-1-14 7,-23 0-18,8 0 10,0 0-5,4 0 5,8 0 3,-4-4 1,-20 4-14,0-10 11,16 10 8,-4-6-18,15 6 12,-11-7-10,-4-10 4,-8-6 9,12 10-12,20-17 5,-8 17 5,-12-11-13,-12 14 11,0-13 3,20 23-16,3-27 16,-3 4 0,-20 0-16,-4-7 16,4-7-13,0-3 8,4 3 5,-8 1-14,-8-11 14,-16 4 7,-4 0-21,0-14-2,0-10 11,-8 7-1,7-10 11,-23-9-21,0-1 12,-28 0 1,-12 16-8,-16-6 8,-24 10-2,-19-9 7,-21 19-18,0-20 16,-28 3-15,-32 10 18,-20 7-19,-8-13 28,-35 16-28,-1-6 2,-12 13 27,0-10-28,8 14-1,-19-18 18,3 31-15,-28-7 9,-8 20-1,-11 20 9,11 13-20,-20 31 10,9 19 10,-25 14-19,24 22 10,-12 28-7,37 20 14,39-8-15,16-5 10,32-1-1,36 13 11,17-2-23,43-24 4,28-24 6,28 4-1,32 0 9,40 10-18,32-17 20,31-16-20,9-7 11,0 10 1,60-7 7,8-7-18,36-2 9,15-41 11,13-13-21,56 3 11,11-13 9,-323-10-20,0 0 16,0 0-15</inkml:trace>
    </iact:actionData>
  </iact:action>
  <iact:action type="add" startTime="7372">
    <iact:property name="dataType"/>
    <iact:actionData xml:id="d1">
      <inkml:trace xmlns:inkml="http://www.w3.org/2003/InkML" xml:id="stk1" contextRef="#ctx0" brushRef="#br0">7650 7153 0,'0'0'1,"0"0"18,0 0-19,0 0 8,0 0 16,0 0-24,0 0 10,0 0 10,0 0-20,0 0 12,0 0 4,108 40-16,-52-10 13,12 3-1,24 1 3,16-1-14,0 7 15,4 3-15,4-9 15,-5-1-11,25 0 3,-4 0 22,-12 4-30,28-17 0,4-7 20,-16 14-20,0-14 16,23 4-12,1-4 8,-8-3 6,4 7-18,-4-7 11,0-7 6,-5 4-14,21-7 12,-4-7-10,-24 4 18,4-17-23,4 7 18,4 3-17,-9-20 18,-3-4-19,4 14 11,-8-16 1,-24 6 7,-4 6-19,8-5 19,-4-11-19,-1-4 11,-7-2 2,-20-4-9,8-10 12,4 0-3,-4-7-12,-12 7 17,-24 0-17,-12 7 10,-12 0 4,-16-1-11,-16 1 13,-8-4-13,-8-6 9,-24-3-4,-4-4 18,-8-10-27,-20 6 0,-28 8 13,-12-27 0,0 9-9,-16 1 8,-23 0-2,-33 16 10,4 0-19,-12 18 10,-20 2 9,5 0-20,-41 4 13,12-14-9,-20 21 5,13 2 8,-9 18-13,-16-1 10,-4 17 3,-3 23-16,-5 14 29,-4 10-30,28 13 1,-11 16 30,11 21-31,0-1 0,12 24 10,17 4 6,23 22-16,24-9 22,24 13-22,36 6 15,36 4-1,40-17-14,24-6 14,32 16 1,52-13-15,44-7 11,28-13 11,24-3-22,56 6 14,27-10-9,57-20 6,32 1 2,-332-94-9,0 0 6,0 0 9</inkml:trace>
    </iact:actionData>
  </iact:action>
  <iact:action type="add" startTime="9387">
    <iact:property name="dataType"/>
    <iact:actionData xml:id="d2">
      <inkml:trace xmlns:inkml="http://www.w3.org/2003/InkML" xml:id="stk2" contextRef="#ctx0" brushRef="#br0">15287 7433 0,'335'110'22,"-187"-64"-22,-12-52 6,0 12 8,8 4 8,24-3-22,-8 10 6,11-4 3,29 10 6,-8-9-9,24-4 2,0 3 12,-17 10-19,25-9 11,-12 2 2,16-12-7,4 2 0,-5-6 7,1 17 5,-12 0-19,16-17 12,-13 6-8,-7-6 13,8 0-13,-36-6 7,20-14 4,-5 0-11,-11-7 15,16-13-19,-24-10 11,-24 3 1,4-13 0,3 1 8,-39-5-20,-28-6 18,-32-13-18,-20 0 12,-20-1-7,-12 11 7,-24 13-2,-16-3 8,-24-4-18,-16-23 21,-12-6-20,-4-17 11,-24 9 1,-27-2-10,-25-7 27,0-11-30,-16 8 1,-36 2 10,5 25 11,-21-11-22,0 3 13,12 7-10,-40 0 27,1 20-30,-41 14 0,8 12 13,-19 18 5,11-1-18,-28 17 17,-12 7-14,9 9 11,-25 28-5,16 12 11,17 11-19,-25 16 14,24 30-14,-3 21 10,35 29 7,8 0-18,53 24 11,7 22 9,24 5-20,56 15 11,16 8 9,32-27-20,52-7 12,36-7 11,48-19-23,52-17 3,36 3 7,20-20 9,40-13-19,56-13 16,27-11-5,49-2-6,-324-94 4,0 0 4,0 0 9</inkml:trace>
    </iact:actionData>
  </iact:action>
  <iact:action type="add" startTime="13775">
    <iact:property name="dataType"/>
    <iact:actionData xml:id="d3">
      <inkml:trace xmlns:inkml="http://www.w3.org/2003/InkML" xml:id="stk3" contextRef="#ctx0" brushRef="#br0">21864 6850 0,'16'-27'17,"-16"27"3,0 0-20,0 0 11,80 70 11,-40-36-22,16-8 13,-4 4 0,16-3-13,4 6 19,4-16-18,4 19 10,12-6 3,8-3-10,8-4 8,7 11 4,-15-8-11,16 1 24,0 0-29,16-4 0,0-3 10,4-10 9,24 3-19,3-6 11,-15-7 15,4 0-24,8-7-2,-8 14 24,-8 3-23,-5 7 8,9-4 9,-4 0-18,-8 1 19,12-14-19,12 0 16,-4-10-11,-9-7 15,9 0-20,4-13 17,-20 4-14,-4 2 13,8-6-14,-8 7 25,-13-10-27,-3-7 5,16 6 4,12-9 9,-16 0-15,-12 3 8,-12 3 8,4-9-19,-16 9 12,-17-6 6,-11-7-18,-28-24 21,-4 14-21,-32-23 14,-16-3-9,-12 6 4,-8 6 5,-20-22 3,-4-7-17,-23-4 16,-17-10-13,-24 14 23,-24-17-26,0 0 5,-40 7 26,-16 10-30,-3 13-1,-53 7 9,12 23 10,-28 3-18,13 0 10,-45 11 10,16 6-20,-35 13 11,3 11 0,-8 2-12,8 18 20,-15 16-20,-17 16 29,24 24-28,-19 23-1,7 14 18,20 3-16,9 16 23,27 14-25,12 37 17,17-7-17,51 0 19,28 13-19,32-10 15,36 4-2,40-8-10,40 8 10,32-7 7,48-14-20,28 4 11,36 0 3,52 0-13,44-20 12,43 13 11,33-10-24,76-36 5,51-20 6,-415-77 1,0 0 4,0 0-16</inkml:trace>
    </iact:actionData>
  </iact:action>
  <iact:action type="add" startTime="17568">
    <iact:property name="dataType"/>
    <iact:actionData xml:id="d4">
      <inkml:trace xmlns:inkml="http://www.w3.org/2003/InkML" xml:id="stk4" contextRef="#ctx0" brushRef="#br0">10432 8379 0,'347'-30'19,"-167"7"-19,-64 13 24,-32 3-24,-16 17 5,-20 13 5,-4 7 4,0-3-3,-20 13 7,-12-14-18,-12-26 10,0 0 10,0 0-20</inkml:trace>
    </iact:actionData>
  </iact:action>
  <iact:action type="add" startTime="17858">
    <iact:property name="dataType"/>
    <iact:actionData xml:id="d5">
      <inkml:trace xmlns:inkml="http://www.w3.org/2003/InkML" xml:id="stk5" contextRef="#ctx0" brushRef="#br0">8569 9165 0,'0'0'8,"0"0"12,0 0-20,0 0 11,160-20 11,-48 7-22,48-4 17,4-10-17,8 1 12,15 2 3,17-2 4,-16 2-18,28 1 3,-12 0 21,-16 3-25,15-17 15,-3 20-15,-36-6 11,-28 0 9,-28 3-20,-28 10 12,-28-14 6,-24 18-18,-28 6 16,0 0-15,0 0 12</inkml:trace>
    </iact:actionData>
  </iact:action>
  <iact:action type="add" startTime="18308">
    <iact:property name="dataType"/>
    <iact:actionData xml:id="d6">
      <inkml:trace xmlns:inkml="http://www.w3.org/2003/InkML" xml:id="stk6" contextRef="#ctx0" brushRef="#br0">9401 8649 0,'0'0'20,"0"0"-20,0 0 8,155-17 15,-23 4-23,16-11 12,24-12 4,20-1-16,-12-3 12,3 7 10,-3-14-22,-4 17 16,-20 0-16,-28 0 14,-8 14-9,-16-8 10,-24 18-4,-29-1-6,-19 7 6,-32 0-1,0 0 6,0 0 1</inkml:trace>
    </iact:actionData>
  </iact:action>
  <iact:action type="add" startTime="18689">
    <iact:property name="dataType"/>
    <iact:actionData xml:id="d7">
      <inkml:trace xmlns:inkml="http://www.w3.org/2003/InkML" xml:id="stk7" contextRef="#ctx0" brushRef="#br0">9257 8732 0,'0'0'7,"0"0"9,0 0 0,0 0-16,0 0 20,104-13-20,-20 13 13,27-4-2,21-19 11,12 10-22,20-1 5,24-2 5,0-11-1,-9 7 2,13 10 0,-8 7 5,-16-4-16,28 0 13,-196 7 4,0 0-17,0 0 13</inkml:trace>
    </iact:actionData>
  </iact:action>
  <iact:action type="add" startTime="19891">
    <iact:property name="dataType"/>
    <iact:actionData xml:id="d8">
      <inkml:trace xmlns:inkml="http://www.w3.org/2003/InkML" xml:id="stk8" contextRef="#ctx0" brushRef="#br0">12813 8602 0,'0'0'8,"0"0"5,0 0 7,0 0-20,0 0 20,0 0-19,0 0 11,0 0 9,0 0-21,0 0 8,0 0 7,0 0-14,0 0 14,0 0-1,84 40-14,8-17 17,-4 1-1,16 2-15,16 4 15,20 17-16,3-11 11,5-6 9,20-3-19,12 6 11,-12-23 7,-4-3-19,31-7 17,-15-7-17,-8-3 17,4-16-12,-12 2 5,-16 1 0,0 3 12,-1-3-22,1-4 14,-24 1-10,-8-4 6,-16 13 3,-4-10 9,-16 17-22,-12 4 4,-28-11 8,-4 10-3,-20 7 7,-12 0-14,-4 0 13,0 7 2,0-14-17,0 14 17,0-7-17,-44 0 12,32 7 4,8-7-13,-8 10 12,12-20 2,-8 20-17,8-10 14,0 0-2,-4 0 2,4 0-14,0 0 18,0 0-18,0 0 13,0 0 9,0 0-22,0-10 15,0 20-15,0-20 13,0 10 3,0 0-15,0 0 12,0 0 3,0 0-16,0 0 14</inkml:trace>
    </iact:actionData>
  </iact:action>
  <iact:action type="add" startTime="21231">
    <iact:property name="dataType"/>
    <iact:actionData xml:id="d9">
      <inkml:trace xmlns:inkml="http://www.w3.org/2003/InkML" xml:id="stk9" contextRef="#ctx0" brushRef="#br0">16765 8785 0,'0'0'11,"0"0"8,0 0-19,0 0 21,0 0-21,0 0 12,0 0-2,0 0 9,0 0-19,0 0 21,0 0-21,0 0 13,0 0 3,0 0-16,0 0 14,84 53 1,-48-23-15,0-6 20,12 6-19,-4 10 30,8 0-30,4-10-1,12 0 4,8 0 8,-4 6 18,16-19-30,-4 10 0,-12 6 12,15-10-1,13 0 11,4-3-22,4-3 5,-8-10 5,4-7 3,0-7 2,8 0-15,8-19 20,-8 12-20,-5-12 10,13-11 5,-8 4 3,4 0-18,-8-24 19,-12 4-18,-4-14 11,4-10 1,0 11-7,-12-17 4,3 16 13,-15 0-22,-4-3 1,8-3 18,-20 6-20,-12-9 19,-8 9-14,-20 14 5,-4-10 3,-16 9-8,-20 4 5,-12 0 9,-12-9-19,-24-5 12,-12-16 10,0-10-22,-20 7 15,-3-7-15,-29 17 14,-16-17-2,-4 3-8,-8 4 8,-16 0 11,-15 16-23,-13 7 8,-20 0 11,0 0-18,-28 10 12,1 10-8,-17-3 7,0 10 0,-23 13 3,11 13-15,-12 17 20,28 23-20,-27 1 10,19 22 12,-28-2-22,29 6 13,-17 6 1,36 11-13,-16 6 12,29 20 10,-1 14-23,16-7 4,40 13 7,20 0 2,13 14 0,35 26-9,24-6 7,28 23 3,28 9 9,24-22-23,32-11 5,24 11 19,36 0-24,12-21 5,28 1 6,23-14 5,25-13-16,20-17 14,4-3-1,28-33-9,-1-11 12,25-13-10,4-16 3,-8 0 3,31-21 9,-23-12-21,-4-11 18,-8-13-18,-16 7 10,7-4 3,-15-13 5,-4-20-17,-4 7 16,-24 0-16,-5-7 9,-7 3 11,-4 0-20,-36 4 11,-4 3-7,-20 4 3,0 6 13,-28 10-21,-16 16 11,-17 1 10,-15 20-21,-8 3 10,-16-10 8,0 0-18,0 0 14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09T10:20:46.2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400">
    <iact:property name="dataType"/>
    <iact:actionData xml:id="d0">
      <inkml:trace xmlns:inkml="http://www.w3.org/2003/InkML" xml:id="stk0" contextRef="#ctx0" brushRef="#br0">1896 5111 0,'28'-16'15,"-28"16"4,0 0-19,0 0 13,0 0 10,0 0-23,0 0 18,0 0-17,0 0 10,0 0 8,0 0-19,0 0 8,80 40 14,-80-34-22,0-6 9,0 0 11,0 0-20,0 0 13,-56-53 2,28 40-15,0-11 15,-12 1 1,0 3-16,0-7 19,8 7-19,-4-6 15,-4-7 0,8 3-14,-4 6 16,-4-6-17,0-6 15,-4 2-10,-8 1 5,9-7 3,-5-13 6,-4-4-18,20 4 6,-4 0 5,16 6 1,-16 10-6,16 1 3,0 6 2,16 6 4,-8 18-15,8 2 11,-4 4 2,16-6 7,12 6-20,0 0 0,0 60 15,16-20-11,4 3 5,16 27 3,16 10-7,31-4 19,-19-16-24,8 14 10,-12-21-6,-24 14 5,-4-24 16,-20-3-25,0-7 0,-12-20 19,-12 11-20,-4-18 16,-4 1-12,0-7 7,0 0 3,0 0 4,0 0-18,-12-73 14,12 73-11,0 0 10,0 0 0</inkml:trace>
    </iact:actionData>
  </iact:action>
  <iact:action type="add" startTime="9376">
    <iact:property name="dataType"/>
    <iact:actionData xml:id="d1">
      <inkml:trace xmlns:inkml="http://www.w3.org/2003/InkML" xml:id="stk1" contextRef="#ctx0" brushRef="#br0">2435 5358 0,'0'0'8,"0"0"13,0 0-21,0 0 13,0 0 8,-83 63-21,55-50 10,-12 17 12,-4 0-22,-32 24 8,-32-4 8,0 20-16,-4-10 23,4-10-23,4-11 6,-32-22 5,17-17-1,23-10 1,4-26 11,12-11-22,8-13 10,4-20 6,4-10-15,-8 0 20,16 7-21,-8-10 11,20-4 6,8-16-16,4 3 11,8 0 6,8-7-18,4-19 24,16-14-23,8 7 13,0 16-14,20 1 22,4-8-22,-8 11 25,12 17-25,16-1 3,20 20 20,36 14-23,8 6 12,12 8 6,4 9-18,15 20 17,13 10-17,-4 20 11,-24 16 5,12 11-13,-12 16 13,-4 14-12,-21 9 7,9 8 2,-24 2 1,8 11-9,-12-1 12,-32-6-17,-8 7 35,-8 10-35,-12 6 0,-12 0 14,-8 10-11,-12-19 6,-12-4 7,-4 16-11,-12 1 3,-20-7 5,4-17 10,-12 0-22,-12-3 14,0-3-14,-8-1 12,-8-16-7,0 10 3,-4-13 3,9-4 1,19-10-9,12-26 10,4 6-1,16-9-7,0-11 4,4-3 9,4 0-19,20 0 18,0 0-17,0 0 14</inkml:trace>
    </iact:actionData>
  </iact:action>
  <iact:action type="add" startTime="13959">
    <iact:property name="dataType"/>
    <iact:actionData xml:id="d2">
      <inkml:trace xmlns:inkml="http://www.w3.org/2003/InkML" xml:id="stk2" contextRef="#ctx0" brushRef="#br0">1444 11853 0,'0'0'23,"0"0"-23,96 20 18,-28 16-18,-12 8 9,-12 9 16,8 17-25,-16 0 4,-8 16 8,-24 4 2,8-6-9,-16 12 4,-16-13 5,-12-9 2,8-14-16,-8 16 19,8-22-19,-4-11 13,24-26 4,-8-4-17,12-13 29,0 0-29,0 0 15,16-50-14,0 17 13,-4-4-10,28-23 4,-12-7 8,8-3-11,4-3 10,4-7-2,0 30-13,4-16 18,8 12-15,-12 4 7,4-10 7,-4 24-14,-4 6 14,-12 0-5,0 0-12,-12 13 21,16 11-21,-24-18 12,0 21 5,-4 3-17,-4 3 18,0 4-14,0 16 16,0-23-20,0 0 16,0 0 3</inkml:trace>
    </iact:actionData>
  </iact:action>
  <iact:action type="add" startTime="14628">
    <iact:property name="dataType"/>
    <iact:actionData xml:id="d3">
      <inkml:trace xmlns:inkml="http://www.w3.org/2003/InkML" xml:id="stk3" contextRef="#ctx0" brushRef="#br0">2356 12909 0,'0'0'1,"0"0"-1,0 0 8,-100 80 6,48-41 5,-16-19-19,-12 7 24,-16-4-24,4-6 14,-4-4-14,-24 7 13,-4-10-2,-12-10 7,13-3-18,7-27 10,8-3 7,-4 3-16,-8-27 19,12 1-20,28-21 13,0-16 7,12-24-19,4 14 12,16-7-7,-3-10 4,11 7 1,16-7 7,12-7-18,12 17 10,12 4 10,36-11-20,0 1 16,19-4-13,25 3 14,12 7-12,-12 0 5,8 10 2,24 11-7,4 15 5,-4 24 2,0 7 11,19 13-23,9 20 14,-4 20-14,-4 20 14,8 13 3,0 27-16,-8 20 11,-21 37 2,-15-7-12,0 3 11,0 10 10,-16 24-22,-32 9 3,-8-16 6,-16 0 3,-20-7-1,-12 7 4,-8-3-16,-32-21 15,0 14-1,-16-17-14,-4-3 23,-16-17-23,-4-19 11,-16-18 14,12-22-25,12-8 4,-7-19 5,27 0 1,12-27 7,8-7-16,16-16 14,8-27-10,4 60 6,0 0 2,0 0 0</inkml:trace>
    </iact:actionData>
  </iact:action>
  <iact:action type="add" startTime="15688">
    <iact:property name="dataType"/>
    <iact:actionData xml:id="d4">
      <inkml:trace xmlns:inkml="http://www.w3.org/2003/InkML" xml:id="stk4" contextRef="#ctx0" brushRef="#br0">1800 11859 0,'0'0'1,"0"0"11,0 0 5,-96 0-17,56-6 13,8 16 13,0-4-26,-12-2 0,12 2 23,-8 11-23,-12-10 24,-3 3-24,15 0 7,-12 20 2,16-27 0,4-3 6,4 7-10,0 9 10,0 1-10,4 0 8,8-1 7,-8-6-20,8 0 23,-8-6-23,-4 12 4,0-2 6,4-1 6,-4 7-11,0-7 10,0 14-8,4-17 9,20 16-16,-4-12 20,8-11-20,8-3 23,-8 0-23,4 0 24,8 0-24,4 0 3,8-53 8,16 26 4,12 4-10,8-14 8,16-3 3,-4 0-16,-20-3 15,16-7-2,-4 0-12,-9 30 12,1-3 2,-4 9-13,4 14 25,-4 14-27,0 22 17,-8 11-17,-8-10 27,-4 3-27,-8-4 1,4 11 18,-28-47-19,0 0 19,0 0-19</inkml:trace>
    </iact:actionData>
  </iact:action>
  <iact:action type="add" startTime="27332">
    <iact:property name="dataType"/>
    <iact:actionData xml:id="d5">
      <inkml:trace xmlns:inkml="http://www.w3.org/2003/InkML" xml:id="stk5" contextRef="#ctx0" brushRef="#br0">14855 5051 0,'0'0'8,"0"0"5,-12-126 6,4 19-18,0 11 22,-8-18-22,4 11 10,8 3-7,-4 0 20,4 20-24,-8 14 14,0 13-13,0 16 15,-4 27 0,4 10-15,12 0 9,0 0 11,0 0-21</inkml:trace>
    </iact:actionData>
  </iact:action>
  <iact:action type="add" startTime="28057">
    <iact:property name="dataType"/>
    <iact:actionData xml:id="d6">
      <inkml:trace xmlns:inkml="http://www.w3.org/2003/InkML" xml:id="stk6" contextRef="#ctx0" brushRef="#br0">13369 4758 0,'0'0'15,"0"0"-15,0 0 19,0 0-18,0 0 13,0 0 8,0 0-22,84 60 8,-36-23 14,0 6-22,19 40 11,1 11 7,20 19-18,4 0 16,4-3-16,-12-10 9,-4-3 1,-12-21 2,-16 4 1,-8-27-8,-8-9 5,-20-21 9,0-16-19,-4-7 14,-8 0 3,-8-57-16,-8 21 14,-4-4-12,8-34 26,-8-9-28,0-10-1,4-4 29,-4 1-27,4 2-1,0 1 10,0 16 3,8 11-8,4 13 5,0-1 6,0 18-17,16 9 15,-4 14-9,4-1 2,20 24 9,-4 10-15,16 17 28,8 10-30,-4 3 0,8 16 13,3-9 8,1 3-21,-8-7 13,0-13-9,-4-7 25,-24-16-28,4-7-1,-8-10 23,-12-3-23,0-14 17,-8 10-17,-4-16 18,0 10-14,-16-17 9,12 6 4,-20-46-17,0-33 12,-20-40 5,44 143-16,0 0 10,0 0 11</inkml:trace>
    </iact:actionData>
  </iact:action>
  <iact:action type="add" startTime="28987">
    <iact:property name="dataType"/>
    <iact:actionData xml:id="d7">
      <inkml:trace xmlns:inkml="http://www.w3.org/2003/InkML" xml:id="stk7" contextRef="#ctx0" brushRef="#br0">15383 3806 0,'0'0'7,"0"0"9,0 0-16,0 0 24,0 0-24,-56-114 9,44 75 5,-4-8 10,12 4-23,-16 6-1,4-10 10,0 11 4,4 6-7,8 6 10,-8 11-14,0-4 10,4 4 2,4 3-15,0 3 12,4 7 3,0 0-2,0 0-13,8 47 23,12-4-22,-4 24 12,24 20-7,0 19 4,24 21 7,8 43-17,24 13 15,-13 10-8,5 10 9,-20-26-13,-12-7 8,-4-37 13,-12-10-24,-12-13 5,0-23 8,0-38 4,-12-9-17,4-30 13,-4-10 4,-16 0-17,0-66 12,-12 29 1,0-16-7,0-10 3,4-14 7,-12-6-10,4-11 5,4 5 6,-12-21-17,8-10 15,4-17-8,20 7 5,-8 10 3,12 14-15,8 29 12,4 7 2,16 4-8,0 42 6,0 18 5,0 19-17,4 24 13,12 19-5,20 37 1,4 14 5,0 13 3,-8 7-17,3-4 14,1-3-6,-12-17 2,0-13 5,-12 3-15,-16-20 14,0-9 6,-8-21-20,-12-13 14,4-20-8,-16-10 7,-4 0-7,0 0 3,-12-93 1,-8-14 6,-4 4-14,24 103 10,0 0 2,0 0 5</inkml:trace>
    </iact:actionData>
  </iact:action>
  <iact:action type="add" startTime="29932">
    <iact:property name="dataType"/>
    <iact:actionData xml:id="d8">
      <inkml:trace xmlns:inkml="http://www.w3.org/2003/InkML" xml:id="stk8" contextRef="#ctx0" brushRef="#br0">16901 4538 0,'0'0'0,"0"0"22,84 110-22,-20-43 19,8-7-19,16-17 11,-16-3 9,8-33-20,-24-14 8,-4-3 5,-12-13 5,-24-4-18,-4-6 17,0-17-17,-8-10 20,-4-3-20,0-7 27,-4-10-27,-8 7 4,-4 9 8,-8 1 5,-12 23-13,-8 7 4,-20 23 12,-8 10-20,-12 26 9,-8 8 10,12 16-18,8 3 13,20 10-1,16 1-9,24 12 12,36 1-12,12-4 9,36 0-1,48-16-9,20-30 12,4-11 4,-8-22-19,-17-21 10,-27-13 8,-52-3-18,-52-7 18,12 50-18,0 0 16,0 0 1</inkml:trace>
    </iact:actionData>
  </iact:action>
  <iact:action type="add" startTime="30726">
    <iact:property name="dataType"/>
    <iact:actionData xml:id="d9">
      <inkml:trace xmlns:inkml="http://www.w3.org/2003/InkML" xml:id="stk9" contextRef="#ctx0" brushRef="#br0">18572 3233 0,'0'0'26,"0"0"-25,0 0-1,0 0 9,0 0 6,0 0 5,0 0-19,0 0 14,0 0-14,0 0 16,0 0-17,0 0 14,4 156 2,-4-26-16,12-3 34,-12 46-34,0 37 0,4 40 7,-4 3 6,8-3-7,4-11 5,-4-5 11,16-41-22,3-10 16,1-3-15,12-17 15,0-33-9,8-17 5,-12-23 4,0-17-16,-20-19 16,4-18-3,-12-26-13,0-10 12,-4 0 0,-4-50 10,0 17-22,-4-7 5,-4 3 7,4 7-1,4-6-5,0-4 5,-4-3-1,4 3 9,-8-14-18,-4-12 12,0-11 3,-4-16-16,0-30 21,-12-11-21,0 4 16,0 21-10,8 2 3,4 17 6,12 3-10,-4 7 7,8 1-6,-4 2 5,8-6 0,-4-4 0,-4-6 8,-4-24-19,4 17 17,-12-10-17,4 17 33,0-13-33,8 9 0,8 7 9,-4 7 6,12 9-10,-8 5 5,-16-51 8,12 120-18,0 0 17,0 0-1</inkml:trace>
    </iact:actionData>
  </iact:action>
  <iact:action type="add" startTime="32887">
    <iact:property name="dataType"/>
    <iact:actionData xml:id="d10">
      <inkml:trace xmlns:inkml="http://www.w3.org/2003/InkML" xml:id="stk10" contextRef="#ctx0" brushRef="#br0">19942 5178 0,'0'0'19,"0"0"-18,0 0 12,104-50 13,-64 13-26,-12-9 0,8-14 12,-4 0 0,-20-10 1,0-13-8,4-7 9,-8-4-8,-16-12 7,8 19 0,-4 1-10,4 12 8,0 24 2,0 7-7,0 20 7,0 16-3,0 7 12,4 0-22,-4 0 10,8 50 14,-4-17-23,8 4-1,-8 0 13,20 9-7,4 14 5,8 14 9,-4 6-20,24-1 15,8 5-9,4-4 6,4-10 14,3 3-26,5-13 0,-12-7 14,4-6-1,8-21-9,-4-9 11,-16-17-9,-12-17 6,-16-9 7,-4-4-18,-4-17 5,-8-6 7,-4 0-2,0-14 15,-12-20-25,0-3-1,-4-20 13,-4 7-4,8-3 11,-16 19-20,4 20 15,0 4-7,0 20 2,0-4-3,4 7 6,-4-3-9,0 3 11,8 0 1,-4 0-15,8 20 12,0-7 7,0 1-20,0 16 16,-12-4-16,0-22 15,12 36-12,0 0 23,0 0-25</inkml:trace>
    </iact:actionData>
  </iact:action>
  <iact:action type="add" startTime="33933">
    <iact:property name="dataType"/>
    <iact:actionData xml:id="d11">
      <inkml:trace xmlns:inkml="http://www.w3.org/2003/InkML" xml:id="stk11" contextRef="#ctx0" brushRef="#br0">19914 5045 0,'0'0'13,"0"0"-13,0 0 21,0 0-21,0 0 24,0 0-24,0 0 9,0 0 7,0 0-15,0 0 20,0 0-21,0 0 15,-88-60 1,64 50-16,12-23 13,-16 16 4,12-16-17,-8-11 15,-4-6 2,12-6-8,-7-21-8,11 7 6,-12-6 13,16 2-20,0 18 11,4-18 5,4 28-12,4-14 10,-4 16-10,12 28 10,-12 2-8,12 4 4,4 10 10,-4 24-20,-8 6 13,3 10-6,5 10 6,0 33 4,8 10-17,4 27 19,0-3-18,8-24 28,4-10-29,-8-9 1,12-25 19,-8-9-20,-4-16 18,8-18-11,-8 4 8,0-10-15,0-10 14,-28-6-3,0-4-5,-40-10 3,40 30 6,0 0 4,0 0-18</inkml:trace>
    </iact:actionData>
  </iact:action>
  <iact:action type="add" startTime="34863">
    <iact:property name="dataType"/>
    <iact:actionData xml:id="d12">
      <inkml:trace xmlns:inkml="http://www.w3.org/2003/InkML" xml:id="stk12" contextRef="#ctx0" brushRef="#br0">21669 3250 0,'0'0'6,"0"0"14,0 0-20,0 0 19,0 0-19,0 0 11,0 0 17,0 0-28,0 0 1,0 0 18,87 163-18,-31-50 11,0 7 6,8 6-17,-4 34 7,4 0 6,0 10 6,-20 3-19,-4-3 7,-12-10 5,-4-33-8,-8-28 5,-4-15 8,-12-24-13,12-37 7,0-3-9,-8-20 10,-4-50-4,-4 10 10,4-3-18,-12-11 11,4-2 1,0-7-9,0 3 7,-4-24 17,8-6-27,4-23 0,-8 17 15,8-4-3,8 10-13,4 13 12,4 11 0,0 2-6,0 24 6,8 0-1,0 20 5,4 20-15,0 10 10,0 24 9,8 26-20,8 29 16,8 11-9,8 4 3,4 19-4,-13-10 9,5-6-9,-16-14 16,0-26-21,0-14 15,-12-13-15,0-30 12,-12-10 3,4 0-16,-16-50 13,8 20 3,-8-30-16,4-13 20,-4-4-20,-8-13 15,4 7 0,-8 16-15,8 24 16,0 10-10,8 19 6,-4 14 4,8 0-15,4 0 14,20 30-8,20-16 2,0-11 3,12-6-1,-4-11 5,4-16-16,-28-10 14,0-3-8,-8-4 7,-12-3 5,-8-3-18,-20-3 18,4 12-18,-20-6 15,8 10 1,-12 4-15,-8 22 15,-8-2-13,-8 32 11,-12 1-2,8 16-3,-16 17 3,8 7-7,24 13 9,12 3-9,28 10 5,0-3 5,28 10 0,16-6-15,24-1 19,8 0-19,-4-23 13,4 0 0,4-30-10,12-17 16,4-9-18,-13-28 13,-3 1-2,-8-27-9,-8-17 13,-12-19-6,-20-34 8,-8 17-18,-12-11 26,-8-2-26,-8-7 0,-12 19 11,-16 4 5,4 24-7,-4 23 8,8 9-17,12 31 21,8 13-21,8 0 9,8 80 6,-4-34-11,12 14 9,16 30 4,8 14-17,8 2 14,4 4 4,-8-23-17,-12-14 8,0-13 13,0-7-22,-16-23 12,-4-6-8,-4-24 11,-12 0-12,-4-40 25,-4-4-28,-8-9 2,0-14 13,4-16-4,-12-24 10,8-19-20,4-14 3,8 23 7,20 21-1,8 13 8,0 16-18,4 17 12,0 23 10,12 4-22,0 13 12,0 20-7,4 13 4,-4 31 6,12-1 3,4 20-18,15 7 19,9 7-19,-4-4 11,-8 10 11,0-9-22,-12 9 12,-16-17-8,-12-16 8,-4-13-1,-8-10 12,-12-37-23,-4 0 4,-16-64 16,16 64-20,0 0 18,0 0-18</inkml:trace>
    </iact:actionData>
  </iact:action>
  <iact:action type="add" startTime="36983">
    <iact:property name="dataType"/>
    <iact:actionData xml:id="d13">
      <inkml:trace xmlns:inkml="http://www.w3.org/2003/InkML" xml:id="stk13" contextRef="#ctx0" brushRef="#br0">26060 2184 0,'0'0'13,"0"0"-13,0 0 21,0 0-21,0 0 9,0 0 15,40 110-24,-40-27 12,0 23 9,0 28-18,0 56-3,0 3 11,0 17 13,0 39-24,12 34 16,-12 27-16,0-10 16,0-7-13,0-36 12,0-31 2,4-9-17,8-58 10,0-42 12,4-34-22,-4-29 11,4-44 8,-4-10-18,-12-77 8,-12 0 10,0-33-19,-4-66 17,16 176-17,0 0 17,0 0 0</inkml:trace>
    </iact:actionData>
  </iact:action>
  <iact:action type="add" startTime="37466">
    <iact:property name="dataType"/>
    <iact:actionData xml:id="d14">
      <inkml:trace xmlns:inkml="http://www.w3.org/2003/InkML" xml:id="stk14" contextRef="#ctx0" brushRef="#br0">26748 3369 0,'0'0'22,"0"0"-22,0 0 8,0 0 15,0 0-23,39 134 10,-23-58 2,8 34 14,4 13-25,0 14-1,8-20 14,0-18-10,12-19 16,4-20-19,-8-26 12,0-28 3,-4-22-16,-4-21 17,-12-23-13,-8-30 8,0-30 1,0-20-8,-4-6 10,0-4-10,-8 17 6,-4 26 8,8 30-19,-8 41 11,4 36 7,4 0-18,8 86 19,24 31-19,16-7 30,20 23-30,-4-23 0,8 0 23,-8-23-23,-9-14 20,-11-50-20,4-13 12,-16-20 6,-4-20-18,-16-36 13,8-18-7,-8-12 3,-16-27 8,12-31-14,-4 1 15,-12 13-15,0 14 8,-16 9 1,-20 4 6,8 16-18,-16 14 13,8 3 5,36 80-18,0 0 17,0 0-17</inkml:trace>
    </iact:actionData>
  </iact:action>
  <iact:action type="add" startTime="38130">
    <iact:property name="dataType"/>
    <iact:actionData xml:id="d15">
      <inkml:trace xmlns:inkml="http://www.w3.org/2003/InkML" xml:id="stk15" contextRef="#ctx0" brushRef="#br0">28110 2194 0,'0'0'6,"0"0"14,0 0-20,0 0 11,44 116 14,-8-42-25,-8 32 11,4 7 4,8 14-15,0 9 17,0 21-16,0-20 11,8-4 0,-4 17 7,0-20-19,-4-11 18,-4-29-18,-8-23 12,-4-20 6,-16-27-18,0-20 12,-16 0 2,8-90 6,8 36-19,-20-26 10,16-39-11,4-11 20,4 3-20,8 21 11,4 12 8,4 24-17,8 24 7,-9 32 8,1 4-14,0 34 11,0 12 4,0 34-18,20 14 19,-4 29-19,24 3 10,-4-9 8,8-24-17,8-6 18,-24-27-18,0-27 25,-8-23-26,-20-13 4,0-27 22,-4-27-26,-8-33 20,8 4-20,-8-1 5,8 20 20,-8 11-25,0 29 14,12 21-14,8 2 12,4 14 6,3 7-18,9-14 16,4-13-12,-4 4 6,0-31 6,-24-6-12,4-1 10,-20-12-3,-24 6 6,-16 3-17,-12 24 16,-4 3-13,-20 27 8,8 19 7,-7 18-14,3 46 9,8 9-8,12 25 5,24-28 4,32 18 5,36-15-19,28-5 14,3-24-13,9-17 17,4-13-13,0-30 3,-12-23 10,-4-7-18,-16-24 32,-8-12-32,-16-18 0,-24-9 11,-8-30 7,-20-14-18,-12 4 33,-4 20-33,-4 16 0,4 37 10,4 7 9,16 36-19,16 17 15,-8 0 1,24 70-16,8-20 15,4 17-3,8 33-12,0-3 21,8 22-20,-12-5 10,0-14 11,-16-14-22,-12-16 14,-24-23-13,-8-24 10,-8-33 4,0-3-11,-4-31 11,-4-6-5,12-23-6,8-17 10,24-40 2,8-9-12,16 2 10,20 10-11,12 7 9,-4 14 0,0 16 9,-16 23-21,-9 4 10,-15 36-5,-8 4 7,-12 23 5,-12 67-15,-8 33 13,-15 20-1,11 6-14,32-3 17,12-6-14,15-20 7,5 9 8,16-23-16,0-9 9,8-28 9,0-32-20,-8-21 12,16-23 7,4-23-19,-8-21 17,0-16-17,-16 1 13,-20-11-1,-8 6 8,-24 11-19,-12 6 9,-16 24 15,-12 17-25,-12 26 0,-8 10 10,-16 23 6,-8 30-10,4 7 2,12 20 11,12 20-18,20 27 11,20-8 1,28 11-9,20-16 11,48-11 2,16-20-17,24-10 27,0-13-27,-8-36 3,4-8 10,-8-39 2,-17-4-14,-43-36 18,-24-7-14,-24 70 4,0 0 2,0 0 7</inkml:trace>
    </iact:actionData>
  </iact:action>
  <iact:action type="add" startTime="41619">
    <iact:property name="dataType"/>
    <iact:actionData xml:id="d16">
      <inkml:trace xmlns:inkml="http://www.w3.org/2003/InkML" xml:id="stk16" contextRef="#ctx0" brushRef="#br0">4613 13225 0,'0'0'22,"152"7"-21,40 6 7,48 10 18,4-6-26,-29 3 3,17 0 17,-16-3-20,20 9 15,-5 8 1,-27-1-16,0-20 14,0 4 2,-4-4-16,27-26 16,-15 3-13,-4-4 11,4-22 3,-20 9-17,11-13 16,-3 7-13,-12 3 11,20-7-3,-24-3 8,7 7-19,25 10 13,-16-7 4,4-7-17,-4 20 23,-21-6-23,9 10 3,-4-10 18,-20-11-21,-16-12 14,-8-11 5,-21-26-18,-27-21 9,-24 1 6,-28 0-15,-24 16 14,-32-3-12,-20 4 12,-12-7 0,-32-17-15,-35 16 14,-25-2 11,-24-7-25,-8 16 0,-44 7 15,-12 10-1,-19 20-9,-17 17 6,-8 26 2,5 14 2,-5 13-15,-24 10 12,-4 3 5,-7 20-17,-1-3 15,8-6-11,1-1 9,3 10 1,0-16-11,12-1 13,5 4-12,23-16 10,24-4 0,-12 10-11,29-14 8,-13 21 2,16-7-7,32 13 6,-12 11 2,21 9-9,19 17 8,8-7 2,20 10-15,32 1 14,20-4 3,8 3-17,36 0 16,4 0-11,32-16 6,24-20 0,32-17 9,-64-30-20,0 0 16,0 0-16</inkml:trace>
    </iact:actionData>
  </iact:action>
  <iact:action type="add" startTime="43045">
    <iact:property name="dataType"/>
    <iact:actionData xml:id="d17">
      <inkml:trace xmlns:inkml="http://www.w3.org/2003/InkML" xml:id="stk17" contextRef="#ctx0" brushRef="#br0">11886 12402 0,'0'0'14,"0"0"-14,0 0 21,-80 7-21,52-10 13,12 6 10,-4-10-23,16 4 11,4 10-1,0-1 6,64-6-16,-8 10 19,12 10-19,16-13 11,20-4 11,32 4-22,28-4 17,-1 1-17,37 6 17,16-10-17,0 6 15,40 1 1,11-4-16,33 7 19,-4-3-19,11-7 14,5 10 5,8-10-19,23-17 24,-11 11-23,12-1 4,-9-3 9,13-3-10,4-1 12,11 4-12,1-6 11,4 6-9,-33 0 10,25 0-11,4 6 13,-21-6-18,17 10 14,-8 10-9,-29-3 11,13-7-11,-24 7 7,11-4 4,-11 10-14,0-16 11,-33 16 4,5 4-17,-12-14 13,-4 11 7,-1-1-20,-7-10 18,-8-3-18,-4 0 15,-5 7-5,13-7 4,-24 3-14,8-6 14,-36 0 1,-5 3-14,-11-4 13,-40 8 5,-28 2-19,-48 11 16,-20 0-15,-24-7 12,-28-4 3,0 1-16,0 3 14,-40-3 5,24-1-19,-8-26 12,-4 4-5,4-11 3,4-6 3,-16-11-8,-28-29 7,64 73 3,0 0 3,-112-133-17,56 86 3,4 24 9,24 13 0,-12 20 6,12-7-18,12 14 3,-4 9 7,16-2 5,0-11-11,4-10 8,16 14-1,12 0-8,0-7 5,12 13 6,16-3-4,36 17-7,32-11 13,36 4-13,-8 7 25,-9-4-29,-7-6 0,-4-7 12,-20 7 2,-16-1-9,-28-9 4,-16-1 16,-24 4-25,-20-6 15,-8-11-14,-36 20 8,-4-3 11,-12 17-20,4 3 14,-16 7-1,-28 23-8,-32 3 6,4 10 2,-3 4 1,19 9-14,20 1 25,4 3-25,36-34 15,16 1-15,16-20 14,16-7 0,8-10-12,28-17 24,0-6-26,0-21 19,-8-16-19,4-16 12,-36 46-9,0 0 12,0 0 2</inkml:trace>
    </iact:actionData>
  </iact:action>
  <iact:action type="add" startTime="46145">
    <iact:property name="dataType"/>
    <iact:actionData xml:id="d18">
      <inkml:trace xmlns:inkml="http://www.w3.org/2003/InkML" xml:id="stk18" contextRef="#ctx0" brushRef="#br0">28178 12566 0,'188'229'20,"-92"-69"-19,-80-83 21,-28-37-22,-4-24 26,0 4-26,12-13 0,-8-7 17,4-7-1,8-13-15,-4-6 15,4-4-16,-16-10 13,8 0 3,8-3-13,0-4 8,8-20 6,-4 7-14,-4-13 10,12 13 2,4-10-15,-4-3 16,12 20-11,-8-1 6,0 18 4,-4-8-13,4 11 9,4 0 5,-12-14-12,16 14 11,-8 3-11,4-3 7,-4-1 4,8 8 2,-8 19-17,0-10 18,-4 14-18,0-7 20,0 13-20,-8-3 22,0 17-22,4-7 17,4 0-17,-8 13 13,4-9 5,-4 12-18,-4-6 15,12 17-1,4 16-13,-4 24 14,11-7 2,-7 13-17,12-13 22,0-13-22,0-1 12,8-13-8,-8 11 6,12-14 3,-8-17 10,4 14-23,-4-24 4,8 4 6,-12 3 2,0-7 12,-4-16-24,-12-7 4,0-4 16,-20-9-19,8-10 15,-4 6-11,0-16 3,-4 3 8,8-17-11,8-6 8,0-14 3,4-9-16,8-28 16,0-2-3,4-1-13,-8 1 15,-4 16 6,4-3-21,-4 19 14,-12 14-14,0 17 17,-4 16-12,-4 11 5,4 6 2,4 13 1,-12 0 6,12 7-19,-12 0 19,8 37-19,-8-14 16,12-23-16,0 0 12,0 0 11</inkml:trace>
    </iact:actionData>
  </iact:action>
  <iact:action type="add" startTime="47442">
    <iact:property name="dataType"/>
    <iact:actionData xml:id="d19">
      <inkml:trace xmlns:inkml="http://www.w3.org/2003/InkML" xml:id="stk19" contextRef="#ctx0" brushRef="#br0">28322 12605 0,'0'0'2,"0"0"19,0 0-21,0 0 22,0 0-22,0 0 11,0 0 3,0 0 2,0 0-15,0 0 16,0 0-17,0 0 24,-104-56-24,92 43 16,-16 3-15,0-7 8,-8 0 4,-4-9 0,-4 9-10,12-13 12,-4 13-9,8-3 9,0 7-8,4-17 13,8 17-20,4 3 18,12-20-17,-4 20 17,4-10-18,4 6 14,-4 11-2,0-10-8,12 3 8,-12 0-1,-8 3-4,4-3 19,4 7-26,-4 3 7,-4 0 3,20 0 3,0 56-6,4-22 3,8-1 2,16 10 4,12 4-16,8 6 15,4-3-10,-8 7 10,-4-4-12,-24-6 11,-28-47 2,0 0-16,0 0 16</inkml:trace>
    </iact:actionData>
  </iact:action>
  <iact:action type="add" startTime="48308">
    <iact:property name="dataType"/>
    <iact:actionData xml:id="d20">
      <inkml:trace xmlns:inkml="http://www.w3.org/2003/InkML" xml:id="stk20" contextRef="#ctx0" brushRef="#br0">29201 11013 0,'0'0'1,"0"0"15,0 0-16,0 0 22,0 0-22,0 0 15,0 0-8,0 0 18,0 0-25,0 0 11,0 0-11,80-6 16,-52 39-6,12 7 9,0 30-19,16 20 25,8 3-24,4 14-1,-8 33 17,4 10-11,-12-1 13,4 18-19,-1-1 14,-11-2-11,8-31 13,-12-10-11,-4-20 5,-8-26 3,4-27 4,4-3-16,-24-24 12,4-16-8,-16-7 9,0-60-6,-12 30 11,8-7-19,-16-23 11,4 10 6,0-17-16,-12 8 20,12-21-21,-8 6 12,12 1 5,12-7-17,0-3 15,12-7-3,16 0-7,0 20 12,8 0-16,-4 23 19,-4 14-20,12 3 16,-12 17-10,0 13 23,-4 10-28,4 16-1,-4 8 15,4 12-11,12 34 11,0 20-8,12 20 7,-12 3-9,4-13 9,0-13 4,8-24-18,0-13 19,-8-13-19,8-11 20,-13-22-20,-3-14 8,-20-24 12,-12-12-20,-8-18 15,4 54-12,0 0 24,0 0-27</inkml:trace>
    </iact:actionData>
  </iact:action>
  <iact:action type="add" startTime="49162">
    <iact:property name="dataType"/>
    <iact:actionData xml:id="d21">
      <inkml:trace xmlns:inkml="http://www.w3.org/2003/InkML" xml:id="stk21" contextRef="#ctx0" brushRef="#br0">30624 11909 0,'0'0'1,"0"0"20,0 0-20,0 0 21,0 0-22,132 94 8,-80-61 6,15-6 9,1-14-23,-12 0 18,8-19-18,-12-14 14,-8-4-14,-4-2 27,-12-18-27,-4 21 4,-8-20 7,-16-4 0,-4 10 7,-16-9-18,-8 3 25,0 3-25,-4 6 4,8 8 10,-4 12-4,4 14 1,24 0 6,0 0-17,16 70 13,8-36 4,12 19-17,12 10 20,16 14-19,16 33 12,4 3-1,4 23-9,-16 4 8,4 10 11,-4 30-22,-4-3 13,-1-8-8,1 11 5,-16-20 2,-8-20 12,-8-27-22,-20-26 0,-16-24 9,-16-13-1,-36-23 8,-16 3-18,-28-20 11,-11-4 7,-9-16-17,16-13 15,-16-20-12,-8-14 6,4-9 7,8-11-15,28-6 30,16-11-31,32-2-1,36-11 12,36-6 7,36 0-19,48 3 9,20 10 15,8-17-23,-4 17 3,4-3 7,-24 23-1,-21 30 11,-103 50-20,0 0 8,0 0 4</inkml:trace>
    </iact:actionData>
  </iact:action>
  <iact:action type="add" startTime="50088">
    <iact:property name="dataType"/>
    <iact:actionData xml:id="d22">
      <inkml:trace xmlns:inkml="http://www.w3.org/2003/InkML" xml:id="stk22" contextRef="#ctx0" brushRef="#br0">31755 11483 0,'0'0'19,"0"0"-19,0 0 19,0 0-19,0 0 9,-68-107 17,68 64-26,36 0 8,-8 0 7,28-14-15,11-10 16,17 11-11,8-4 7,-8 16 10,-4 21-22,-12 16 16,-8 14-16,-28 23 10,-16 37 9,-16 19-18,-16 14 21,0 10-22,-12 17 18,-8 16-18,20-3 17,4-10 1,20-14-18,12-16 10,32-10-4,4-7 9,8-13-11,0-20 5,-20-6 8,-4-28-11,-12-9 2,-12-7 7,-16-17-11,0-13 9,-40-3 4,24-10-17,16 43 15,0 0-2,0 0-12</inkml:trace>
    </iact:actionData>
  </iact:action>
  <iact:action type="add" startTime="50607">
    <iact:property name="dataType"/>
    <iact:actionData xml:id="d23">
      <inkml:trace xmlns:inkml="http://www.w3.org/2003/InkML" xml:id="stk23" contextRef="#ctx0" brushRef="#br0">32854 12572 0,'0'0'0,"0"0"18,0 0-18,0 0 9,0 0 16,0 0-24,0 0 5,0 0 15,0 0-20</inkml:trace>
    </iact:actionData>
  </iact:action>
  <iact:action type="add" startTime="50856">
    <iact:property name="dataType"/>
    <iact:actionData xml:id="d24">
      <inkml:trace xmlns:inkml="http://www.w3.org/2003/InkML" xml:id="stk24" contextRef="#ctx0" brushRef="#br0">32870 14444 0,'0'0'20,"0"0"-20,0 0 9,0 0 15,-40 117-24,0-77 10,-12 3 6,-28-6-16,-16 12 19,-28 5-19,-24 19 13,-8 10-1,-20 7-6,-7-10 6,-1 0 10,-4-30-22,-32 13 16,-16-19-16,-39-31 11,-5-16 1,-20-34 3,17-16-9,-25-37 4,-4-23 10,16-14-19,25-16 3,19 0 10,44 6-3,12-26 1,13-7-8,11-13 13,52-27-14,0-10 6,24-23 12,16-10-21,36-17 13,32 10 3,12 17-16,28 3 16,12 20-11,24 4 6,32-7 4,40 3-12,4-7 12,15 18-3,21 15-8,32 8 10,4 3 2,44 3-16,-1 17 15,29 9 4,-24 51-19,48 27 14,-9 2-9,37 24 6,12 37 2,-9 40-7,-15 39 3,-16 24 12,3 43-21,-43 61 17,-24 12-17,-28 21 15,-69 19 1,-15 11-16,-16 12 18,-16 14-17,-44 27 13,-16-23 1,-36-8-15,-20 5 14,-28-21-3,-20 10-6,-12-50 6,4-7 3,-12-46 0,-16-20-9,1-33 5,-17-1 6,-8-12-16,-28-8 15,-20-6 1,-4-23-16,-16-7 14,9-10 6,19-10-20,4-17 10,-4-16 10,0-1-20,164-6 19,0 0-19,0 0 9</inkml:trace>
    </iact:actionData>
  </iact:action>
  <iact:action type="add" startTime="61903">
    <iact:property name="dataType"/>
    <iact:actionData xml:id="d25">
      <inkml:trace xmlns:inkml="http://www.w3.org/2003/InkML" xml:id="stk25" contextRef="#ctx0" brushRef="#br0">2975 9338 0,'0'0'19,"0"0"-19,0 0 9,0 0 8,0 0 0,0 0-17,0 0 21,0 0-21,0 0 9,0 0 13,0 0-22,0 0 16,0 0-16,0 0 13,0 0 6,88-27-19,-4 54 9,20-24 17,8 11-26,39 12 0,21 8 23,0-14-22,4 10 12,20 3 0,0-23-13,-17 3 16,-7 1 1,-12-11-17,-20-6 15,-32-14-13,0 7 14,-4 7 3,3-11-18,-11-9 10,-12 6 9,-4-3-20,-16-3 9,-8-4 11,8 21-20,-16-14 25,-20 6-25,4 11 0,-24-7 22,0 7-22,-8-11 16,-40 11-10,0 3 2,-16-7 10,-12 14-18,-24-7 10,-16-3 6,0-4-11,-23-3 8,-37-7 5,0 1-18,28 9 14,8-16-2,12 13 12,20 0-24,8-17 1,24 21 11,5 2 1,31 4-9,20 0 10,12-6-4,0 6-6,56 0 10,-9 6 2,-3-2-16,-44-4 16,0 0 0,0 0-16</inkml:trace>
    </iact:actionData>
  </iact:action>
  <iact:action type="add" startTime="62873">
    <iact:property name="dataType"/>
    <iact:actionData xml:id="d26">
      <inkml:trace xmlns:inkml="http://www.w3.org/2003/InkML" xml:id="stk26" contextRef="#ctx0" brushRef="#br0">6264 8762 0,'0'0'1,"0"0"19,0 0-20,0 0 6,0 0 9,0 0 7,0 0-22,0 0 19,0 0-18,0 0 7,104 123 12,-44-80-20,27-23 13,1 10 3,16 4-16,16-8 15,16-9-3,4 6-12,16-16 16,8 0-11,-13-4 6,-3-3 11,-4 10-22,-8-10 10,8-7 6,-20 21-16,-24-14 15,0 0 3,-29 0-18,9 0 16,0 0-15,-12-14 15,-12 21-12,-4-7 7,-8 0 9,-16 7-20,-4-4 10,-20 4 13,-4-14-22,0 14 20,0-14-21,-56-16 14,40 23-14,0-14 21,16 14-21,0 0 13,0 0 3</inkml:trace>
    </iact:actionData>
  </iact:action>
  <iact:action type="add" startTime="63490">
    <iact:property name="dataType"/>
    <iact:actionData xml:id="d27">
      <inkml:trace xmlns:inkml="http://www.w3.org/2003/InkML" xml:id="stk27" contextRef="#ctx0" brushRef="#br0">9832 9165 0,'0'0'23,"0"0"-23,0 0 18,0 0-18,0 0 15,84-20 5,-44 7-20,28 13 11,4 0 9,16 6-20,0-6 14,4 7-14,0 10 14,3-11-2,25-2-6,4-1 3,8 10 11,-20-13-20,8 0 31,12-10-31,-4 4 0,-12 6 11,-21-4 8,-15 8-19,-8-11 12,-12 7 7,-20 3-18,-24-3 9,-12-3 9,-4-7-19,0 10 19,0 0-19,0 0 16</inkml:trace>
    </iact:actionData>
  </iact:action>
  <iact:action type="add" startTime="64033">
    <iact:property name="dataType"/>
    <iact:actionData xml:id="d28">
      <inkml:trace xmlns:inkml="http://www.w3.org/2003/InkML" xml:id="stk28" contextRef="#ctx0" brushRef="#br0">12681 9498 0,'0'0'8,"0"0"13,0 0-20,0 0 8,92 13 18,-32-3-26,4 4 0,0-8 23,-20 4-23,-4 14 15,0-8-16,0 11 18,-12-4-17,12 7 17,4 7-11,20-7-1,28 10 7,16-10-1,15 6-6,9 4 7,32 10-1,12 4-7,12-14 5,16-7 4,3-10 1,29-10-15,12-13 21,8-10-20,27-6 9,-3-21 3,8-9-8,24-8 7,3 1 11,25 10-23,-16-7 17,11 0-17,-19-4 13,20-2-7,15-7 5,-19-27 3,4-10-8,-37-4 4,17 1 4,-20-17-11,-5-16 14,-23-17-12,-8 3 6,-40 6 4,-5-32-12,-15-7 11,-12-37-3,12-7-7,-32 8 8,-8 2 2,-1 7-9,-23 20 8,-32 7 0,-24 7-8,-20 32 8,-12 18 2,-16-7-14,-4 16 12,-16 24 4,0 10-16,-8 26 9,4 14 6,-20 13-11,0 23 12,-28 7-17,0 10 25,-16 17-25,0-11 5,-12 28 11,0 2-12,-8 4 7,-8 17 5,-24 3-12,-15 20 10,-21 6 2,20 24-16,8-27 14,16-6 2,20-27-16,24-20 13,32-17 0,24-19-9,0-4 7,96-27 3,-16-3-10,16-7 10,-4-16 9,16-20-23,32-21 5,7-19 7,-11 10 1,-4 3-10,0 7 9,-8 10 1,0-1-8,-20 21 8,-32 6 0,-12 17-8,-28 10 7,4 14 1,-20 16 1,-4 3-14,-12 10 17,0 11-12,-12 12 4,8-2 7,-4 16-12,8 10 6,8 16 8,12 7-17,27 21 19,9 19-20,16 14 13,8-8 3,12-15-16,4-21 14,12-10-1,0-16 7,-16-4-20,-92-63 5,0 0 15,0 0-20</inkml:trace>
    </iact:actionData>
  </iact:action>
  <iact:action type="add" startTime="86436">
    <iact:property name="dataType"/>
    <iact:actionData xml:id="d29">
      <inkml:trace xmlns:inkml="http://www.w3.org/2003/InkML" xml:id="stk29" contextRef="#ctx0" brushRef="#br0">9608 9018 0,'-463'-53'13,"235"43"7,28 20-20,12 20 20,-11 10-20,7 10 11,-8 20 9,-8-4-20,-4 24 5,-23 24 12,35 36-3,0-17-14,12-3 18,20 26-18,25-6 15,11 0 1,32 0-16,36-10 16,52 0 0,48 10-16,60 6 18,44 27-18,39-6 26,85 3-26,-264-180 18,0 0-18,0 0 21</inkml:trace>
    </iact:actionData>
  </iact:action>
  <iact:action type="add" startTime="87870">
    <iact:property name="dataType"/>
    <iact:actionData xml:id="d30">
      <inkml:trace xmlns:inkml="http://www.w3.org/2003/InkML" xml:id="stk30" contextRef="#ctx0" brushRef="#br0">10527 12226 0,'384'-20'19,"-192"13"-19,-68-13 15,-20 7 4,4-4-19,3-13 14,-7-6 12,-20 6-26,28-17 0,16-6 21,-16-4-21,-20-6 15,-12 16-15,0-3 12,4-33 3,0 3-11,-5-3 16,-15 6-20,-12 0 13,-8 11 0,0-14-9,-8-40 7,-8 13 10,0 14-21,-16 17 14,-16 12-10,-16 4 13,-8 0-14,-4-6 7,-20 6 20,0-7-30,-4-3 0,-12 4 13,-11-18-1,-25 8 2,-24-8-14,0-5 23,4 2-23,-12-13 12,-24 10 0,-4 0-9,21-10 17,3-6-19,-32-4 11,20 13 0,-8 14 11,-20 0-23,-7 3 3,27 16 8,-28 8 0,-4 13 10,4 3-21,-11 23 13,-9 0-9,8 24 27,-16 16-31,12 11 0,-19 9 13,7 10-1,12 30 2,-12 1-14,8 26 13,-43 13 8,7 47-21,-8 20 15,4 39-15,5 34 13,243-263 7,0 0-20,0 0 13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09T10:20:46.2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574">
    <iact:property name="dataType"/>
    <iact:actionData xml:id="d0">
      <inkml:trace xmlns:inkml="http://www.w3.org/2003/InkML" xml:id="stk0" contextRef="#ctx0" brushRef="#br0">1396 6967 0,'-19'-377'20,"-9"191"-20,-24 86 10,24-3 15,16 6-25,4-16 3,4 13 18,16-10-20,4 13 12,28-16-7,8-4 8,11 1-8,29 16 7,8 7 1,8 6-12,12-10 10,16 4 1,12 27-6,-12 12 3,-12 21-3,-9 0 7,5 43 0,4-4-10,-12 24 8,-24 7-5,-8 10 3,-8 3 5,8 30-9,0 39 5,-24 8-1,-12 0 0,-20-1 6,-12 31-14,-12 13 13,-12-4 0,-4-6-15,4 6 15,-12 1 2,-8-4-17,-20 4 20,-20-4-20,-28-13 13,4-24 4,-16-9-17,-8 3 20,-28-14-20,-12-22 12,9-28-2,19-16 9,-32-16-18,4-18 16,12-22-16,24-21 10,-12 0 6,17-46-17,7-47 18,12-53-12,56-53 0,28-58 10,32-19-12,24-3 9,28-20 1,12 6-9,-80 330 9,0 0 0,0 0-13</inkml:trace>
    </iact:actionData>
  </iact:action>
  <iact:action type="add" startTime="5428">
    <iact:property name="dataType"/>
    <iact:actionData xml:id="d1">
      <inkml:trace xmlns:inkml="http://www.w3.org/2003/InkML" xml:id="stk1" contextRef="#ctx0" brushRef="#br0">1309 11483 0,'-116'-243'19,"20"66"-19,32 41 19,4 3-19,12 3 14,16-30 8,-8-3-22,16-21 4,20-22 6,24-7 6,28-17-13,20 3 23,16 1-26,12-17 16,24 23-15,27 13 12,17 28 2,-4 15-14,0 41 15,16 43-12,0 40 5,-17 44 7,5 36-11,20 59 8,-40 21 1,-12 54-13,-24 15 16,0 51-14,-16-7 10,-24 34 4,-29-11-17,-39 7 28,-35 17-28,-45 7 3,-32 2 10,-28 5 2,-28-31-13,-36 6 13,-24-32-11,-19-11 6,-25-26 7,8-57-7,-12-39-7,37-54 13,-13-54 0,252 4-15,0 0 13,0 0 0,0 0-14</inkml:trace>
    </iact:actionData>
  </iact:action>
  <iact:action type="add" startTime="47288">
    <iact:property name="dataType"/>
    <iact:actionData xml:id="d2">
      <inkml:trace xmlns:inkml="http://www.w3.org/2003/InkML" xml:id="stk2" contextRef="#ctx0" brushRef="#br0">12829 7356 0,'0'0'19,"0"0"-19,160 24 21,-72-8-21,0 1 14,-16-7 7,4 0-21,-4 3 5,8-3 5,16-10 12,-5 0-22,1 7 17,-8-24-17,8 17 16,8-13 3,4-4-19,-8-3 15,-12 10-15,-16-13 10,-4 10 8,-12-4-15,4-3 13,-16 10-12,3-3 25,-15-11-29,-4 14 0,-12-10 15,-12 7 2,0 10-17,-24-11 18,8 14-18,-12-3 30,4-7-30,-3-3 0,-1 3 10,0-7 8,0 10-13,-8 1 3,8-1 8,-4 4-11,4-1 3,-8 1 7,8-7 3,-8 7-18,-4 3 17,8 0-17,-4 0 17,4 3-13,-4 4 23,-4-1-25,-4 8-1,-24-1 26,-12 10-25,8-19-1,-4 22 15,-4-12-13,9-4 19,-9 6-22,-16-6 22,-20-3-22,16-7 11,-4-7 7,-4 4-18,-28-4 12,-4 14 3,9-24-15,7 27 32,-8-10-32,8-10 0,-4 20 17,16-3-17,0-7 14,-8 0 1,0 3-12,13 1 15,11-4-18,4 0 15,12 0 2,24-4-17,0 1 14,20-4 5,8 7-18,16-10 6,12 10 16,0 0-23,0 10 19,52-3-19,4 0 9,-4-4 13,4 0-21,8 7 8,28 10 3,-4-10-7,31 7 3,33 0 13,4-1-21,8 1 19,12-4-19,12 4 12,-9 10 5,21 6-16,-200-33 10,0 0 10,0 0-21</inkml:trace>
    </iact:actionData>
  </iact:action>
  <iact:action type="add" startTime="49149">
    <iact:property name="dataType"/>
    <iact:actionData xml:id="d3">
      <inkml:trace xmlns:inkml="http://www.w3.org/2003/InkML" xml:id="stk3" contextRef="#ctx0" brushRef="#br0">15151 7406 0,'0'0'21,"0"0"-21,0 0 20,0 0-20,0 0 7,0 0 18,0 0-25,0 0 9,0 0 5,0 0 1,0 0-14,0 0 12,0 0 3,0 0-15,92-60 20,-80 57-21,4 3 15,0 3 5,8-3-20,4 0 0,0 0 24,8 4-23,-4 2 14,4 1-15,-4-7 15,20 0 4,-1 0-19,5 0 16,-4 0-16,4-7 17,-12 7-4,4-10-13,-8 7 18,0 0-12,-8 6 2,-8-3 7,16 3-10,0 1 24,4 2-29,8 1 0,4-7 11,-12 10 9,4-20-20,-8 20 11,4-20 9,-4 20-20,0-20 11,-12 10 8,12 0-19,-4-7 11,3 7 8,1-6-19,8-1 13,4 4-8,-8-4 10,4 4-4,-4-4-7,4 4 11,-8-4-10,-8 7 5,-4 0 9,8-7-19,-8 7 12,0-3 7,4-4-19,4 14 11,4-7 9,0 0-20,4 0 10,8 0 9,-12-7-18,0 1 10,0 12 9,0-12-19,-12 6 10,12 0 6,-13-10-16,5 10 19,8-4-20,8 8 15,4-4-12,-4 10 11,12-10-7,-4 0 5,-12 0-3,-4-10 5,0 6-9,-4 1 9,8-4-9,-4 4 4,12-7 3,4 3 10,0-9-22,0 9 11,4-3 1,-12 3 4,4-3-16,-12 7 23,-1-7-22,5 7 3,8-1 16,0-2-20,4-1 15,8 7-10,-4-10 5,0 10 5,-4 0-10,-12 10 10,8-3-4,-8-7-8,8 0 10,12 10 4,4-10-17,4 10 17,-4-4-14,0 4 9,7-10 6,-7 0-17,4-3 11,20-7 8,0 7-19,4 3 11,-16-7 0,12 4-9,4-1 12,4-2-2,8 6-13,-5-17 16,5 27 0,12-10-16,4 7 17,8-1-16,-20-2 13,4-1 3,8-3-17,11 0 13,9-3 3,-16-1-16,20-9 16,-4-10 2,-8-7-18,12 13 17,0-19-17,-9-1 16,-15 0-4,-16 7-9,-4-3 10,-12-4 10,-12-13-23,-8-13 4,-20 0 16,-12-4-20,-12 1 21,-16 9-21,-12 10 30,-12-9-30,-4 22 0,-24 1 20,-8-7-20,-20 0 25,-20-20-25,-44-6 7,0-11 8,-4 4-14,-28 16 12,-7 0-3,7 14 7,-16-3-17,-16 9 17,8 0-15,-31 4 12,-9-10 3,-16-7-17,-28 16 10,21-12 5,-13 2-2,12 18 5,8-1-18,13 10 28,19 4-28,-4 0 0,12 16 20,4 20-19,-15-13 17,15 27-18,-8 16 19,16 7-19,24 7 16,16 10-12,-7-1 15,23 7-15,24-6 12,12-4-15,-8 4 20,8 10-21,8 9 17,20-13-16,8-3 20,8-3-21,17-14 24,-1 7-23,0-10 4,16 23 8,20-6-7,8 0 10,20-4-11,4-16 11,24 2-9,11-5 9,13 2-15,12 11 15,0-7-13,20-7 17,24 1-19,4-18 19,-4-3-19,-12-6 19,3-10-19,13-4 19,12-10-20,-4-6 21,-4 3-21,16 0 5,-12-7 8,-13 1-2,13-1 9,4-16-20,-12 13 12,-24-4-6,-4 1 5,-4-4 11,4-6-22,-108 23 14,0 0-4,0 0-9</inkml:trace>
    </iact:actionData>
  </iact:action>
  <iact:action type="add" startTime="58507">
    <iact:property name="dataType"/>
    <iact:actionData xml:id="d4">
      <inkml:trace xmlns:inkml="http://www.w3.org/2003/InkML" xml:id="stk4" contextRef="#ctx0" brushRef="#br0">11546 8152 0,'304'0'6,"-148"-13"7,-60-4 5,-4 11-18,-12-1 18,-8-3-16,12 7 32,16 3-34,-5 0 0,-7 3 9,4-3 10,12 7-19,-4-4 9,8 7 8,-8-20-12,-28 10 3,0-3 9,8 3-15,0-4 14,11 4-11,-11 0 6,0 0 2,4-6 6,0 6-19,4-10 17,-4 10-16,0 0 31,-8-7-31,-4 7-1,-8-10 9,28 20 8,-5-27-17,21 17 15,-16-6 0,-12 2-15,-4-2 16,-8-4-11,4 0 8,4 3 0,-4 0-11,-4 4 14,0 3-2,-24 3-14,8-3 17,0 0-12,0-10 9,15 4-4,-11 6-6,-4-17 11,0 24 0,-8-14-15,-8 7 16,-4-3-12,4 23 27,-16-14-31,4-12 0,4 6 23,0 0-23,-12 0 16,8 0-16,0 0 15,4 6 2,0-6-17,8 7 15,-4-7-12,4-7 11,4 17 5,-8-10-19,4 0 17,-4 0-17,4 0 30,-8 7-30,4-7 1,8 0 14,12-7-4,15 7-7,1-3 12,0 3-12,-4-13 21,-20 19-25,4-6 15,-8-6-15,-20-4 20,4 10-20,-8 10 27,8-27-27,0 24 5,4-17 2,4 13 12,16 4-17,0 3 15,0-10-12,0 0 3,0 6 7,8 1-10,-4-7 5,-8 0 5,4 0-11,7 3 10,5 4 4,16 0-18,8-1 10,-4-2 10,-4 2-20,-4 1 18,-4-4-18,16 14 25,16-7-25,-12 7 15,8-7-14,-8 6 20,-9-9-21,5 0 10,8-4 10,-8 10-20,-4-3 11,0-3 9,-20-4-20,-8 1 10,0-4 8,-12 3-17,0-3 17,4 0-18,4 0 17,-4 0-12,0-3 3,8 3 9,-12-7-13,-17 0 19,5 7-23,-12 0 17,-4-10-17,0 4 16,-12-1-3,4 4-13,-4 3 16,0 0-12,0-7 9,8 4 4,-4-1-17,4 1 17,-4 0-2,-4 3-15,4 3 12,4-6 6,4-4-18,-12 7 15,0 0 2,0 0-17</inkml:trace>
    </iact:actionData>
  </iact:action>
  <iact:action type="add" startTime="61409">
    <iact:property name="dataType"/>
    <iact:actionData xml:id="d5">
      <inkml:trace xmlns:inkml="http://www.w3.org/2003/InkML" xml:id="stk5" contextRef="#ctx0" brushRef="#br0">20414 8236 0,'0'0'9,"0"0"13,0 0-21,0 0 6,0 0 16,0 0-23,0 0 12,80 36 7,-60-26-19,-4-10 11,-4 0 10,0 0-21,4 0 9,0 0 13,0 0-22,8 14 9,12-11 7,-5 4-16,9-4 19,4 7-13,8 3 3,12 4-3,8-1 9,20-2-10,-8-4 7,8 0 4,4 13-15,-4-13 15,12-3-13,-4 6 17,3-13-20,-3 3 20,-4 1-20,4 2 12,0-2-1,8-4 11,-4 0-22,-16-4 12,4 4-7,4 0 7,7-3-1,-7 0 8,0 6-19,-4 0 12,-12 1-7,-8-1 9,20 0 1,-8-3-15,8 0 12,-12-6 12,-4 6-24,-4 0 8,11 0 2,5 6 2,0-9-6,-12 3 21,8 0-27,-8-7 1,-4 7 13,12 4 2,4-8-16,-4-2 11,-4-1 7,-8 4-17,-4-7 18,11 10-19,13 0 13,0-7-3,4 0 5,-4 4-10,-8 3 9,24-27-8,0 17 4,12 7 3,-24 0 4,11-11-17,1-2 17,0 9-17,12 1 12,-8-11 6,8 7-18,12-3 16,8-1-12,-8-6 7,-1 4 8,21-8-18,12-16 29,-16 10-30,12-6 0,-8-1 25,-4-16-24,-21-1 20,-19-9-21,-28-7 4,-8-10 22,-28 10-26,-20 0 4,-20-10 7,-8-3-1,-24-17 8,-12 4-18,-12-11 20,-8 11-20,-16-1 10,-20 14 10,0-27-20,-23 10 19,-25-13-18,-36 6 9,-24 7 2,-36 7 8,9 10-19,-25-1 10,16 24 7,8 7-18,-19 13 19,15 30-18,-16 3 10,8 17 6,-3 7-16,-1 16 9,4 11 9,0 29-19,16 10 18,-3 14-15,27 9 6,28 1 12,-12 33-21,16 10 14,25-7 0,11-16-14,24-11 13,20-6 3,24 3-12,16 0 7,32-13 2,32 10 11,20-3-23,24 19-1,20-6 14,4-6 1,16-8-14,12-16 13,-9-3-9,5 3 7,4-4 0,12-12 1,28-15-10,12-12 10,-8-10 4,28-14-17,7-23 21,1-7-21,4-9 9,8-11 8,-28-6-12,7-10 4,17 9 11,-8-22-20,20-11 13,4-16 8,-5-17-21,21-27 4,-36-36 9,-192 163-2,0 0 5,0 0-15</inkml:trace>
    </iact:actionData>
  </iact:action>
  <iact:action type="add" startTime="92261">
    <iact:property name="dataType"/>
    <iact:actionData xml:id="d6">
      <inkml:trace xmlns:inkml="http://www.w3.org/2003/InkML" xml:id="stk6" contextRef="#ctx0" brushRef="#br0">27167 12982 0,'324'166'23,"-148"-116"-23,-17-53 7,-7-7 15,20-13-22,20-11 9,-20-2 6,16-1-11,3-29 11,13-24-11,8-40 9,-12-17 3,-20 7-16,7-16 16,-39-11 0,-16 4-16,-24 6 10,-8 18 11,-36-18-21,-12 14 15,-32 0-10,-8-7 6,-16-27 3,-20 14-9,-16 13 7,-16-23 2,-36 3-8,-32-3 3,-20 16 7,4-3-16,-19 34 16,-29 19 1,0 17-17,-16-3 15,-16 26-13,9 17 30,-5 14-32,-4 32 0,-32 4 28,-7 30-28,-21 24 3,0 26 14,36 20-17,-15 13 30,27 13-27,-32 41-3,32 43 12,1 6 0,31 27-7,36 27 4,28 23 11,20 7-20,72-13 12,44-21 5,68-16-17,44 0 16,28-21-4,28 8-8,31-44 14,21-20-18,-8-30 31,32-29-31,12-14 0,39-34 17,1-16-14,20-33 9,-25-10-1,21-24 15,-24-20-26,16-26 0,-37-27 26,17-43-26,-60-24 10,15-29 5,-11-61-15,-12-39 20,-16-37-20,-48-4 15,-56-9 0,-60-37-15,-36 373 15,0 0-1,0 0-14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09T10:20:46.2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992">
    <iact:property name="dataType"/>
    <iact:actionData xml:id="d0">
      <inkml:trace xmlns:inkml="http://www.w3.org/2003/InkML" xml:id="stk0" contextRef="#ctx0" brushRef="#br0">8298 4572 0,'0'0'19,"172"0"-19,59 0 20,57-7-20,-8-3 9,-9-7 9,-3 1-16,-8-1 16,8 1-17,-13 6 30,13-17-31,-12 10 0,4-13 26,-17 20-25,25-13 4,-16 10 4,-4-1 6,-5-9-1,-3-7-14,8 7 20,-8-21-20,3-2 12,-15-8 3,-12-12-12,0-7 10,-24-4 5,7-6-18,-15 6 18,-20-6-17,-12 13 12,-16-13 4,-16-11-16,-28-2 10,-24-1 12,-13-3-23,-15 4 9,-16-18 5,-20 5-10,-8-5 10,-32 1-11,-23 13 14,-17-3 1,-20 0-18,-24-11 9,-28 4 14,-16 7-22,-8-7 3,-16-13 15,-19 20-19,-5-10 17,-32 26-13,-12 0 19,-15 14-23,-9 6 17,-16 8-17,-4 5 19,-35 8-19,19 16 11,-20 16 10,1 4-21,-1 10 12,-20 10 6,-3-10-18,-5 0 16,1 7-11,35 3 21,-12 10-26,-7 0 5,11-20 3,-24 10 10,29-3-18,7-7 16,4 0 0,12 0-15,-15-14 9,35 21 9,-12 0-19,37 9 18,-21 4-18,28 4 17,-16 6-11,29 16 2,-21 4 3,40-3 8,-16 19-19,-3 1 13,-25 3 5,20-10-17,-4 16 18,9-9-19,39 10 12,-8-4 7,8 30-18,40-10 9,-7-16 7,11 6-17,44 4 12,8 26 5,-8-16-17,20 9 19,32-9-19,16-7 14,12 0 3,32 13-17,8 14 11,12-21 9,24 1-20,-4 13 10,24 16 10,32 11-20,28-4 11,20-6 8,4-11-19,8-6 19,47-7-16,5-13 5,24-23 11,4 3-19,11-27 11,21-3 8,-24-13-19,36-11 28,3 8-27,21-11 0,-8-10 19,8-6-20,15 6 10,1-6 5,24-20 2,-29 9-17,25 4 19,-28 17-19,3-17 10,5-23 8,-20 19-15,7-19 14,-15 7-16,4 9 27,-20-13-28,11 0 6,-11 0 21,-12 7-27,-16 9 0,-33-2 10,-11 16 7,-12 0-14,-24 10 11,0 3-3,-17-6-7,-27-7 12,-120 0 1,0 0-17,0 0 14</inkml:trace>
    </iact:actionData>
  </iact:action>
  <iact:action type="add" startTime="35477">
    <iact:property name="dataType"/>
    <iact:actionData xml:id="d1">
      <inkml:trace xmlns:inkml="http://www.w3.org/2003/InkML" xml:id="stk1" contextRef="#ctx0" brushRef="#br0">18416 3486 0,'0'0'20,"0"0"-20,0 0 20,0 0-20,64 123 12,-36-40 10,0 24-22,0 26 10,8 1-4,-4 9 4,-5 7 0,13 3 9,0-13-19,-4-10 21,-4-10-21,8-1 14,-4 1-10,-8-23 8,4-7 0,-4-14 1,8-9-7,-8-14 4,-4-13 13,-8-6-23,-4-24 4,4-10 22,-16 0-26,-12-47 5,8 10 15,-12 1-20,8-4 15,-8-10-10,4 7 5,-4-7 8,0-10-18,-4 3 20,4-3-20,4-23 12,12 83 6,0 0-18,0 0 14</inkml:trace>
    </iact:actionData>
  </iact:action>
  <iact:action type="add" startTime="36248">
    <iact:property name="dataType"/>
    <iact:actionData xml:id="d2">
      <inkml:trace xmlns:inkml="http://www.w3.org/2003/InkML" xml:id="stk2" contextRef="#ctx0" brushRef="#br0">18604 4322 0,'0'0'17,"0"0"-17,0 0 13,0 0 7,0 0-20,0 0 8,0 0 16,91-30-24,-7-7 8,12 1 9,0-24-15,-4 10 12,-12 0-10,-4-10 10,-8 3-4,-12 14 9,-12 3-19,-4 7 19,-16 19-19,4 1 10,-24 3 7,8 10-14,-12 17 10,0-4-9,-4 10 10,8-16-4,-8 3 6,4-10-16,0 0 21,0 0-21</inkml:trace>
    </iact:actionData>
  </iact:action>
  <iact:action type="add" startTime="36675">
    <iact:property name="dataType"/>
    <iact:actionData xml:id="d3">
      <inkml:trace xmlns:inkml="http://www.w3.org/2003/InkML" xml:id="stk3" contextRef="#ctx0" brushRef="#br0">19115 3000 0,'0'0'22,"0"0"-22,0 0 19,0 0-19,0 0 23,0 0-23,0 90 10,12-54 0,4 14 12,0 17-22,12 26 10,8 17 8,4 7-18,12 12 17,0 5-17,4 16 13,-12-17 2,12-10-15,-4 4 17,-8-4-12,-4-3 8,7-7-1,-7-10-8,-12-19 9,4-11 6,-8-27-19,-8-6 9,4-13 7,-4-10 6,0-17-22,-16-144 0,-4 85 27,4 35-25,0 24-1,0 0 10,0 0 11</inkml:trace>
    </iact:actionData>
  </iact:action>
  <iact:action type="add" startTime="37235">
    <iact:property name="dataType"/>
    <iact:actionData xml:id="d4">
      <inkml:trace xmlns:inkml="http://www.w3.org/2003/InkML" xml:id="stk4" contextRef="#ctx0" brushRef="#br0">19882 3076 0,'0'0'0,"0"0"12,0 0 6,0 0-18,0 0 13,0 0 9,0 0-22,0 0 8,28 100 13,28 3-21,-4 37 14,12 20-10,-4 7 10,-4 19-9,4-6 9,-16-23 3,0-31-16,-4-16 10,-4-23 5,-8-24-16,-4-20 12,-4-16 1,-20-27-8,-12-77 10,12 77-10,0 0 18,0 0-22</inkml:trace>
    </iact:actionData>
  </iact:action>
  <iact:action type="add" startTime="37605">
    <iact:property name="dataType"/>
    <iact:actionData xml:id="d5">
      <inkml:trace xmlns:inkml="http://www.w3.org/2003/InkML" xml:id="stk5" contextRef="#ctx0" brushRef="#br0">19698 3183 0,'0'0'0,"0"0"23,0 0-23,0 0 6,-83-17 9,79 11 10,-4-28-25,16 14 1,0-26 14,12-8-3,7-6-10,17-23 10,36 10 2,16-4-9,20 21 10,-4 2-2,-4 21-10,0 0 10,8 39 2,-8 24-15,-20 37 13,-13 30 1,-23 46-10,-32 10 8,-20 17 7,-16-4-18,-12-6 9,-8-33 10,9-11-19,-1-46 12,4-20-8,20-40 6,8-10 3,8 0 2,16-80-16,7 30 18,21-16-17,12 6 12,12 0 6,0 10-19,0 27 13,-8 6 1,4 24-13,-32 23 28,4 23-29,-16 14 0,-4 2 20,-16 21-20,-12 7 16,-16 20-9,-12-8 1,-20-12 10,-4 0-18,-8-21 30,-20 1-29,-4-11-1,-8-12 13,8-11 1,-4-13-9,17-13 4,3-17 11,4 0-20,8-27 12,20 7 9,20-17-21,12 1 11,16-4-5,20-3 2,32-17 15,-64 60-23,0 0 11,0 0 7</inkml:trace>
    </iact:actionData>
  </iact:action>
  <iact:action type="add" startTime="38496">
    <iact:property name="dataType"/>
    <iact:actionData xml:id="d6">
      <inkml:trace xmlns:inkml="http://www.w3.org/2003/InkML" xml:id="stk6" contextRef="#ctx0" brushRef="#br0">22164 2663 0,'0'0'0,"0"0"18,0 0-18,-84 34 12,20 6 11,-16 30-23,0 19 10,-4 15 5,16-4-15,13-20 15,15-14-9,28-3 6,16-36 0,32 0 10,8-14-22,19-3 6,5-10 5,12 3 0,12 1 1,-8 16-4,-4 13 3,-24 10-6,-16 24 6,-24 0 4,-20 9-9,-36 7 6,-12 7 0,-16 14-7,-12-11 5,12 0 5,4-23-9,20-17 5,28-23 13,8-30-24,32-46 6,-24 46 3,0 0 4,0 0 8</inkml:trace>
    </iact:actionData>
  </iact:action>
  <iact:action type="add" startTime="38966">
    <iact:property name="dataType"/>
    <iact:actionData xml:id="d7">
      <inkml:trace xmlns:inkml="http://www.w3.org/2003/InkML" xml:id="stk7" contextRef="#ctx0" brushRef="#br0">22783 3623 0,'0'0'13,"0"0"4,0 0-16,136 0 17,-52-20-18,48-27 15,12-20 6,-20-9-21,0-1 5,-20 10 7,-24 8 3,-25 2-11,-55 57 9,0 0-4,0 0 8</inkml:trace>
    </iact:actionData>
  </iact:action>
  <iact:action type="add" startTime="39245">
    <iact:property name="dataType"/>
    <iact:actionData xml:id="d8">
      <inkml:trace xmlns:inkml="http://www.w3.org/2003/InkML" xml:id="stk8" contextRef="#ctx0" brushRef="#br0">24406 3926 0,'0'0'19,"0"0"-19,0 0 14,0 0 6,0 0-20,0 0 9,32-120 13,-52 50-22,4-37 11,-12-36 6,4-20-17,8-10 18,4-37-17,0 7 12,24-21 1,-4-12-10,8 33 7,12 10 6,0 26-16,0 17 13,-4 40-8,-4 64 4,16 22 4,-24 51-7,16 16 3,0 54 3,16 53-7,36 40 8,15 33 2,13 3-16,-4-9 15,4-1-8,0-16 6,12-30-7,-8-34 8,-4-26-4,-28-26-5,-16-28 10,-24-16-2,-25-23-13,-15-17 11,0 0 7,0 0-18</inkml:trace>
    </iact:actionData>
  </iact:action>
  <iact:action type="add" startTime="39827">
    <iact:property name="dataType"/>
    <iact:actionData xml:id="d9">
      <inkml:trace xmlns:inkml="http://www.w3.org/2003/InkML" xml:id="stk9" contextRef="#ctx0" brushRef="#br0">24150 3066 0,'0'0'1,"0"0"18,104-43-19,0-4 7,8-23 15,8-13-19,16-3 15,7-4-18,-19 6 19,-12-2-18,-20 16 21,-24 17-22,-16 9 5,-8 8 10,-28 19 2,-16 17-17,0 0 33,0 0-33</inkml:trace>
    </iact:actionData>
  </iact:action>
  <iact:action type="add" startTime="40557">
    <iact:property name="dataType"/>
    <iact:actionData xml:id="d10">
      <inkml:trace xmlns:inkml="http://www.w3.org/2003/InkML" xml:id="stk10" contextRef="#ctx0" brushRef="#br0">25429 1115 0,'0'0'19,"0"0"-19,0 0 22,0 0-22,0 0 28,0 0-27,0 0-1,0 0 10,88 136 5,-56-46-12,4 20 13,4 0-12,4 30 16,0 3-19,11 7 8,17 0 11,0-10-20,-4 13 16,0-10-12,-4-23 17,-8-7-21,-4-10 22,-20-13-21,4-6 6,-8-21 7,-4-20-9,-8-13 12,-4-20-12,-8 4 12,8-14-13,-12 0 11,0 0-13,0 0 9,-12-67 8,12 34-18,-16-4 14,-8 0-9,8 7 5,4 7 9,-4-7-20,4 0 13,0 13-10,8-6 18,-4 3-21,16 13 14,-16 1 7,16 6-20,-8 0 8,4 0 14,-4 0-23,0 56 12,0-46-11,8-10 17,-4 0-18,-8 0 16,-4-60 2,8 27-18,0-7 17,-4-10-17,4-23 22,4 13-22,12-10 20,12-13-20,20-4 22,20-13-21,12 10 6,4 10 7,-4 14-7,0 19 7,3 24-5,9 16-4,0 27 6,-8 13 7,-28 27-18,-4 30 15,-24 37-8,-12-1 8,-20 1-8,-24-17 12,-12-10-19,-12 10 14,-28-17-11,0-6 9,-16-4 10,1-10-22,3-20 6,8-16 6,0-17 2,8-30-11,20-13 12,12-34-9,20-13 4,12-53 2,12-24 2,4-6-10,-4 153 16,0 0-20,0 0 15</inkml:trace>
    </iact:actionData>
  </iact:action>
  <iact:action type="add" startTime="42561">
    <iact:property name="dataType"/>
    <iact:actionData xml:id="d11">
      <inkml:trace xmlns:inkml="http://www.w3.org/2003/InkML" xml:id="stk11" contextRef="#ctx0" brushRef="#br0">21069 5951 0,'408'-173'9,"-153"93"12,-11-17-21,52-16 11,-12-4 13,39 7-24,13 4 14,4-28-14,63-15 14,29 9 5,7-14-18,-31 5 12,-20 5-11,-5 28 28,-19 13-30,4-14 0,-9 10 29,-51 4-29,-20 20 5,-37 23 6,-31 3 1,-28 21 8,-52 12-19,-52 14 4,-24 14 3,-8 12 7,-32-9 1,-12 23-16,-72 0 31,60-30-31,0 0 0,0 0 18</inkml:trace>
    </iact:actionData>
  </iact:action>
  <iact:action type="add" startTime="43157">
    <iact:property name="dataType"/>
    <iact:actionData xml:id="d12">
      <inkml:trace xmlns:inkml="http://www.w3.org/2003/InkML" xml:id="stk12" contextRef="#ctx0" brushRef="#br0">26156 6184 0,'0'0'12,"0"0"-12,0 0 13,0 0 7,0 0-20,16-123 12,-4 63 9,0-4-20,-12 4 7,4-43 13,4-27-21,-8 0 7,0 10 1,4-3 7,4 10-3,8 13-7,-4 17 8,16 23 3,-4 27-16,4 19 15,-8 14-12,20 70 11,12 20-4,12 27 8,-8 6-18,-4 7 22,-8 3-22,4-23 16,-16-23-15,-4-34 11,-5-23 1,-7-30-9,-8-17 10,0-36-1,0-30 0,4-14-13,-8-26 17,8-17-12,-8-13 11,20 19-4,-8 21-12,8 27 14,0 32 7,-8 18-21,0 36 12,8 16-8,8 28 7,-4 32 3,8 41 3,4 13-17,-12 10 20,-4-17-20,4 10 13,0-13 6,0-13-19,0-11 10,0-26 4,8-27-9,8-19 6,-4-24 10,0-27-21,0-23 12,-16-36-8,-24 86 8,0 0 1,0 0 3</inkml:trace>
    </iact:actionData>
  </iact:action>
  <iact:action type="add" startTime="43856">
    <iact:property name="dataType"/>
    <iact:actionData xml:id="d13">
      <inkml:trace xmlns:inkml="http://www.w3.org/2003/InkML" xml:id="stk13" contextRef="#ctx0" brushRef="#br0">27395 5428 0,'0'0'2,"0"0"14,0 0 0,0 0-16,0 0 11,92-24 4,-36 14 9,0-29-24,12 5 0,-12-19 27,-4-14-27,-13 1 6,-3-8 3,-16 11 12,-12 0-21,-20 10 15,-12 13-11,-8 13 4,-15 10 5,-5 14 3,-8 20-16,-8 13 13,-8 30 9,4 23-22,4 23 15,28 4-15,32 4 16,40-18-4,28 1-8,32-7 30,20-30-34,8-14 0,-1-32 5,5-41 7,-8-13-2,-8-13 2,-12-41 2,-24-6-9,-12-3 7,-16-10 4,-16 26-16,-12 7 14,-20 44-9,-20 32 7,0 4 6,-4 47-18,0 26 11,12 14 9,4 10-19,20 6 16,12-27-16,20-16 29,36-23-30,8-34 0,-4-29 12,-8-24 0,-9-27 11,-19-23-23,-8-23 5,-24-7 8,-24 4-2,-4 12-7,-24 21 26,-11 23-29,-17 37 1,-24 19 8,-8 44 4,0 14 4,28 39-18,28 37 4,32 30 7,28 3 1,40 4 5,36-24-17,4-33 13,12-34 10,-12-36-23,-5-63 14,-7-37-13,-4-23 34,-24-64-35,-4-19 0,-36-24 10,-4-30 2,-12 4-6,-16 12 7,0-2-9,-8 13 7,-4 46 6,4 44-14,-4 40 7,4 33 7,8 56-12,4 21 1,8 16 14,4 67-19,12 63 14,0 54-10,20 39 4,8-19 11,4 16-20,20-40 32,4-33-32,8-44 0,-8-56 12,4-46 9,-8-41-21,8-53 8,-4-23 9,0-61-17,-16-22 20,-13-11-16,-3 34 4,-4 27 5,-24 29 2,-4 20-15,-4 41 16,-4 6-2,8 60-14,-4 13 18,12 27-16,0-10 13,4-4 3,12-22-18,-28-64 11,0 0 9,0 0-20</inkml:trace>
    </iact:actionData>
  </iact:action>
  <iact:action type="add" startTime="45232">
    <iact:property name="dataType"/>
    <iact:actionData xml:id="d14">
      <inkml:trace xmlns:inkml="http://www.w3.org/2003/InkML" xml:id="stk14" contextRef="#ctx0" brushRef="#br0">29693 4302 0,'0'0'13,"0"0"7,0 0-20,88 50 21,-45-40-21,-43-10 8,0 0 11,0 0-19</inkml:trace>
    </iact:actionData>
  </iact:action>
  <iact:action type="add" startTime="45460">
    <iact:property name="dataType"/>
    <iact:actionData xml:id="d15">
      <inkml:trace xmlns:inkml="http://www.w3.org/2003/InkML" xml:id="stk15" contextRef="#ctx0" brushRef="#br0">30688 4395 0,'0'0'22,"0"0"-22,0 0 18,0 0-18,-16-116 12,-32 82 12,-12 8-24,-8-8 9,-24 11 3,-12 23 7,-8 3-18,4 17 4,12 20 4,20 4 9,28 26-18,20 20 26,28 19-25,16 11 3,12 4 11,24-4-5,20-7 10,36-10-20,0-26 5,8-17 22,0-30-26,4-47 4,16-23 2,-4-33 11,-13-14-13,-23-6 3,-16-27 10,-36-13-18,-8 6 14,-32 27 3,-20 27-17,-20 46 11,-8 27 7,0 17-18,-8 30 16,0 42-12,24-15 10,16 26 2,24-17-15,24-16 29,8-14-30,20-36 0,4-24 12,0-26 3,-8-27-10,-8-17 10,-28-30-10,-20 11 4,-8-1 4,-20 4 4,-4 30-17,-28 16 13,4 30 4,-4 27-16,20 14 17,4 19-18,4 30 15,16 37-11,12 0 9,12-3 4,16-11-16,16-12 20,12-25-21,20-22 14,-4-14-9,8-23 5,-16-23 4,4-7-4,-12-13 15,-4 0-25,8-7 0,4-7 16,20 4-2,7-24-13,-11-36 10,-12-7 2,-4-7 2,-24-16-14,-20-23 11,0-11 10,-32-16-22,0-14 11,-28 11-7,-4 16 9,-16 13 1,-12 34-10,-8 33 10,1 57 4,11 33-18,0 43 12,12 21 9,16 42-21,0 24 12,12 23-8,28 37 6,4 20 0,32 0 9,20 3-19,28 20 13,24-20 9,7-23-22,-3-13 15,8-17-15,16-47 13,8-13 1,-4-37-11,-16-46 31,-20-21-34,-37-12 0,-67 26 5,0 0 20,0 0-25</inkml:trace>
    </iact:actionData>
  </iact:action>
  <iact:action type="add" startTime="46886">
    <iact:property name="dataType"/>
    <iact:actionData xml:id="d16">
      <inkml:trace xmlns:inkml="http://www.w3.org/2003/InkML" xml:id="stk16" contextRef="#ctx0" brushRef="#br0">29077 6810 0,'0'0'14,"0"0"-14,0 0 14,0 0 5,0 0-19,0 0 19,0 0-19,0 0 14,0 0 2,-116 47-16,60 13 18,4 6-18,12-6 10,17-7 13,19-9-23,28-1 9,3-6 1,41-4 0,40-20 3,16-3-8,8 4 8,4 2-2,-16 8-5,-8 19 6,-8 4 1,-24 16 4,-21 7-16,-23 10 13,-32-4-11,-16 14 14,-28-6-13,-19-8 7,-33-9 4,-16 3-10,0-27 7,0-13 4,0-27-15,8-6 12,8-20 3,12-21-16,28-16 13,24-30 4,40-19-17,16-18 15,-28 127-11,0 0 15,0 0-18</inkml:trace>
    </iact:actionData>
  </iact:action>
  <iact:action type="add" startTime="47470">
    <iact:property name="dataType"/>
    <iact:actionData xml:id="d17">
      <inkml:trace xmlns:inkml="http://www.w3.org/2003/InkML" xml:id="stk17" contextRef="#ctx0" brushRef="#br0">29868 6530 0,'0'0'10,"0"0"9,0 0-19,0 0 15,92 143 7,-52-46-22,12 26 15,4 4-15,8 23 8,-4 3 9,4-6-12,4-34 3,-16-17 7,-8-16 4,-4-23-19,-12-20 19,-4-21-19,-24-16 13,-40-53 0,-40 36-8,80 17 2,0 0 13,0 0-19</inkml:trace>
    </iact:actionData>
  </iact:action>
  <iact:action type="add" startTime="47752">
    <iact:property name="dataType"/>
    <iact:actionData xml:id="d18">
      <inkml:trace xmlns:inkml="http://www.w3.org/2003/InkML" xml:id="stk18" contextRef="#ctx0" brushRef="#br0">29785 7180 0,'0'0'20,"0"0"-20,0 0 17,0 0-17,0 0 24,119-27-24,-67 7 10,16-10 3,16-10 10,-4-3-22,0 6-1,-12 7 15,-24-3 3,4 6-18,-28 24 10,0-4 10,-16 14-20,-4 3 8,0 17 16,-12-1-24,32 24 4,-4 27 19,4 6-22,16 24 10,4 3 7,12-20-18,0-17 13,-4-20-8,4-20 5,3-39 9,-7-28-19,-20-32 17,-24-24-13,-4-20 7,-12-7 3,-4 4 2,0 17-15,0 26 17,-8 26-18,17 38 12,7 6 8,0 0-20,19 96 8,9-6 9,16 17-13,8-7 14,4 3-15,12-20 9,8-33 2,4-27-10,4-29 7,-16-31 5,4-26-16,-12-47 12,-16 7 11,-16-14-23,-12 7 12,-16 20-7,-8 34 6,-16 19 6,8 20-17,-8 17 13,8 34 1,4-1-11,4 20 15,16 17-14,20 10 19,12-7-23,16-9 18,8-31-18,4-20 9,-8-36 10,-13-20-19,-7-24 19,-24 1-15,-16-11 5,-28 0 9,-24 17-18,-19 4 9,-9 22 15,0 28-24,0 36 14,12 23 1,0 30-15,28 24 20,12 26-20,32-6 14,32-14-9,8-16 7,12-38-2,20-45 12,-16-44-21,4-63 3,-12-24 7,-20-23 19,-20-50-30,-16-26 0,-20-17 9,-8-14 10,-4 27-14,-8 20 5,4 34 5,12 43-15,4 49 14,12 58 0,8 16-12,4 60 11,12 23 6,4 60-19,24 44 20,12 33-20,-4 23 13,32-7 3,11-26-16,5-17 15,-4-50-11,4-36 12,8-54-6,8-46 2,-4-40 5,-12-44-17,-16-43 15,-28-30-15,-24 4 14,-16-1 4,-24 21-18,-12 32 13,-4 28 8,-16 26-20,-4 26 4,0 14 8,-12 30-1,4 20-8,0 44 7,4 19 9,24 0-20,4-13 14,32-7-9,8-23 5,24-20 19,0-20-29,24-30 5,-8-33 4,0-24 8,-12-39-17,-8-18 14,-8-12 1,-12 16-15,-8 23 14,-8 44 5,-8 33-19,-4 10 11,12 57 7,8 36-18,8 33 15,32 14-10,12-30 5,19-10 11,13-40-21,4-23 16,-12-37-14,-8-37 10,-20-46 5,-4-47-17,-32-33 31,-12-17-31,-20-47 0,-12 11 10,-16-4 10,-8 4-20,-12 12 20,4 45-20,0 32 10,-8 27 11,8 43-21,12 21 14,-3 26 0,27 33-14,12 37 14,20 17 2,12 43-15,19 59 14,21 18-10,-8-11 15,-4-2-19,-8-31 11,-20-33 3,-12-34-14,-36-32 12,-16-51-4,40-3 10,0 0-19,0 0 19,-188 57-19,21-227 23,35 27-23,64 26 20,16 7-20,40 33 16,24 21-14,40 19 10,16 1 7,44 12-18,32-6 12,7-6-8,9-18 6,20 1 2,-8 10 4,-24-11-17,-28 14 13,-40 7 7,-80 33-20,0 0 5,0 0 16</inkml:trace>
    </iact:actionData>
  </iact:action>
  <iact:action type="add" startTime="57234">
    <iact:property name="dataType"/>
    <iact:actionData xml:id="d19">
      <inkml:trace xmlns:inkml="http://www.w3.org/2003/InkML" xml:id="stk19" contextRef="#ctx0" brushRef="#br0">11127 14101 0,'0'0'9,"0"0"15,0 0-24,0 0 19,84 47-19,-56-47 19,-16-30-19,4 16 22,8-9-22,-8 0 16,8-14-16,4-10 14,0-13 1,0-19-3,8-5-11,-4 1 19,-8 23-20,4 7 13,-5-1 5,-15 18-17,12 19 14,-16-3-10,8 7 3,0 0 7,-8 9-11,8 4 5,-12 0 11,4 0-20,4 0 15,-8 0 0,0 0-15,0 0 16,4 0-2,4 0-14,-4 0 21,-4 0-21,8 0 29,-8 0-28,4-6-1,0-14 17,4-14-15,4 1 25,-8 0-27,4-7 5,-4 0 3,8 10 10,-8 16-14,-4 8 4,0-4 7,-4 10-10,-4 0 4,4 56 12,4-36-21,0 4 17,0-4-11,4 13 1,8 0 9,-4-16-12,-4 16 9,8 4-1,16 6 4,0 4-15,8 6 19,-4 7-19,-8-3 10,4-1 8,0-9-18,-4 6 9,-12 4 9,4-4-19,-4-10 12,4-6-7,-16-10 4,12 6 7,-8-16-12,8-4 8,-8-6 6,4-4-18,8-13 18,-16-7-14,12 7 6,-12-10 5,4-3-12,4-4 13,8-3 1,-4-13-17,4-27 10,8-20 10,16-13-20,0 6 11,4-3 1,8-13 10,-12 3-22,-8 20 5,4 7 23,-8 30-27,-16 3-1,4 23 12,-16 14 1,8-4-8,-8 14 9,-8 3 1,-4 0-14,0 50 10,4-7 6,-12-20-17,20-23 19,0 0-19,0 0 14</inkml:trace>
    </iact:actionData>
  </iact:action>
  <iact:action type="add" startTime="58666">
    <iact:property name="dataType"/>
    <iact:actionData xml:id="d20">
      <inkml:trace xmlns:inkml="http://www.w3.org/2003/InkML" xml:id="stk20" contextRef="#ctx0" brushRef="#br0">11019 13988 0,'0'0'21,"0"0"-21,0 0 9,0 0 9,0 0-18,0 0 23,0 0-22,0 0 6,0 0 13,0 0-20,0 0 11,0 0 7,0 0-18,-32-127 16,24 54-2,-12 6-14,12-16 17,-16-7-14,0-3 13,-8-14-12,-4-9 19,8-4-20,0 23-1,4 14 23,8 16-25,4 24 13,8 10-9,-4 19 7,4 14 10,-4 0-21,16 74 20,4-24-20,16 23 9,12 27 4,12 10 4,-4 0-17,0 0 21,-4-17-21,-8 0 11,-4-13 7,-8-3-18,4-11 13,-12-13 6,-8 4-19,0-24 10,16-6 11,-12-10-21,0-4 21,0-6-21,-4-7 7,0-4 13,-4 4-20,16 7 21,-12-7-21,4-3 8,0-4 13,0-23-21,-12 30 8,0 0 14,0 0-22</inkml:trace>
    </iact:actionData>
  </iact:action>
  <iact:action type="add" startTime="59576">
    <iact:property name="dataType"/>
    <iact:actionData xml:id="d21">
      <inkml:trace xmlns:inkml="http://www.w3.org/2003/InkML" xml:id="stk21" contextRef="#ctx0" brushRef="#br0">12953 12286 0,'0'0'17,"0"0"-17,0 0 9,0 0 15,0 0-24,0 0 11,0 0 10,0 0-21,0 0 11,0 0 8,80 53-18,-64 10 7,4 24 19,8 56-27,-12 37 0,12 23 13,-24 14-8,4-8 8,-8-35-3,0-1 1,4-17 5,4-26-16,-4-43 16,-4-24-11,0-33 9,0-7 1,0-23-15,8 0 16,-4-89-2,-4 49-11,0-10 11,0-17-4,0-6 6,0-21-16,12-25 17,-12 12-17,16 4 22,8 3-21,-4-7 11,16 17 3,4 10-15,12 4 13,4 19 4,0 7-16,8 20 31,-9 17-32,9 3 0,-20 33 14,0 7-10,-4 23 10,0 27 4,0 27-18,-16 3 14,4 13-10,-16-3 9,-12 7 10,4 16-23,-16-7 5,8-29 8,-8-17 4,8-20-17,-4-20 22,20-14-22,0-12 12,16-18-2,8-6 7,8-13-17,-8-17 17,8 0-17,0-16 29,-4-1-28,-16-20-1,-8-16 20,-16 83-19,0 0 9,0 0 11</inkml:trace>
    </iact:actionData>
  </iact:action>
  <iact:action type="add" startTime="60435">
    <iact:property name="dataType"/>
    <iact:actionData xml:id="d22">
      <inkml:trace xmlns:inkml="http://www.w3.org/2003/InkML" xml:id="stk22" contextRef="#ctx0" brushRef="#br0">14436 14004 0,'0'0'0,"0"0"17,0 0-17,144 67 15,-73-60 5,13-7-19,-8-27 10,8-6-6,-16-14 4,-16-16 18,-12-7-27,-12 10 2,-16-7 15,-24 11-14,-16 6 11,-16 3 5,-8 14-19,-12 9 12,-4 11 1,4 10-8,-4 6 12,-4 4-17,-7 16 23,-13 14-23,20 3 20,16-7-20,4 20 14,28-6-10,20 6 5,20 14 7,24-11 1,28 11-17,16-10 21,8-11-21,-1-19 12,-23-14-6,-8-6 6,-12-14-2,-24-13 9,-24 20-19,0 0 11,0 0 10</inkml:trace>
    </iact:actionData>
  </iact:action>
  <iact:action type="add" startTime="60993">
    <iact:property name="dataType"/>
    <iact:actionData xml:id="d23">
      <inkml:trace xmlns:inkml="http://www.w3.org/2003/InkML" xml:id="stk23" contextRef="#ctx0" brushRef="#br0">15367 13795 0,'0'0'19,"0"0"-19,0 0 27,0 0-27,0 0 8,0 0 3,0 0 7,0 0-17,0 0 11,0 0 8,0 0-20,108 66 16,-40-66-16,27 0 13,9 0 4,8 0-17,20-23 11,16 10 5,4 6-16,-4-13 24,12 10-24,11 3 12,-19 4 1,-4-7-7,0 7 4,-12-7 10,-24 3-19,-8 10 9,-25 7 5,-23-10-15,-28 4 16,-16-4-11,-4 0 8,-8 0 3,0-14-16,-76 1 15,25-4-5,-1-9 7,-4-4-16,-4 3 12,-16-10 2,4 4-15,4 0 23,-8-1-23,8 11 12,12-7-7,12 17 4,12 6 4,16-6 5,0 10-18,4 3 19,12 3-19,0 17 29,52-7-29,-20 0 0,4 4 21,20 0-21,28 9 15,24-9 0,-4 0-15,-24-1 12,-8 1 11,-12-10-22,-17 3 3,-3-7 7,-12 0 11,-16 1-22,-12 6 18,0 10-17,0-14 13,-52 1-8,20 13 7,-3 7-8,-1 3 4,-8 16 3,4 1 11,-12 19-23,12 8 15,8-21-15,8 0 13,8-13 0,16-13 1,0-7-10,12 0 10,8-7-10,4-13 10,4 0-4,-4-3 14,0-4-24,-8-23 0,-16 0 28,0 30-27,0 0 3,0 0 28</inkml:trace>
    </iact:actionData>
  </iact:action>
  <iact:action type="add" startTime="65677">
    <iact:property name="dataType"/>
    <iact:actionData xml:id="d24">
      <inkml:trace xmlns:inkml="http://www.w3.org/2003/InkML" xml:id="stk24" contextRef="#ctx0" brushRef="#br0">19263 13022 0,'0'0'19,"0"0"-19,0 0 23,80-140-22,-52 93 5,0 7 18,-4 4-24,-8 12 12,-4-2 3,12 16-13,-4 10 11,-8 10-9,0 16 10,4-12-2,-4 16 11,0 6-22,4 11-1,0-4 22,-4 1-22,4 6 21,4-7-20,-8 7 10,-4 6 4,3-6-15,1 4 23,4-8-23,-4-2 9,0-8 11,0-6-20,0-3 10,0-14 11,-4-3-21,-8 3 14,8-6-9,-4-4 2,8 4 6,-12-7 5,0 0-17,12 0 18,-12 0-19,0 0 16,4 7-12,8-1 18,-4 4-22,-8-3 20,0 6-20,4-3 18,0 4-17,-4-11 9,8 7 5,8-7 2,-4 4-17,-8-14 17,8 4-17,0-7 34,0-7-34,0-3 0,0-6 10,-4-4 9,4 6-19,0-22 20,0-21-19,0-13 12,4-6-10,8-4 10,-8 7 0,0-7-9,8 10 7,0 6 1,-4 11 15,4 3-27,4 17 0,-4 3 13,4 10 0,-4 7-9,-8 3 7,8 20 1,-8 13 5,8 0-17,-8 4 21,-4 16-20,4 17 12,8 27 1,8 29-13,4 1 12,8 16 0,0 14-9,-4 19 7,8-6 12,-9-3-23,-7-14 13,4-13-10,-4-10 9,-4-4 1,8-29 0,-12-17-9,-8-17 17,0-19-21,-4-15 11,-24-9 2,-28-93-8,40 93 2,0 0 14,0 0-21</inkml:trace>
    </iact:actionData>
  </iact:action>
  <iact:action type="add" startTime="67032">
    <iact:property name="dataType"/>
    <iact:actionData xml:id="d25">
      <inkml:trace xmlns:inkml="http://www.w3.org/2003/InkML" xml:id="stk25" contextRef="#ctx0" brushRef="#br0">19259 12912 0,'0'0'14,"0"0"-14,0 0 10,0 0 11,0 0-21,0 0 15,0 0 4,0 0-18,0 0 8,0 0 11,0 0-20,-24 110 9,24-77 16,0 24-23,0 19-1,-8 21 18,4 16-19,-8 0 19,-4-9-19,4-8 14,0 8 6,8-15-20,-8-5 16,16-14-16,-4-17 14,0-13-2,8-10-6,-4-20 3,8-7 10,0-3-14,0-16 3,0-8 15,-4 11-23,0-24 5,4-9 7,-12 46-4,0 0 6,0 0 3</inkml:trace>
    </iact:actionData>
  </iact:action>
  <iact:action type="add" startTime="67740">
    <iact:property name="dataType"/>
    <iact:actionData xml:id="d26">
      <inkml:trace xmlns:inkml="http://www.w3.org/2003/InkML" xml:id="stk26" contextRef="#ctx0" brushRef="#br0">20913 13511 0,'0'0'18,"0"0"-18,0 0 18,0 0-18,0 0 21,0 0-21,0 0 11,104 30 12,-36-26-23,12-1 14,0-10-14,4 1 26,12-4-26,8-4 18,-8-16-18,-13-3 7,-15-3 3,-4-4 4,-12-4-1,-20 1-7,-20 0 12,-12 9-18,-4-6 10,-32 14 6,-4 2-13,-4 14 11,-12 0 3,-7 4-17,7 22 29,-28-2-28,-4 22-1,-8 8 13,16 9 2,20 14-12,8-7 11,16 6-9,20-3 4,12-6 4,8-10 6,20 9-19,-8 4 12,20 4 10,0 2-22,12 4 6,8-13 6,12-7 5,0 0-17,12-4 14,16-26-8,-5-3 9,-11-17-4,-8 0-1,-8-17-7,-12 4 27,4-10-30,-4-7 0,-8-7 15,-20-23-11,-24 60 8,0 0 0,0 0 5</inkml:trace>
    </iact:actionData>
  </iact:action>
  <iact:action type="add" startTime="70052">
    <iact:property name="dataType"/>
    <iact:actionData xml:id="d27">
      <inkml:trace xmlns:inkml="http://www.w3.org/2003/InkML" xml:id="stk27" contextRef="#ctx0" brushRef="#br0">22516 13525 0,'0'0'20,"0"0"-20,0 0 19,0 0-19,0 0 14,0 0 9,-28 93-23,40-60 8,0 11 17,16-1-25,24 30 0,8-10 23,7 1-22,9-11 15,4-10-16,-12-6 14,0-24-3,0-9 11,-4-8-21,-16-6 2,12-26 9,-16-14-3,-4-30 13,0-13-22,-20-11 13,-8 1-8,-12-10 19,-16-17-24,-12 10 14,-24 30-13,-8 10 22,-16 30-22,-20 14 9,16 22 11,-16 18-20,16 22 3,12 24 17,17 10-21,-1 27 22,8 33-22,28 6 13,20-3-7,36 1 4,12 2 1,15-9 9,1-11-20,0-29 13,0-20-9,0-27 9,8-20 5,-4-27-18,-4-13 9,0-27 9,-4-26-15,-20-10 10,-4-30-1,-16-7-7,-4-7 12,-12-3-14,-8 10 7,0 17 4,-8 30 3,0 26-17,-16 37 20,12 20-20,-4 27 10,4 13 7,8 20-17,-4 43 16,16 14-12,8 2 7,12 8 3,0-20 4,16 6-18,4-27 18,-4-19-18,4-34 13,-20-33 0,-24 0-8,-4-90 9,-16-9 1,16 99-15,0 0 16,0 0-1</inkml:trace>
    </iact:actionData>
  </iact:action>
  <iact:action type="add" startTime="70955">
    <iact:property name="dataType"/>
    <iact:actionData xml:id="d28">
      <inkml:trace xmlns:inkml="http://www.w3.org/2003/InkML" xml:id="stk28" contextRef="#ctx0" brushRef="#br0">23675 13162 0,'0'0'0,"0"0"31,0 0-31,36 120 0,-5-20 8,-7 13 17,4-10-24,0-6 2,-4-14 10,-8 0-6,-4-23 5,-12-23 0,16-4-7,-4-26 7,0-7-1,-8 0-2,8-94 4,0 25 9,4-11-22,-4-10 5,0-7 5,4-6 3,-4 16 1,12 7-14,-8 14 20,8 6-19,-8 16 11,0 21 9,8 0-20,-8 16 11,8 7-7,-8 17 9,12 6-3,8 17-7,4 3 6,-8 31 12,8-14-22,-12 6 12,12-3 2,-28 1-11,12-4 8,-8 0 2,-4-27 10,4 10-23,-4-19 5,4 2 6,-8 1 1,0-4-7,0-6 5,4 6 9,-8-20-19,-4 4 9,12-4 7,-8 1-12,-4-4 11,8 10 0,-4-7-14,-4-3 14,0 0-1,0 0 2,0 0-16,0 0 20,0 0-19,0 0 13,0 0-14,0 0 14,-4 0 1,4 0-15,4 0 16,-4 0-2,0 0-14,-4 0 20,4 0-20,0 0 15,0 0 0,0 0-15,0 0 13,0 0 1,0 0 6,0 0-20,0 0 14,0 0-13,0 0 13,0 0 1,0 0-15</inkml:trace>
    </iact:actionData>
  </iact:action>
  <iact:action type="add" startTime="72025">
    <iact:property name="dataType"/>
    <iact:actionData xml:id="d29">
      <inkml:trace xmlns:inkml="http://www.w3.org/2003/InkML" xml:id="stk29" contextRef="#ctx0" brushRef="#br0">25577 13308 0,'0'0'17,"0"0"-17,0 0 13,0 0 8,0 0-21,0 0 21,0 0-21,-4 100 8,8-60 14,8 7-22,16 13 13,0 0 1,20 3-13,8-10 16,27-3-17,1-3 17,20-11-11,-12-29 6,-8-17-1,-16-23-6,0-7 3,-12-17 8,-4-13-12,-28 17 8,-20-10 0,-8 6 7,-24-3-19,-20-3 17,-8 6-17,-24 17 11,8 4 13,-16 2-23,4 34 16,-24 10-17,16 27 10,17 3 0,3 10 6,28 7-15,20-1 21,20 7-22,8-6 12,16-10-1,8-7 5,0-4-16,12-6 19,15-10-18,-3-6 27,16-21-27,-12-10-1,-56 17 17,0 0-1,0 0-16</inkml:trace>
    </iact:actionData>
  </iact:action>
  <iact:action type="add" startTime="72703">
    <iact:property name="dataType"/>
    <iact:actionData xml:id="d30">
      <inkml:trace xmlns:inkml="http://www.w3.org/2003/InkML" xml:id="stk30" contextRef="#ctx0" brushRef="#br0">26899 12909 0,'0'0'1,"0"0"6,0 0 13,0 0-20,120-14 23,-76-16-23,4-33 10,-8-30 7,-20-7-13,-8-10 12,-16 7-16,-8-11 26,-4-2-26,-24 13 4,4 3 9,-8 23 0,-8 10-8,-4 11 6,4 23 2,-4 6 9,5 27-22,-1 17 5,20 9 15,16 14-20,-4 13 15,16 17-11,4 34 25,0 42-29,4 17 0,8 14 15,4 23 2,4-4-17,-4-9 18,12 16-17,-12-3 12,8-24 7,3-6-20,13-3 13,0-17-8,0-37 15,-12-30-20,0-30 23,-12-33-23,-8-10 13,-8-10 2,-12-56-15,0 6 17,-16-10-17,-12-10 13,-4-17 0,4 11-9,0 2 8,5 8 9,19-1-21,-8 24 12,16-7 3,0 17-15,8 9 13,0 11 8,16 13-20,8 7 9,4 6 7,-1 0-16,9-9 19,20-1-20,24-3 12,0 0 5,4-7-17,-4-6 15,-12-4-12,-16 7 10,-12 4 1,-20-11-8,-12 7 3,-8 7 4,0 3-9,0 0 10,0 0 3</inkml:trace>
    </iact:actionData>
  </iact:action>
  <iact:action type="add" startTime="73678">
    <iact:property name="dataType"/>
    <iact:actionData xml:id="d31">
      <inkml:trace xmlns:inkml="http://www.w3.org/2003/InkML" xml:id="stk31" contextRef="#ctx0" brushRef="#br0">28298 14011 0,'0'0'6,"0"0"14,0 0-20,0 0 7,0 0 13,40-97-20,-28 64 11,-8-20 7,0-27-18,4-7 21,-4 11-18,8-28 8,0-19 0,-8-10 6,4-4-16,8 24 15,-4 3-11,0 14 5,4 12 6,0 8-16,8 26 13,-8 23 9,8 14-22,-12 13 17,8 0-17,4 66 10,0-19 8,8 13-18,-8 3 16,0 7-2,-4-13-14,4 10 12,-8-27 11,8-7-23,-8-7 14,7-2-13,-11-14 33,4-4-34,-4 4 0,0 4 10,4-8 11,-4 8-21,4 12 11,0 14 0,4 14-6,-4 16 13,8-10-14,-16 6 5,16-13 4,-12 4 1,16-17-14,-12 0 22,8-17-22,4 11 12,0-8 1,-4-6-10,-12 0 30,4-3-33,-16-14 0,-12 4 17,-16-7-17,-4-37 33,-32-3-33,-16-10 0,80 50 12,0 0 1,0 0 6</inkml:trace>
    </iact:actionData>
  </iact:action>
  <iact:action type="add" startTime="74419">
    <iact:property name="dataType"/>
    <iact:actionData xml:id="d32">
      <inkml:trace xmlns:inkml="http://www.w3.org/2003/InkML" xml:id="stk32" contextRef="#ctx0" brushRef="#br0">28354 13525 0,'0'0'1,"0"0"20,0 0-21,0 0 21,0 0-21,112-37 23,-36 20-23,16 1 13,-8 9 12,8 0-25,-5 1 0,-7-1 9,-16 7 4,0 0 0,-20-20 4,-8 14-17,-36 6 11,0 0 6,0 0-17</inkml:trace>
    </iact:actionData>
  </iact:action>
  <iact:action type="add" startTime="74724">
    <iact:property name="dataType"/>
    <iact:actionData xml:id="d33">
      <inkml:trace xmlns:inkml="http://www.w3.org/2003/InkML" xml:id="stk33" contextRef="#ctx0" brushRef="#br0">29337 13328 0,'0'0'18,"0"0"-18,0 0 21,0 0-21,0 0 12,96 100 13,-44-80-25,20-7 1,16 4 21,0-14-19,0-13 9,-17-3-7,-7-4 9,-20-16-9,-20 3 6,-12-6 3,-24 2 3,-12-9-17,-20 3 11,-8-17 15,-4 14-26,-35 16 3,7 4 10,-8 23-7,8 0 4,16 17-1,8 33 8,28-7-14,16 7 7,16 13 4,16 7-8,16-3 3,20-14 8,12-10-12,16-6 26,0-10-31,4-34 1,-16 4 10,-17-14 1,-11-20-8,-12-9 10,-4-31 2,-16-3-16,-8 0 19,-4 4-19,0 19 12,-4 4 6,-4 19-18,8 21 20,4 13-20,0 0 12,0 0 6,0 83-18,16-19 14,0 22-1,8 8-9,-8 5 15,12-2-18,8 10 13,-4-11 2,8 24-16,8-13 15,-16-4-10,4-16 7,-8-11 0,-4-16 0,-20-3-9,-4-7 20,-12-7-23,-4-10 18,-24-3-18,-12-13 14,-4-10 2,-12-7-16,0-10 21,4-17-21,12-6 18,16-11-17,1-12 18,19-11-19,4 7 17,16-13-11,20 20 5,3-11 10,13 18-20,4-8 5,16 14 9,-4 10-11,12 17 15,0 6-18,-12 7 18,-4-6-18,-12-11 18,0 4-12,-40 13 1,0 0 2,0 0 12</inkml:trace>
    </iact:actionData>
  </iact:action>
  <iact:action type="add" startTime="75789">
    <iact:property name="dataType"/>
    <iact:actionData xml:id="d34">
      <inkml:trace xmlns:inkml="http://www.w3.org/2003/InkML" xml:id="stk34" contextRef="#ctx0" brushRef="#br0">30580 13595 0,'0'0'1,"0"0"19,0 0-20,0 0 14,0 0 5,104 50-19,-48-44 16,24-12-6,3 6 10,-15-27-19,-16 4 5,0-1 7,-12-6-8,-24 0 15,-12 4-20,-8-8 20,-20 11-20,-4-10 15,-16 3-12,-8 23 9,-16 1 5,-27 12-16,-9 14 11,12 30 2,16 0-8,28 7 9,44 19-12,20 4 13,36 44-11,32-25 5,24 1 5,7-16-12,-3-14 13,-4-4-10,24-26 6,-4-13 6,4-21-18,-24-29 20,-24 3-19,-84 20 12,0 0-2,0 0 9</inkml:trace>
    </iact:actionData>
  </iact:action>
  <iact:action type="add" startTime="76774">
    <iact:property name="dataType"/>
    <iact:actionData xml:id="d35">
      <inkml:trace xmlns:inkml="http://www.w3.org/2003/InkML" xml:id="stk35" contextRef="#ctx0" brushRef="#br0">20522 14651 0,'0'0'18,"0"0"-18,0 0 13,0 0 7,0 0-20,0 0 17,0 0-17,0 0 11,0 0 22,0 0-32,0 0-1,0 0 14,-128-30-13,52 36 15,4-6 3,-20 17-18,0-10 3,-4 6 7,4 10 4,20 0-10,4 4 9,16 10-8,21 3 11,11-7-13,20 4 14,35 6-17,5 10 15,32 1-7,20-8 6,16 7-15,0-9 19,0 2-18,12-2 17,0-8-14,4 8 8,-12 6-5,-13 0 7,-27 10-8,-8 3 7,-20 13-4,-20 4 4,-12-20-7,-8-3 12,-20-4-17,-12-9 20,-20-5-21,4-2 7,-20-4 8,-4-16-4,9-4-9,-29 1 25,-12-18-26,-4-22 3,8 2 9,16-6-1,16-26-5,24 3 9,12-7-14,12-7 14,16-6-12,12 3 9,4-14 0,20 8-11,-4-14 22,4 13-23,4 17 16,0 24-17,-8 22 21,4 14-21,-4 7 23,20 13-23,-52-20 19,0 0-19,0 0 11</inkml:trace>
    </iact:actionData>
  </iact:action>
  <iact:action type="add" startTime="77675">
    <iact:property name="dataType"/>
    <iact:actionData xml:id="d36">
      <inkml:trace xmlns:inkml="http://www.w3.org/2003/InkML" xml:id="stk36" contextRef="#ctx0" brushRef="#br0">21285 15267 0,'0'0'0,"0"0"6,0 0 17,0 0-23,0 0 9,0 0 8,0 0-16,80 46 20,-40-46-21,16-6 29,16-4-29,20-10 0,-13 3 17,-11-10-12,-12 7 8,-4 0-8,-16-6 5,-20 9 2,-12 4 0,-4 9 5,0-22-17,-40 16 11,8-7 6,-8 4-16,0 13 17,-12-3-16,-3 6 27,-1 10-29,-8 11 1,0 5 15,8 1-12,0 14 6,16-8 7,8-2-13,12 16 6,16-4 3,20 11 3,8 3-16,8 13 25,32-3-24,8-13 3,20 9 8,-8-22 3,-5-1-12,-3-23 9,-8 3-1,-4-9 1,-4-1 2,-8-13-14,12-7 14,-16 1 3,12-21-17,-16 4 20,0-14-19,-16 10 11,-4 4 10,-8-10-22,-8-4 15,4-10-15,-12 47 13,0 0 2,0 0-15</inkml:trace>
    </iact:actionData>
  </iact:action>
  <iact:action type="add" startTime="78420">
    <iact:property name="dataType"/>
    <iact:actionData xml:id="d37">
      <inkml:trace xmlns:inkml="http://www.w3.org/2003/InkML" xml:id="stk37" contextRef="#ctx0" brushRef="#br0">22931 15157 0,'0'0'0,"0"0"10,0 0 13,0 0-23,0 0 9,0 0 15,0 0-23,0 0 10,0 0 6,0 0-16,-68 103 8,56-83 9,-4 33-18,-8 24 13,-8 6 3,-4 14-15,8-14 21,-7-13-22,7 0 19,8-17-19,0-6 18,12-14-18,-4 0 16,12-26-13,0-4 18,4-3-21,8 0 13,0 0 0,4-10-10,-4 4 18,4-11-21,-4 7 19,0-3-19,-12-14 17,4 1-4,-8-24-13,4-7 12,0-36 0,0 93-6,0 0 16,0 0-22</inkml:trace>
    </iact:actionData>
  </iact:action>
  <iact:action type="add" startTime="78919">
    <iact:property name="dataType"/>
    <iact:actionData xml:id="d38">
      <inkml:trace xmlns:inkml="http://www.w3.org/2003/InkML" xml:id="stk38" contextRef="#ctx0" brushRef="#br0">22596 15110 0,'0'0'1,"0"0"21,0 0-22,0 0 20,24 103-20,-8-89 22,0-4-22,8 0 16,4 3-16,-1 0 30,25 4-29,0 10-1,-8 13 33,4 6-32,-4-2-1,-4 19 6,12-10 4,4 4 2,0-1 1,8-6 1,-8-6-13,-4-11 19,-12-6-19,-8-4 11,-8-10 1,0 4-9,-16-17 6,0 0 6,-8-10 4,0 3-20,0 1 13,0 2-12,0 1 15,0-10-1,-40-17-15,16 3 16,0 0-12,-8-6 6,32 33 10,0 0-20,0 0 13</inkml:trace>
    </iact:actionData>
  </iact:action>
  <iact:action type="add" startTime="81502">
    <iact:property name="dataType"/>
    <iact:actionData xml:id="d39">
      <inkml:trace xmlns:inkml="http://www.w3.org/2003/InkML" xml:id="stk39" contextRef="#ctx0" brushRef="#br0">20817 16646 0,'68'-54'12,"-68"54"-1,0 0 12,120-116-23,-56 46 11,-12 3 1,-8 1-6,-20 16 4,-20 10 10,-4-7-19,-16 10 8,-20 1 9,-20 12-18,0 8 22,-24 19-22,8 10 11,-8 14 6,12 33-17,9 7 12,3 13 10,16 10-22,12 23 15,4 7-15,20 3 13,16 3 5,4 1-18,0 26 25,8 10-25,-8 11 16,-4 12-16,-4 4 16,-4-33-11,-16-14 7,8-17 6,-8-19-17,4-24 10,4-26 8,0-24-19,8-20 10,-4-9 9,4-4-19,8 0 15,0-67-13,-12 24 14,12-20 4,-12-31-20,-12-32 14,0 3-14,-8 3 16,-8 3-12,-8 4 8,0 16 12,4 37-24,20 27 21,0 33-21,20 0 4,-4 0 17,8 0-20,4 53 17,20-43-18,4 4 14,16-8 6,12-6-20,-1-23 9,13 13 7,-24-3-16,0-14 19,-16 24-18,-12-1 14,0-2 3,-4 2-18,-12-6 17,16-6-17,-12 2 15,8-12-4,-24 26-7,0 0 9,0 0 1</inkml:trace>
    </iact:actionData>
  </iact:action>
  <iact:action type="add" startTime="82373">
    <iact:property name="dataType"/>
    <iact:actionData xml:id="d40">
      <inkml:trace xmlns:inkml="http://www.w3.org/2003/InkML" xml:id="stk40" contextRef="#ctx0" brushRef="#br0">21489 17811 0,'0'0'1,"0"0"40,0 0-41,0 0 0,0 0 0,0 0 23,0 0-23,0 0 10,0 0 10,0 0-20,0 0 12,0 0 8,-36-93-20,44 70 10,4-1 10,4 18-20,8-21 20,4 14-20,0 13 10,-4 10 9,4-7-19,-12 4 9,0 13 7,-4-7-16,-12 4 16,0-17-2,-4 0-14,-8 0 19,4-57-19,8 57 13,0 0 7,0 0-20</inkml:trace>
    </iact:actionData>
  </iact:action>
  <iact:action type="add" startTime="82821">
    <iact:property name="dataType"/>
    <iact:actionData xml:id="d41">
      <inkml:trace xmlns:inkml="http://www.w3.org/2003/InkML" xml:id="stk41" contextRef="#ctx0" brushRef="#br0">21992 16719 0,'0'0'0,"0"0"14,0 0-14,0 0 22,0 133-22,8-93 12,-4 0 6,8 7-18,0 43 14,12 30 0,-4 23-14,4 27 16,-12 3-12,4-13 16,-4-24-20,-8-36 13,4-30-4,4-30 12,-8-33-21,-4-7 16,12-54-16,0 4 17,4-33-13,8-20 15,-4-24-19,16-6 13,-4 10 0,8 16-3,-4 31 4,-4 19-13,4 24 12,-8 16 8,-4 17-21,4 23 10,-4 17 7,-4 14-16,16 2 18,8 14-19,-8 14 13,-9-1 7,13-10-20,-8-16 9,-4 6 13,0-26-22,8-4 4,-8-20 7,0-9 1,0-28 7,-28 24-18,0 0 7,0 0 17</inkml:trace>
    </iact:actionData>
  </iact:action>
  <iact:action type="add" startTime="83676">
    <iact:property name="dataType"/>
    <iact:actionData xml:id="d42">
      <inkml:trace xmlns:inkml="http://www.w3.org/2003/InkML" xml:id="stk42" contextRef="#ctx0" brushRef="#br0">24981 17372 0,'0'0'31,"0"0"-31,0 0 0,0 0 7,0 0 6,96 110 8,-72-90-21,8-10 17,4 3-17,4-13 13,12 0 3,-12-10-15,4-7 12,-4-19-5,0-11 2,-12-20 5,-28 67-8,0 0 8,0 0-14</inkml:trace>
    </iact:actionData>
  </iact:action>
  <iact:action type="add" startTime="83949">
    <iact:property name="dataType"/>
    <iact:actionData xml:id="d43">
      <inkml:trace xmlns:inkml="http://www.w3.org/2003/InkML" xml:id="stk43" contextRef="#ctx0" brushRef="#br0">26020 17562 0,'0'0'0,"0"0"24,0 0-24,0 0 1,0 0 23,0 0-24,0 0 12,0 0 5,0 0-17,0 0 27</inkml:trace>
    </iact:actionData>
  </iact:action>
  <iact:action type="add" startTime="84146">
    <iact:property name="dataType"/>
    <iact:actionData xml:id="d44">
      <inkml:trace xmlns:inkml="http://www.w3.org/2003/InkML" xml:id="stk44" contextRef="#ctx0" brushRef="#br0">27019 17478 0,'0'0'25,"0"0"-25,96 77 15,-44-34-15,-24-29 10,-28-14 11,0 0-21,0 0 13</inkml:trace>
    </iact:actionData>
  </iact:action>
  <iact:action type="add" startTime="85092">
    <iact:property name="dataType"/>
    <iact:actionData xml:id="d45">
      <inkml:trace xmlns:inkml="http://www.w3.org/2003/InkML" xml:id="stk45" contextRef="#ctx0" brushRef="#br0">13884 15193 0,'0'0'18,"0"0"-18,-96 14 14,28 6 6,-12 13-20,-27-20 5,-17 4 16,-32 6-21,-12-3 14,-32 10-1,-4-10-10,5 0 12,-5-10 8,4-6-23,-4-24 4,-28-10 17,1-17-21,-33-13 12,28-27 13,-20-29-24,5-27-1,7-1 14,12-22-3,32-21-7,36 4 6,33 23 6,23-26-11,24-7 8,44-1 3,24-15-16,20 15 15,32 11-4,20 3-6,28-19 15,36 22-20,27-6 15,5 10-10,44 13 8,24 17-1,20-7-8,35 10 11,17 20-4,20 30-7,11 23 7,13 31 4,32 29-11,-5 14 15,13 16-19,-20 10 22,-21 14-22,-3 3 14,-36 16 1,-21-6-15,-19 30 14,-44 7 2,-8 43-16,-44 0 24,-21 46-24,-19 27 16,-24 21-16,-40 2 15,-36 11-10,-28-8 8,-44 11-3,-16-37 2,-32-13-5,-15-33 5,-13-7-1,-16-31-5,-16 5 7,-20-18 1,-8-2-9,-12-21 6,-15-20 7,7-20-18,-20 1 15,4-11-10,41-16 7,27-1 4,8-26-16,48-20 16,36-20-2,40-3-14,24-7 22,0 50-22,0 0 15,0 0-1</inkml:trace>
    </iact:actionData>
  </iact:action>
  <iact:action type="add" startTime="86322">
    <iact:property name="dataType"/>
    <iact:actionData xml:id="d46">
      <inkml:trace xmlns:inkml="http://www.w3.org/2003/InkML" xml:id="stk46" contextRef="#ctx0" brushRef="#br0">9876 14717 0,'0'0'18,"0"0"-18,0 0 19,-92 47-19,20-31 10,-32 28 19,-3-1-28,-5 4-1,-16 19 12,-16-9-5,-12 6 14,16-10-20,20-3 10,4-3 2,17-20-9,-5 16 11,12-3-4,16 3-7,24-19 15,12-11-18,16 10 28,20-9-29,4-21 0,56-10 25,-16 4-25,0-17 17,20 0-17,12-23 13,0 13 10,-5-14-22,1 11 3,-12-7 6,4 4 3,-24 9 2,4-10-15,-8 17 14,-16-3 6,0 16-20,-12-6 15,-4 16-15,0 1 26,0 2-25,0 4 4,-44 10 8,16 14 2,0-11-10,0 10 5,-8 14 4,-4 16-9,-16 4 5,-12 13 12,-27 13-21,15 10 4,-4 1 6,4-11 1,16 7 0,20-24 4,4-22-16,24-4 15,20-20-13,20-14 11,4-6 12,28 0-25,8 4 4,20-4 4,20 0 5,8 13 6,23-3-18,9 13 8,-8-6 14,4 30-23,-140-47 19,0 0-19,0 0 7</inkml:trace>
    </iact:actionData>
  </iact:action>
  <iact:action type="add" startTime="94493">
    <iact:property name="dataType"/>
    <iact:actionData xml:id="d47">
      <inkml:trace xmlns:inkml="http://www.w3.org/2003/InkML" xml:id="stk47" contextRef="#ctx0" brushRef="#br0">12170 15773 0,'324'-197'19,"-149"144"-19,-83 93 12,-40 27 10,-20 26-22,-20 40 8,-8 30 14,-8 34-22,-8 29 11,-20 4-6,-16-20 10,-20-20-3,-16 0-10,-11-37 12,-25-36 7,-12-34-21,-4-27 13,12-16-11,8-30 11,16-10 0,16-10 10,20-23-22,36 3-1,32-10 31,24 20-31,24-13 0,28 6 32,28 1-32,12 6 0,20 3 12,36-13 0,20 20 4,-9-23-16,5 13 19,-16-10-19,-32 6 12,-36 4 4,-32 0-15,-12 14 12,-24 6 5,-4 10-18,-28-4 17,4 1-17,-12-4 33,0 7-33,0-10 0,8 7 17,-5-14-16,9-6 28,4-47-29,-16 60 1,0 0 23,0 0-23</inkml:trace>
    </iact:actionData>
  </iact:action>
  <iact:action type="add" startTime="95113">
    <iact:property name="dataType"/>
    <iact:actionData xml:id="d48">
      <inkml:trace xmlns:inkml="http://www.w3.org/2003/InkML" xml:id="stk48" contextRef="#ctx0" brushRef="#br0">13832 16806 0,'0'0'2,"0"0"-2,0 0 0,0 0 0,0 0 61,36 126-61,4-66 0,28 10 0,12 3 1,4-16-1,0-7 6,8-27 8,-16-16 4,-4-17-18,-20-27 15,0-13-15,-25-23 17,-11 3-6,-16-13 13,-4 3-24,-23 13 1,-21-9 11,-8 2-2,-24 28 11,0 9-21,-16 24 19,-12 26-19,0 27 8,12 17 7,12 6-12,16 4 11,16-11-1,24 11-10,28-21 13,20-6-1,32-3-15,52-14 17,16 4-15,-4-17 12,4-10 2,-12-10-16,-28-17 18,-28 4-16,-52 23 27,0 0-29,0 0 0</inkml:trace>
    </iact:actionData>
  </iact:action>
  <iact:action type="add" startTime="95702">
    <iact:property name="dataType"/>
    <iact:actionData xml:id="d49">
      <inkml:trace xmlns:inkml="http://www.w3.org/2003/InkML" xml:id="stk49" contextRef="#ctx0" brushRef="#br0">15015 16229 0,'0'0'11,"0"0"7,0 0-18,-96-16 14,72-11 12,12-10-26,20-13 0,4-30 22,8-3-22,16 0 16,8 6-13,12 17 10,20-3 1,8 30-10,12-1 9,8 14 3,20 20-16,-5 24 12,1 22 6,-12 11-18,-36 23 15,-24 33-10,-32 17 10,-28 0-10,-28-7 9,-16 34-1,-36 9-8,-32-2 7,-11-11 6,19-20-18,16-23 17,8-20-17,36-24 14,28-22 2,20-18-15,8-26 10,0 0-2,88-90 5,-16 27 4,36-10-18,28-14 22,7 14-22,9 3 16,24 7-16,12 13 14,-28 10 2,-36 10-15,-17 13 14,-31 17-10,-28 7 6,-16-4 0,-24 17 1,-8-6 7,-8-8-19,-28-6 6,36 0 5,0 0 5,0 0 1</inkml:trace>
    </iact:actionData>
  </iact:action>
  <iact:action type="add" startTime="96413">
    <iact:property name="dataType"/>
    <iact:actionData xml:id="d50">
      <inkml:trace xmlns:inkml="http://www.w3.org/2003/InkML" xml:id="stk50" contextRef="#ctx0" brushRef="#br0">17401 15193 0,'0'0'1,"0"0"-1,0 0 17,0 0-17,-80 14 17,40-4 3,-16-4-19,-32 4 9,-8 7 6,12 6-16,4-9 13,12-4-9,28 3 7,0-6 9,28 9-20,8 4 13,4-3 4,28 26-17,-16 44 13,12 33 4,-4 16-17,4 14 19,0-3-19,-8-17 13,0-17 7,-4-23-19,0-27 13,-8-16-13,8-14 19,0-10-20,4-23 10,-4 0 6,0-60-12,4 4 26,28-21-30,20-16 0,20-40 12,16 3 2,-4 7 0,0 13-14,0 13 21,-1 37-21,9 23 13,-4 27 1,4 24-12,-24 36 10,-12 16 6,-12 41-18,-16 26 14,-24-6 8,-16 9-22,-12-9 9,-20-7 9,-12 13-18,-4-10 20,-12-10-20,-4-23 13,-12-3 1,-20-10-13,-16-4 12,-7-6 9,11-21-22,28-3 3,12-26 20,16 3-23,32-13 12,12-7 7,8-17-19,52 0 17,-16-13-17,0-13 20,12-10-19,-8-10 11,-40 63 0,0 0 3,0 0-15</inkml:trace>
    </iact:actionData>
  </iact:action>
  <iact:action type="add" startTime="97268">
    <iact:property name="dataType"/>
    <iact:actionData xml:id="d51">
      <inkml:trace xmlns:inkml="http://www.w3.org/2003/InkML" xml:id="stk51" contextRef="#ctx0" brushRef="#br0">17728 17971 0,'0'0'0,"0"0"13,-107 14-13,11 2 12,-12-6 1,-52-6 7,-8-4-20,-16 13 12,-24 4-8,-7 3 5,-9 3 11,-8 10-20,12-3 23,-35 3-22,-13 11 12,-40-14-8,-4-10 6,-23-4 2,-1-6-9,0-10 6,9 0 6,27-3-12,36-24 21,29-3-25,35-16 5,-16-14 8,16-13-3,-4-17 12,17-20-21,23-17 4,44-23 6,16-3 1,32 16 0,32-2-7,36-1 7,32-14 5,28 28-17,28-11 16,36-19-11,4 6 4,31-3 12,37-11-20,24 8 12,36 19 3,32 14-16,43-3 13,37 2 0,11 1-8,9 17 4,8 12 11,7-2-20,-3-4 14,-12 16 11,-29 1-25,-31 30 0,-16 13 12,-9 33 1,-31 7-2,-8 27-6,-8 3 10,-49 23-12,9 20 8,-36 31 1,-24 26 12,-4 3-24,-36 17 5,-21 3 6,-35 27 18,-8-17-28,-16-6-1,-8 2 12,-32 5 0,-8-21-8,-28-3 9,-24 16 9,-35 8-22,-21-11 14,-36-7-9,-4-9 5,12-1 4,-16-29-1,-12-4-12,5-13 12,11 0 10,-20-7-23,-20-3 5,-24 0 6,-31-7 2,-37-6-10,-4 10 9,-23-21 0,3-22 11,-20-38-23,-3-76 4,343 80 16,0 0-19,0 0 18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09T10:20:46.2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3018">
    <iact:property name="dataType"/>
    <iact:actionData xml:id="d0">
      <inkml:trace xmlns:inkml="http://www.w3.org/2003/InkML" xml:id="stk0" contextRef="#ctx0" brushRef="#br0">9700 7846 0,'0'0'19,"0"0"-19,140 13 23,-48 4-23,12 3 6,16-13 11,-8 9-1,-4-9-16,0-4 11,-5 4 18,13-1-29,0-6 0,4 10 13,-24-3-6,0-4 2,12 4 2,4-7 8,4 17-18,-9-1 11,-7-9 0,4-7-8,4 0 14,4 0-14,-8-7 9,-8 7-2,8 0-4,8-6 1,8-11 5,-9 10-3,-7 4-2,4-7 0,12-7 5,-12 4 0,0-13-9,-12 9 9,0 0 1,12-16-9,-1-4 3,-3-13 10,-20 4-15,0-8 6,-4 4 6,-4 4 3,-4-8-18,-20 1 18,0 10-18,-32-4 12,4-3 6,-24-10-18,0-3 11,-12 0 11,-8 0-22,-8 3 12,-12 0-9,-20-20 14,-20-4-7,-20-9-6,-8-3 10,0-1 4,-8 14-18,-11 6 9,-21 4 15,4-10-24,8 6 4,-16-3 7,4 10 6,-4 20-13,-19 3 21,-17 11-25,0-1 4,0 27 7,-4-3 0,5 20 6,-1-1-17,-16 4 17,28 14 0,-12 12-17,1 14 10,15 0 9,16 23-19,-16 14 19,24 6-19,16-3 12,36 13 7,8-9-19,9-1 11,19 7 8,16-4-19,32 18 17,8-18-17,16 1 28,16 9-28,12 8 7,8 9 1,15 3 12,17-29-20,12 0 13,4-1-7,12 1 3,16-4 10,24-16-19,0-11 11,-4-22 6,11-14-14,21-17 27,-4-6-30,12-27 0,-4 6 16,-4-2-11,-1-18 10,13 1-10,-24-4 3,-16-13 21,-148 50-29,0 0 2,0 0 7</inkml:trace>
    </iact:actionData>
  </iact:action>
  <iact:action type="add" startTime="14521">
    <iact:property name="dataType"/>
    <iact:actionData xml:id="d1">
      <inkml:trace xmlns:inkml="http://www.w3.org/2003/InkML" xml:id="stk1" contextRef="#ctx0" brushRef="#br0">13077 6504 0,'0'0'16,"0"0"-16,0 0 23,0 0-23,-44-100 6,40 76 18,-4-12-24,4-4 17,4-20-17,4 0 29,8-20-28,0 20-1,16-17 13,8 1 1,12 2-12,16-2 9,20 3 11,8 3-21,16-4 11,3 4 2,-3 10-10,8 11 7,8 9 4,8 6-15,-8 18 20,-12-4-19,20 16 9,15 11 5,-11 16-10,-16-6 9,0 10 2,4 13-16,0 3 11,-20-10 8,-12 24-18,-12-4 18,-12 30-19,3 7 11,9-6 1,0 5 9,-24-5-21,-4-11 17,-8-13-16,4-7 9,-8 14 9,-8-14-18,4-6 10,-4-7 9,4-7-20,-4-23 12,4 10 3,-8-10-15,0-3 16,-12-7-1,8 13-15,-12-20 15,-8-3-11,4 0 13,-16-13-13,-12-10 8,0 13 2,4-20-12,-12-10 10,-8-17 4,4 11-14,8-14 14,-4 3-7,0 17 10,12 7-19,4 6 13,0 14 2,8 16-14,4-10 20,0 17-21,0 0 22,4 0-22,-4 0 10,0 0 1,0 0 7,12 0-18,4 60 12,-4-43-7,12 10 11,-8-11-14,24 21 25,12 3-26,4 10 15,0 20-15,-4-3 10,-12-1 5,4 4-16,-4-10 13,-12 0 3,0-27-15,-1 7 15,-3-13-13,-12-10 11,-8-1-1,8-6-10,-12-3 16,0 0-18,0-7 11,-52 0 1,21-14 6,-13 4-18,-4 4 14,-8-11-15,-8 10 11,4 4 12,-8 3-23,-12 0 20,-12 17-20,20-1 12,0 8-9,28-1 21,4 7-24,16-14 13,20 1-8,4-4 6,0 1 7,0-14-18,0 0 19,0 0-19</inkml:trace>
    </iact:actionData>
  </iact:action>
  <iact:action type="add" startTime="21111">
    <iact:property name="dataType"/>
    <iact:actionData xml:id="d2">
      <inkml:trace xmlns:inkml="http://www.w3.org/2003/InkML" xml:id="stk2" contextRef="#ctx0" brushRef="#br0">23379 6387 0,'0'0'20,"-176"-80"-20,-68-50 21,-67-33-21,15 0 15,-16-14-12,44 4 10,13 23-3,15 0 10,60 24-19,32-4 10,28 27-5,24-7 3,25 0 7,7-7-11,24-13 10,12 10-11,12 7 7,8-7 4,4-13-4,16-4-8,-4 24 12,16 0-10,4-7 10,-4 0-6,16 10 9,11-6-18,5 6 18,28-20-18,36-3 12,16 9 7,12-2-18,52-11 9,16-3 5,11 20-12,9 21 9,-8-1 7,0 13-19,-1 4 19,-23 16-19,8 7 11,-16 10 8,-8 24-19,27 9 11,17 10 10,24 17-21,-4 14 10,7 2 13,-7 21-23,8 6 10,-4 7-5,-17 7 11,9 9-12,-32-2 6,0 9 1,-4 10 6,-33 10-14,-3 31 7,-8 19 9,-32 3-18,-12-6 10,8 43 10,-4-26-21,-9-1 11,1 1 7,-4-4-18,20-6 18,-8-21-18,20 4 26,28 3-26,-5-13 4,5-10 15,12-7-19,0-3 24,4 7-23,12-14 17,-17-6-18,-27-11 16,16 11-12,-12 16 6,-16-3 5,-24-10-10,7 17 10,-27 3-10,-20 9 3,-20 8 13,-32 16-21,-20 17 13,-24-3-2,-4-14 3,-20 13-13,4-6 19,-8-3-20,-4 3 10,-8 10 11,0-11-21,-4-9 11,-7-3 9,7 9-20,4-16 12,12-16 8,12-1-20,24-3 21,12 0-20,28-7 2,16 7 9,16 16 17,15 4-29,9-20 0,4 27 10,12-4 8,12 0-13,-8-6 3,-8-14 12,-20 17-20,-8-7 11,-28-16 10,-16-1-21,-16 1 11,-24-24 7,-12 10-18,-20-20 10,-8-29 15,-20 6-25,-28-14 3,-28-12 7,-28 9 2,-20-16 1,-43 9 9,-1-9-22,-4-7 4,-4-13 21,8-7-25,17 0 13,7-7-12,12-26 16,24-11-12,20-32 3,12 9 13,-8-43-21,21-10 13,3-46 3,4-8-15,4 5 12,0-25 0,24 8-10,0 9 11,-4 18 4,-16-1-18,0 16 20,-7 11-20,-5 20 15,-28 10-12,-16 9 9,-4 5 1,4-1 3,-24 23-16,1 0 12,15 1 13,-20 2-25,4 5 6,28-5 6,4 8-7,-19-21 7,15 10 4,12 7-10,16 0 14,-4 1-19,4-21 10,12 10-7,12-14 11,8 24-11,5 0 7,-9 11 1,-4-1 2,16 0-9,8-10 6,8-7 1,12-10 3,8-6-14,-8 10 19,8-4-20,4-6 13,4 16 2,4 1-14,4 12 15,0-5-12,4 15 7,-8 14 3,-4 4 0,-16 12-11,-20 4 10,-35 27-7,-21-7 8,12 13 7,-16-3-21,-4 10 4,28-6 8,12-14 1,16-4-8,16-12 8,20-21-6,21-6 10,7-14-1,0 10-16,4-9 13,4-8-7,8 1 4,0-4 10,8 11-20,-8 6 12,0-3 7,-12 3-18,-28-4 10,-12-2-6,-4 19 10,56 27-1,0 0-14,0 0 17</inkml:trace>
    </iact:actionData>
  </iact:action>
  <iact:action type="add" startTime="23856">
    <iact:property name="dataType"/>
    <iact:actionData xml:id="d3">
      <inkml:trace xmlns:inkml="http://www.w3.org/2003/InkML" xml:id="stk3" contextRef="#ctx0" brushRef="#br0">20654 2946 0,'0'0'13,"0"0"-13,0 0 12,0 0 7,0 0-19,24-106 15,3 106 0,-3 10-14,-4-4 13,4 1 5,0 10-19,8 9 9,8 14 13,36 0-22,12 4 15,16 9-14,8 7 14,24-7-10,36-3 9,-13-10 3,17 3-17,32-3 14,0-3 0,8 3-13,7-13 13,1-14 1,24-3-14,-8-3 13,20-14-9,-13 0 7,-15-9 0,0-11 10,-8-6-22,-9-11 5,-7-6 7,-24 7-1,-4-7 1,-4-10-7,-29 10 9,-15 0 0,-8-16-13,-4-18 13,0 18 2,-24-11-16,0 4 13,12 13 10,0 0-23,0 17 14,-17-4-13,-7 10 14,-4 14-10,-8-7 7,-12 24 0,-28-11-7,-8 17 6,-8 0-1,-8 0 9,-8 7-19,0 3 16,0 0-1,-52 6-15,28 1 16,-4-7-10,4-4 5,4 1 5,20-7-15,0 0 27,0 0-27</inkml:trace>
    </iact:actionData>
  </iact:action>
  <iact:action type="add" startTime="24886">
    <iact:property name="dataType"/>
    <iact:actionData xml:id="d4">
      <inkml:trace xmlns:inkml="http://www.w3.org/2003/InkML" xml:id="stk4" contextRef="#ctx0" brushRef="#br0">24977 3489 0,'0'0'13,"0"0"-13,0 0 14,0 0 10,0 0-24,32 120 8,-20-53 11,-12 16-19,0 24 16,-8 36-16,4-10 13,-8 10-4,0 14 1,-4 9 8,-12-2-17,0-11 18,-8 3-18,-8 8 14,-20-15-2,5-19-8,-21 14 14,4-14-19,4 3 14,-4-20-11,0-16 12,-24-1-10,0-6 8,8 17 3,0-17-12,8-14 10,0 4-10,-11-20 7,7 7 4,4-7-9,16-14 4,0-6 3,20-6-6,16-8 7,8-2 1,8-18-15,16 1 13,0-7-2,0 0 8,0 0-19,56-30 7,-16 0 13,-40 30-20,0 0 13,0 0 15</inkml:trace>
    </iact:actionData>
  </iact:action>
  <iact:action type="add" startTime="25706">
    <iact:property name="dataType"/>
    <iact:actionData xml:id="d5">
      <inkml:trace xmlns:inkml="http://www.w3.org/2003/InkML" xml:id="stk5" contextRef="#ctx0" brushRef="#br0">24913 5261 0,'0'0'26,"0"0"-26,0 0 0,0 0 8,0 0 17,108-6-25,-64 29 8,12 10 4,32 7 14,40-3-25,16 3-1,4 13 14,27-3-10,1 3 8,-4 1 2,8-18-10,20-12 7,0-8 0,15-19 1,5-24 6,-4-3-18,16-16 21,-5-8-21,25-19 9,-20 3 13,0 4-22,-8-18 12,-29-6-8,1-6 9,-16-11 5,-16 21-18,-32 9 14,-28 4-10,-17 16 7,-11 14 0,-32 6 13,-8 4-24,-20 9 4,-16 15 7,0 2 19,0 7-30,0 0 1,-56 26 11,28-2 3,4-1-12,-12-3 10,8 10 0,28-30-11,0 0 10,0 0 6</inkml:trace>
    </iact:actionData>
  </iact:action>
  <iact:action type="add" startTime="26450">
    <iact:property name="dataType"/>
    <iact:actionData xml:id="d6">
      <inkml:trace xmlns:inkml="http://www.w3.org/2003/InkML" xml:id="stk6" contextRef="#ctx0" brushRef="#br0">27950 5658 0,'0'0'0,"0"0"0,0 0 13,0 0 8,0 0-21,0 0 6,28 123 9,-16-57 9,-12 21-22,0 30 3,-4 26 0,-8 17 7,-12 10-3,-4 23-1,0-10 6,-12 3 9,4 4-21,5 4-2,-9-31 13,0-3 1,8-1-8,-8-12 6,-12-17 2,-16 6-9,0-32 6,4 2 2,0-22 4,8-18-17,0 7 15,4-26-14,8 3 14,4-10-9,0-3 6,12 3 1,0-7 2,8-6-14,12-21 12,0 1-8,4-4 13,4-3-10,0 0 8,56-50-16,-16-10 13,12-40 7,-52 100-19,0 0 4,0 0 15</inkml:trace>
    </iact:actionData>
  </iact:action>
  <iact:action type="add" startTime="27130">
    <iact:property name="dataType"/>
    <iact:actionData xml:id="d7">
      <inkml:trace xmlns:inkml="http://www.w3.org/2003/InkML" xml:id="stk7" contextRef="#ctx0" brushRef="#br0">28026 7043 0,'0'0'1,"0"0"17,0 0-18,0 0 15,116 43 6,-52-26-21,12 20 6,24 3 16,32 16-22,16 11 18,3 3-18,9-3 15,28 6-9,-8 3 9,-8-6-9,4 4 12,-5 2-18,-19 1 13,-8-1 7,12-12-20,-8 6 13,-16-4-9,-20-36 9,4 0 8,-17-6-21,-7-11 6,-28-6 6,-20-1-2,-16-6 9,-12-6-19,-8 6 10,-8 0 5,0 6 5,0-12-19,0-1 11,-52 7-11,28-3 11,-8-17 0,4 6-6,4 11 5,8-4 12,4 1-23,0-8 5,12 28 5,0-8 24,0 4-34,0-3 0,52 0 16,-40 6-15,4-3 14,-12-10-9,4 7 7,-4-7-7,-4-7 6,0-10 1,0 17-8,0 0 14,0 0-19</inkml:trace>
    </iact:actionData>
  </iact:action>
  <iact:action type="add" startTime="28167">
    <iact:property name="dataType"/>
    <iact:actionData xml:id="d8">
      <inkml:trace xmlns:inkml="http://www.w3.org/2003/InkML" xml:id="stk8" contextRef="#ctx0" brushRef="#br0">30796 9175 0,'0'0'16,"0"0"-16,0 0 18,0 0-18,8 120 13,-44-7 8,-20 44-21,-20 56 11,-8 10-4,-20 0 5,8 4-4,12-34 9,16-23-17,24-57 16,8-30-12,24-30 9,0-36 4,8-17-17,4-43 14,0-37-1,16-50-7,8-70 1,20-56 16,20-34-22,-4-23 4,4 26 8,-24 31 2,0 53-11,-16 59 8,-20 64 8,-16 41-20,12 39 24,-4 56-24,-12 14 4,-32 57 9,-60 119 4,-44 84-17,-20 33 16,9-7-10,15-36 7,36-67 8,32-80-20,32-59 2,32-58 11,32-56-9,24-56 10,8-44-5,24-100-5,12-83 8,16-74 6,-5-36-19,5-26 13,16-31-7,-4 34 23,-8 86-28,-32 107-1,-32 103 13,-16 87 4,-24 33-17,-52 169 14,-44 61 0,-40 110-12,-12 13 13,-35 50-8,7-23 8,24-37-9,44-80 8,16-77-9,40-69 8,32-60-7,8-57 8,28-60-9,12-37 6,8-66-1,20-70 5,20-80-13,20-44 26,16-42-28,8 52 5,-17 64 19,-43 73-24,-32 90 4,-20 80 9,-32 40 1,-40 157-12,-51 83 14,-41 69-11,-8 68 7,-12-17 0,28-21 1,36-46-9,36-89 9,32-78 8,20-53-21,36-73 16,16-73-16,28-83 9,8-68 11,28-72-20,8-50 13,-8-37 0,4-4-8,-28 54 5,-12 83 13,-32 74-23,-20 103 13,-4 66-10,-16 54 9,-36 119 3,-36 91-13,-32 79 9,-28 10 12,16-26-23,12-40 12,41-70-8,23-64 10,16-69-4,24-54 4,16-23-9,32-126 8,0-51-7,0-59 12,24-91-18,11-16 13,9-37 1,4 21-9,-20 62 7,-12 81 0,-28 73-7,-12 83 5,-16 60 6,-12 76-12,-44 104 9,-32 113-2,-12 27 15,-3 20-26,-33-17 1,20-57 11,20-59 1,36-64-9,24-53 9,16-57 5,28-33-17,4-106 13,8-31-10,16-73 8,12-53-1,24-40 0,8-30 13,20 3-24,-24 64 4,-24 86 8,-20 87 1,-8 59 4,-16 34-17,-52 200 10,-28 80 6,-20 56-15,8-16 14,8-7-11,0-60 10,12-46 3,28-57-17,4-60 33,8-57-33,12-53 0,4-33 10,12-37 8,8-74-17,20-69 9,28-30 6,20-43-15,12 26 21,-4 47-22,0 53 8,-16 73 16,-8 77-24,-4 60 15,-8 74-15,-20 85 16,-8 81 1,-40 60-16,-20 6 13,-24 17-8,0-26 3,4-64 8,16-83-14,12-77 12,12-46-10,24-57 9,12-80-1,24-73-13,52-104 12,44-76 4,16-27-14,-1 14 29,1 56-31,-28 117 1,-36 90 12,-16 89-6,-28 78 4,-24 69 0,-16 67 1,-16 16-7,12-26 5,-4-33 12,20-24-22,0-43 10,12-24 15,-4-16-23,8-37 0,-4-33 12,-24-49-9,0 49 16,0 0-21,0 0 13</inkml:trace>
    </iact:actionData>
  </iact:action>
  <iact:action type="add" startTime="31836">
    <iact:property name="dataType"/>
    <iact:actionData xml:id="d9">
      <inkml:trace xmlns:inkml="http://www.w3.org/2003/InkML" xml:id="stk9" contextRef="#ctx0" brushRef="#br0">23619 2543 0,'0'0'13,"0"0"5,0 0-18,119 114 21,-51-64-21,12-17 14,-20-10-3,4-13-8,-8-30 11,20-10 2,4-30-16,4-23 14,12-20 6,-12-14-20,-8 1 7,-20-1 6,-20 30 2,-16 21-14,-20 16 15,-20 23-11,-4 27 4,-16 10 20,4 17-29,-4 20 1,-4 19 15,-12 37-11,-12 34 6,-12 19 2,0-2-8,8-4 4,8-1 3,20-22 2,8-34 0,8-13-14,16-23 22,0-34-22,12-13 10,8-10 8,0 0-18,4-53 16,16 10 0,4 6-16,-12-6 19,4-1-19,-8-22 13,-16 66 5,0 0-18,0 0 17</inkml:trace>
    </iact:actionData>
  </iact:action>
  <iact:action type="add" startTime="32449">
    <iact:property name="dataType"/>
    <iact:actionData xml:id="d10">
      <inkml:trace xmlns:inkml="http://www.w3.org/2003/InkML" xml:id="stk10" contextRef="#ctx0" brushRef="#br0">23810 2503 0,'0'0'0,"0"0"18,88 37-18,-4-4 8,12 7 7,12-6 8,16-1-23,4-6 5,-16 6 5,-16 0-1,-12-9-1,-21 2 2,-19-16 10,-8 7-20,-32-17 17,-4-23-8,-48 9-4,8-9 8,-11-10-2,-5 13 13,-8-10-23,0 16-1,32 14 12,32 0-3,0 0 12,0 0-21</inkml:trace>
    </iact:actionData>
  </iact:action>
  <iact:action type="add" startTime="33430">
    <iact:property name="dataType"/>
    <iact:actionData xml:id="d11">
      <inkml:trace xmlns:inkml="http://www.w3.org/2003/InkML" xml:id="stk11" contextRef="#ctx0" brushRef="#br0">29017 9535 0,'0'0'21,"0"0"-21,0 0 7,0 0 19,0 0-26,0 0 8,-56 129 13,32-45-21,-8 46 18,-4 36-17,-8 14 12,-11 43-7,3 24 5,-28 22 3,-16 15-11,4-11 18,-4-4-21,16-22 23,-4-4-22,28-26 10,-4-24 1,20-20-6,12-30 1,12-23 13,0-20-19,16-47 10,0-33 5,4-20-16,8 0 16,-12-56-12,8 6 9,-8-24 2,-8-39-11,-4-43 11,0-31-11,-4-23 7,0-10 4,0 17-11,-8 17 7,12 39 8,-4 31-18,4 42 23,8 41-23,4 33 4,4 0 8,-4 83-2,12-9 5,-12 32-16,-12 44 16,8 47-12,-4 29 12,-4 1-9,8 9 0,16-29 12,4-38-19,24-25 13,40-24-1,40-14-7,20-46 9,56-33 4,24-37-18,35-64 10,1-45 8,-256 119-17,0 0 16,0 0-17</inkml:trace>
    </iact:actionData>
  </iact:action>
  <iact:action type="add" startTime="47035">
    <iact:property name="dataType"/>
    <iact:actionData xml:id="d12">
      <inkml:trace xmlns:inkml="http://www.w3.org/2003/InkML" xml:id="stk12" contextRef="#ctx0" brushRef="#br0">5504 9132 0,'0'0'19,"0"0"-18,136-10 17,-16 3-18,4-13 16,-4 13-6,-8-3-2,-8 4 1,20 6 5,-5-10-8,5 10 6,-16 10-6,0-10 5,12 0 3,0 0 2,4 13-16,-4-13 18,-8 3-18,19-3 17,13 7-12,-20 3 5,0-3 3,8 3 5,4-4-18,-4-2 17,-16-4-16,15-10 21,1 0-22,-8-4 18,-16 11-18,-4 0 16,8-1 2,8 4-18,-8 0 16,-16 7-16,3-4 10,1 4 10,20-7-20,-12 0 15,0-7-2,-12 14-11,8-7 13,-4 0 3,8 7-18,-16-4 16,-9 4-16,21 3 18,-8-4-16,20 11 24,-16-10-25,-4 6 2,12 0 11,20 4-4,-4-7 13,-17-4-23,17-2 4,12 9 7,0-6 1,-4 3 7,-8 0-19,8-4 11,16-6 5,-13 0-16,-3 10 16,4-3-12,0 0 7,0-4 8,-12 4-19,24 9 13,-1 1 7,-3-14-20,-24-3 13,8 7-2,4 0 8,-8 3-19,-16-7 4,8-3 11,-4 0-5,7 0 10,-7 10-20,-8-10 6,4 0 4,12 10-1,-12 0 7,-8 7 2,-4-1-18,-4-9 19,3 13-19,1-13 13,-4 19-7,0-12 4,-12 9 11,4 0-20,8-9 13,16 2-12,-12-2 11,-12-8 0,4 17 5,7-19-18,13-4 9,0 6 6,-12 1-11,0-20 10,12 9 4,12-9-17,0-7 15,-8 10-16,-8-6 14,7-4 0,5-10-12,4-4 12,-20 4 1,-4-6-14,-4-4 12,12-7 8,-8 7-21,-12-7 15,-8-6-15,-33 10 12,-3-7 10,-12 10-22,-12-3 14,-8-1-12,-16-2 11,8-8-3,-4-6 8,-8 11-18,-16 5 16,0-12-1,-7 12-15,-9-6 14,4 10-9,-12 7 7,-12-20 1,-4-4 10,-16-6-23,4 3 3,0 13 9,0-13 2,-4 10-11,-8 10 9,-16-3 12,-15-7-24,-1 17 14,4-17-14,-16-3 14,-12-14 1,0 17-15,24-7 13,-12 4 2,-7 23-12,-5-7 16,12 4-19,0 7 16,-8 16-12,4-4 11,8 4-2,-27 10-10,-5 17 13,0-17-12,4 0 11,-16 7-11,16-4 8,9 0 8,-37 1-20,8 9 13,4 0 2,-20-3-15,20-10 17,-11 0-13,-17 7 7,16-1 4,-4 4-11,-8-10 17,13 7-21,-5-4 15,-20 1-10,20 9 7,-12-3 6,1-10-18,3 7 16,-4-1-12,16 1 4,0-4 12,8 7-20,9 4 14,11-4 2,0-7-16,-4 4 20,12-1-20,4 4 24,-3-3-23,-5-7 20,16 0-21,-20 13 4,0 1 9,12-4-5,12 6 22,-11 8-30,11 19 0,16-13 12,8 23-1,-8 4 4,4 13-13,8-14 9,12 11 11,8 0-22,-15 9 12,-5 4 2,24 27-14,4-11 12,16-6 9,12 0-21,24 7 14,12-1-10,28 8 6,28-4 5,4-11-11,24-12 7,8-17 8,12 0-18,12-17 9,15 14 11,5-14-21,4-3 13,16-3-7,24-11 4,-12-12 10,8-14-17,19-4 7,17-9 1,-20-4 6,16 1-17,-4-14 22,-24-7-22,7 14 13,17-14-7,-24 4 4,-12-4 7,4 7-17,-20 7 14,-9 3 0,-19-3-12,-4-4 10,-104 27 7,0 0-18,0 0 13</inkml:trace>
    </iact:actionData>
  </iact:action>
  <iact:action type="add" startTime="50428">
    <iact:property name="dataType"/>
    <iact:actionData xml:id="d13">
      <inkml:trace xmlns:inkml="http://www.w3.org/2003/InkML" xml:id="stk13" contextRef="#ctx0" brushRef="#br0">18655 8858 0,'0'0'19,"0"0"-19,100-56 10,0 13 12,-16 3-22,12 0 18,-4 3-18,-8 4 14,24 13 0,24-20-10,4 13 6,-1 4 10,17-4-20,16 10 14,-4 1-10,24 2 8,4-2-1,-9 6 12,-3 6-23,8 11 6,0 0 5,4 9-4,7 11 12,1 3-18,-8 10 12,8 3 0,-32 7-9,4 4 10,3 9 5,-27 10-19,-16 4 13,-16 13-9,4 10 26,0-4-29,-16 7-1,-16 4 32,-12 13-32,-9 0 0,1-4 13,-24 1-8,4 10 5,-28 9 2,0-6 1,-16-13-8,8-4 5,-12-3 8,0 6-18,-12-19 17,-4 9-13,4-26 8,-16 10 1,-8 17-7,-8 0 8,-12-4-1,-8-3-10,-7-14 12,-9 1-10,16 3 5,4 13 9,0-13-19,16-13 12,-8 9 10,8-3-21,-4 7 11,16-20-9,8-6 8,8-18 2,12-16 0,4-3-9,8-20 10,16-7-2,-8-27-10,4 4 15,-4-17-13,8 0 7,-8-4 2,-12 1 9,8-34-22,-12 11 4,0-11 7,0 11 8,0-1-19,-4 14 23,-4 6-23,4 10 17,-4 4-16,4 20 19,0-7-20,-4 20 11,8-7 3,-12 7 2,12 0-16,-4 67 17,-8-37-16,16 6 15,-4 8-11,8 2 5,-8 24 3,4 24 6,8 12-19,-12-9 19,12-1-19,-8-19 10,8-14 10,0-20-20,24-6 13,-4-20 6,8-1-19,4-12 11,16-4 6,12-4-16,20-22 16,15-1-17,-7-20 13,-8-6 1,-92 53-9,0 0 7,0 0 6</inkml:trace>
    </iact:actionData>
  </iact:action>
  <iact:action type="add" startTime="66413">
    <iact:property name="dataType"/>
    <iact:actionData xml:id="d14">
      <inkml:trace xmlns:inkml="http://www.w3.org/2003/InkML" xml:id="stk14" contextRef="#ctx0" brushRef="#br0">20358 14824 0,'88'319'19,"-28"-135"-18,-20-98 9,0-36 10,4-20-20,-8 0 15,-9 0-11,9-17 8,-20-13-2,-4-3 6,-8-23-10,-4-18 7,-12 1-10,-4-10 6,4-1 7,-16-2-11,-3-11 11,-5-3-6,-4-16-5,-16-34 9,-8-24 2,-4-5-16,12 19 19,4 0-19,20 16 26,4 5-26,-4 12 5,16 7 13,16 3-18,-16-2 23,4-5-23,0 4 16,-16 14-10,-12 16 3,-4 3 14,-8 4-23,12 20 4,24 23 11,4 6-6,12 14 2,0 17 7,28 3-18,-4 10 17,4 10-17,24 6 14,4 21-2,4 43-8,-8 30 11,0-10 4,0 3-18,-8 3 13,12-12-13,-16-24 24,-12-44-25,-28-66 5,0 0 14,0 0-19</inkml:trace>
    </iact:actionData>
  </iact:action>
  <iact:action type="add" startTime="67079">
    <iact:property name="dataType"/>
    <iact:actionData xml:id="d15">
      <inkml:trace xmlns:inkml="http://www.w3.org/2003/InkML" xml:id="stk15" contextRef="#ctx0" brushRef="#br0">20234 14371 0,'0'0'2,"0"0"13,0 0 16,0 0-31,0 0 0,0 0 8,0 0 5,0 0 8,132-103-21,-36 43 10,12 6 5,-12-2-14,-1-4 14,-11 3-11,8-3 8,-12 10 2,-4 4-8,-32 9 2,-4 27 15,-24-3-23,-8 3 5,-8 3 8,0-6 15,-64-17-28,12-14 0,52 44 10,0 0 9,0 0-19</inkml:trace>
    </iact:actionData>
  </iact:action>
  <iact:action type="add" startTime="67411">
    <iact:property name="dataType"/>
    <iact:actionData xml:id="d16">
      <inkml:trace xmlns:inkml="http://www.w3.org/2003/InkML" xml:id="stk16" contextRef="#ctx0" brushRef="#br0">20813 12975 0,'0'0'1,"0"0"19,0 0-20,0 0 9,0 0 15,0 0-24,80 173 14,-24-56 3,12 10-15,12 6 3,0 10 8,0 43-7,-12-26 5,0 4 1,4 9 3,4-17-8,-8-19 5,12-7-6,-21-20 4,5-10 3,-12-20 3,-8-11-16,-8-12 12,-20-34 3,-4-23-14,-12 0 13,-36-66 1,-4-24-14,-16-30 13,56 120 2,0 0-16,0 0 12</inkml:trace>
    </iact:actionData>
  </iact:action>
  <iact:action type="add" startTime="67840">
    <iact:property name="dataType"/>
    <iact:actionData xml:id="d17">
      <inkml:trace xmlns:inkml="http://www.w3.org/2003/InkML" xml:id="stk17" contextRef="#ctx0" brushRef="#br0">21621 13142 0,'0'0'1,"0"0"11,0 0 13,0 0-25,0 0 8,0 0 2,56 136 11,-17-49-21,13 19 15,-4 8-12,0 29 5,12 7 8,4 0-12,4-20 7,-12-4 7,4-6-18,-12-10 16,0-17-11,-16-23 5,4-17 4,-16-13 2,-8-30-16,-4-10 19,-28-53-19,-12-23 13,-20-61 3,-28-16-16,20-37 34,-20-13-34,4 13 0,8 0 17,0 43-16,12 28 13,4 29 11,24 30-25,1 30 0,-1 3 27,16 20-26,0 4 1,8 3 12,4 0-6,0 0 14,0 0-22,44 10 8,-5-37 11,1 1-19,4-14 12,16 10 4,0 0-15,20 13 18,12-13-18,16 24 13,0 9 1,4 17-15,8 23 12,0 24 3,-25 23-10,-43 33 6,-36 20 11,-60 7-22,-35 13 12,-13-10-7,0-26 7,20-24 1,-4-26 2,32-24-15,28-36 14,8-17-2,8 0-10,40-63 14,24 9-11,32-6 12,24-6-4,11 9-13,-19 20 14,-4 14 2,-16 30-16,0 26 16,-16 14-10,-12 13 2,-12 13 11,-24 10-18,-28 24 12,-12 13 0,-28 10 4,-28-7-17,-12-13 19,-12-10-19,4 0 13,-8-24-1,-8-19-7,1-7 4,7-17 14,12-30-23,8-13 10,20-13 7,28-20-17,12-7 14,16 0 2,28-17-16,12 1 18,28-28-18,40 14 14,-108 80 1,0 0-14,0 0 13</inkml:trace>
    </iact:actionData>
  </iact:action>
  <iact:action type="add" startTime="69134">
    <iact:property name="dataType"/>
    <iact:actionData xml:id="d18">
      <inkml:trace xmlns:inkml="http://www.w3.org/2003/InkML" xml:id="stk18" contextRef="#ctx0" brushRef="#br0">24470 13042 0,'0'0'17,"0"0"-16,0 0 8,-108 20 14,40-7-23,-28 30 18,4 4-15,12 3 11,20-13-11,8 3 6,28 0 4,8-4-1,16 1 2,28-1-12,12-6 14,4 0-2,20-13-13,8 3 13,16-10 5,8-10-19,-12 10 16,8-7-16,-12 4 17,-12 3-14,16 17 22,-1 19-25,-3-12 17,-12 19-17,-8 17 19,-28 0-18,-16 26 11,-8-12 1,-20-1-9,-16-6 10,-16-1 1,-28 1-14,0-4 11,-8-3 10,-3-17-22,-9-9 11,20-11-6,-4-16 4,-4-4 12,12-26-20,-4-4 8,12-13 10,24-3-19,0-14 29,24-3-29,20-7 0,0-6 17,16 13-13,4-3 10,12 0 3,0 3-17,4 13 13,-8 4 0,-8 3-10,-16 6 8,-12 24 7,0 0-1</inkml:trace>
    </iact:actionData>
  </iact:action>
  <iact:action type="add" startTime="71811">
    <iact:property name="dataType"/>
    <iact:actionData xml:id="d19">
      <inkml:trace xmlns:inkml="http://www.w3.org/2003/InkML" xml:id="stk19" contextRef="#ctx0" brushRef="#br0">27531 14817 0,'0'0'30,"0"0"-30,0 0 1,80-140 6,-48 100 8,0 14 6,-12 16-21,4 0 11,4 16 11,0 4-21,-12 4-1,11 16 13,5 6-3,-12 7 11,4 1-19,8 29 3,4 4 7,4-1-5,0 8 4,12-11-1,4 10 3,0-10-7,8 11 4,-8-1 3,-12-3 8,-4-10-21,-4-14 15,-8-9-14,0-7 12,-16-17 9,4-9-22,-8-11 14,-4-3-14,-4 0 30,0 0-30,0 0 0,0 0 13,0 0 1</inkml:trace>
    </iact:actionData>
  </iact:action>
  <iact:action type="add" startTime="72704">
    <iact:property name="dataType"/>
    <iact:actionData xml:id="d20">
      <inkml:trace xmlns:inkml="http://www.w3.org/2003/InkML" xml:id="stk20" contextRef="#ctx0" brushRef="#br0">27327 14697 0,'0'0'4,"0"0"16,0 0-20,0 0 15,0 0 4,44 113-19,-20-26 10,-24 10 17,-12 9-27,-16 1 0,-8 6 15,8-10-10,-4 1 9,16-18 2,4-13-14,0-13 11,4-16-8,4-4 8,4-17 3,0-10-16,4-6 16,4-7 9,-8-50-25,0 3 0,0-3 20,-8-16-20,4-8 16,-12-19-11,4 10 3,-12 0 8,-4 3-11,0 16 7,-12-2 13,8 26-25,-4 13 6,-4 1 4,0 9 1,12 10 4,4 4-15,4 6 15,0 21 3,4-18-17,0 14 11,5-6-8,-5 2 9,4 1-2,4-10 10,4-7-21,4 0 11,0 0 5,0 0-15,4-67 14,-4 44-9,-4-1 1,-8 14 13,0-16-20,4 12 12,-4 4 5,-8 4-17,12 9 14,-4 10 6,0 17-20,4-3 11,4 26 11,4-6-21,0 16 3,0 7 5,0 10 5,0 13-2,0 27-7,4 3 6,4 7-2,4 4 9,-8 5-18,4-12 24,8-27-24,0-10 23,-4-20-22,0-24 1,-8-12 18,12-21-20,-8-6 12,4-7 6,-8 0-18,4 0 16,-8 0-1,4 0-15,-4-50 15,0 40-10,0 3 8,11-20 3,-7 14-15,8-7 15,0 7-12,-8 9 7,8-2 4,4 6-11,-4-7 11,8 4-6,-16 6 8,8-3-17,-12 13 16,0-9-1,0 6-15,0-7 18,0 0-18,0-3 13,0 7 3,0-4-16,0-3 14,0-3 7,0-20-21,0 23 5,0 0 17,0 0-21</inkml:trace>
    </iact:actionData>
  </iact:action>
  <iact:action type="add" startTime="81196">
    <iact:property name="dataType"/>
    <iact:actionData xml:id="d21">
      <inkml:trace xmlns:inkml="http://www.w3.org/2003/InkML" xml:id="stk21" contextRef="#ctx0" brushRef="#br0">10595 11416 0,'456'-40'18,"-216"34"-18,-64 6 13,15 3 9,-3 0-22,28-6 10,-28-7 1,24 7-7,-5-4 10,-3 7 2,12-7-16,-32 14 16,-32 0-11,-5-7 21,-23-4-24,-28-6-2,-32 0 33,-36 7-33,-20 3 0,-8 10 18,0-17-18,-48 14 23,-4-4-23,8 4 17,4-7-17,-4 0 16,-8 3 3,-39 11-19,-45-11 5,-44 7 6,-32-17-1,-44 7 6,-15 0-12,-29 0 11,4-3-4,-12-4-7,37 4 10,-21-4 3,32-13-16,-31 14 13,19 9-11,-16-13 13,32 3-12,-7-9 7,27 16 3,-16 0-10,32-13 23,-7-1-27,15 4 4,20 4 9,-8 12 1,-4 11 6,17-7-20,-1 0 2,32-4 10,24 4-2,20-3 4,8-14 4,24 7-18,24 0 17,32 0-17,8-10 16,16 10-12,0 17 8,40-17 5,12 0-17,-8-7 31,-4 7-31,28 14 0,36-21 10,32 7 12,4 7-22,32-4 10,31 7 12,1-7-22,40 7 10,-4 0 6,-8-6-16,7-1 17,-19-3 1,48-3-18,-8-1 6,31 1 4,-11-24 2,12 14 8,-13-17-20,29 7 13,-8 16-9,-4-16 6,-1-7 6,-15 17-12,-20-17 12,7 3-13,1 10 12,4 1-5,0-11 2,-1 4-7,-7 13 11,12 0-13,8-10 8,-5 13 6,-7-6-14,-16 13 8,-12 0 5,15 0-12,-19 0 4,16 0 8,-40-4-12,-5 1 11,-15 0 2,-24-4-17,4 7 11,-4-17 10,-24 17-21,-25 0 11,9 0 10,-8 0-20,-16-6 1,-24 6 21,-28-10-23,-20 6 22,-8 1-21,-24 3 10,-4 3 4,0 7-14,-48-6 15,8-11-12,-8 0 4,8-9 12,8 2-19,-8 4 9,0-16 9,-12-4-18,-4 10 9,-12-17 12,-16-9-22,-16 2 14,5-12-11,15 2 8,20 14 4,20 17-10,12 0 7,8 13 3,16 0-11,4 10 8,0 0 3,0 0-1,68 40-14,-40-30 15,8 6-10,4 8 6,16 2 12,27 11-22,25 3 3,-4-7 6,-8 7 4,-12-10-8,-4-10 10,-12 14-12,-4-21 13,-20 10-16,-20-13 13,-8 13-1,-16-13-9,0 4 16,-40 6-20,12-10 24,-12 3-24,0 4 20,-12 3-20,-8 20 20,-8 10-20,-20 13 7,4-10 18,0 4-25,-4-4 4,17-3 12,3-10-7,24-3 2,8-14-5,8-10 4,16-3 4,8 14 0,4-24-14,0 0 17,0 0-15,0 0 12,0 0-1,44-14 10,-40 11-22,-4-4-1,0-9 30,0 16-29,0 0-1,0 0 10</inkml:trace>
    </iact:actionData>
  </iact:action>
  <iact:action type="add" startTime="83710">
    <iact:property name="dataType"/>
    <iact:actionData xml:id="d22">
      <inkml:trace xmlns:inkml="http://www.w3.org/2003/InkML" xml:id="stk22" contextRef="#ctx0" brushRef="#br0">7830 11000 0,'0'0'18,"0"0"-18,0 0 18,0 0-18,0 0 9,0 0 16,0 0-25,0 0 8,-100 17 7,52 3 1,-24 16-16,-36 4 22,-11 7-22,7 3 6,-8-3 6,0-7-1,-12-4 0,4 1 9,8-17-17,28 3-3,20-20 13,9 1 9,23-4-22,0-4 10,24 1 0,4 0 9,8 3-19,4-4 9,0 4 12,56 0-21,-24-6 17,16 12-17,-9-12 10,17 16 6,0 0-11,24 13 10,0 0 1,28 4-16,0 6 20,16 14-19,-12 3 11,-4 13 13,8-6-25,-21-14 0,-3-3 24,-8 0-24,-16-20 12,-12 7-8,-16-11 20,-4 1-24,-20-10 16,8-7-15,-24 0 13,0 3 2,0-6-15,0 3 13,0-37 0,0 37-13,0 0 17,0 0-18</inkml:trace>
    </iact:actionData>
  </iact:action>
  <iact:action type="add" startTime="101690">
    <iact:property name="dataType"/>
    <iact:actionData xml:id="d23">
      <inkml:trace xmlns:inkml="http://www.w3.org/2003/InkML" xml:id="stk23" contextRef="#ctx0" brushRef="#br0">7319 14511 0,'0'0'18,"0"0"-18,0 0 21,0 0-21,0 0 22,0 0-22,0 0 11,0 0 0,0 0 8,-20-94-19,8 78 11,0-14 13,-4 20-24,-8 6 0,-4-2 27,-12-14-27,8 3 17,-32 7-16,-16 0 8,-16 17 8,-12 6-17,0 24 13,0 13 6,-7 3-19,7 7 13,8 0-9,24 3 11,20-6 1,36-11-16,12 4 13,20 14 4,40-11-16,44 24 17,28 6-18,11-13 20,9-14-17,4-9 8,12-14 3,-16 1-10,-12-14 6,0 10 3,-9-7 1,-7 10-11,-16 31 8,-20 5 8,-28 5-18,-24-1 11,-24 7 13,-16-23-24,-24 19-1,-36 7 10,-12 7 5,-52-6-3,-11 6-10,-1-24 10,-4-19 3,-8-21-10,12-26 6,12-23 6,40-20-16,20-24 20,37-39-20,23-24 11,28-3 2,12-1-9,19-9 3,13 7 12,20 12-20,8 21 13,20 36 3,4 21-16,-8 26 12,-16 36 8,-8 11-20,-8 20 20,-24 19-20,4-6 14,-48-60-2,0 0-12,0 0 15</inkml:trace>
    </iact:actionData>
  </iact:action>
  <iact:action type="add" startTime="102709">
    <iact:property name="dataType"/>
    <iact:actionData xml:id="d24">
      <inkml:trace xmlns:inkml="http://www.w3.org/2003/InkML" xml:id="stk24" contextRef="#ctx0" brushRef="#br0">7894 15560 0,'0'0'1,"0"0"18,0 0-19,0 0 9,120 0 13,-60-14-22,16-2 15,4-1-4,0-16 13,-8 0-24,8-4 0,-1-10 19,-7 4-19,0 3 14,-16-3-9,-16-1 6,-20 4 1,0 4 2,-16-14-8,-16 7 3,-4 3 2,-20-4 6,-4 4-17,-4 17 17,-24 13-14,0 13 10,-3 24 7,-5 10-20,8 13 17,12 23-17,0 13 13,4 11 1,16 30-11,16 23 9,12-14 3,20-6-10,4-13 3,20-24 10,20-10-13,24-10 10,44-26-11,23-24 9,-3-33-9,-4-23 9,4-17-4,-8-13 11,0-27-20,-28 0 13,-28-23 2,-80 113-15,0 0 12,0 0 4</inkml:trace>
    </iact:actionData>
  </iact:action>
  <iact:action type="add" startTime="103341">
    <iact:property name="dataType"/>
    <iact:actionData xml:id="d25">
      <inkml:trace xmlns:inkml="http://www.w3.org/2003/InkML" xml:id="stk25" contextRef="#ctx0" brushRef="#br0">9812 14840 0,'0'0'1,"0"0"4,0 0 17,-16 97-22,-8-34 12,-20 44 15,-12-1-26,-20 31-1,4 0 10,-7-4 2,15-17 1,20-12-9,16-24 6,16-17 4,0-23 3,12-10-17,0-14 16,0-16-14,0-80 13,-12-9-1,0-21-11,8-34 13,-12 11-12,16 10 8,0 20 6,12 19-18,-4 31 9,4 43 7,8 10-11,-4 20 6,16 13 4,8 21-13,24 32 16,19 11-5,21 0-13,4 6 19,-8-7-15,-8-12 4,-12 2 12,-4-16-20,-20-17 12,-4-3 8,-8-16-19,-16-21 10,0-13 7,-12-23-18,8-17 10,12-30 7,-36 70-13,0 0 8,0 0 2</inkml:trace>
    </iact:actionData>
  </iact:action>
  <iact:action type="add" startTime="104000">
    <iact:property name="dataType"/>
    <iact:actionData xml:id="d26">
      <inkml:trace xmlns:inkml="http://www.w3.org/2003/InkML" xml:id="stk26" contextRef="#ctx0" brushRef="#br0">10699 15500 0,'0'0'29,"0"0"-29,0 0 0,0 0 8,0 0 14,80 37-22,-12-47 13,0 3 6,28 0-19,24-23 19,44 24-18,32-18 19,39 4-20,29 0 18,36 4-18,-1 2 15,33-2-9,36 9 5,23 10 1,25-6-6,32 6 5,-5-6 8,-11 3-19,3-3 14,9 3-9,-29 6 6,-39-2 1,-20-4 10,-33 3-22,-3-10 6,-44-6 4,0-10 3,-69 6-1,-43-13 7,-32 17-18,-40-4 6,-52 10 4,-36-3 2,-4 17-6,-84-4 7,8-3-10,4-10 6,-8 4 2,-28-8 0,-12-6-5,-3-10 5,15 4 6,-28-17-18,-8-21 17,20-16-17,12 4 17,24-8-12,32 21 9,4-3-8,24 32 15,28 11-21,24 23 14,4 23-11,12 1 9,16-8 0,12 27 6,24 11-17,28 22 15,16-16-10,0 10 10,-16-10-16,-9-10 16,-19-13-13,-8-4 11,-20-10 5,-32-6-19,-20-14 14,-12 4-11,0-7 13,-44 0 1,4 7-17,-12 13 12,-20 13-6,-36 14 3,-23 43 8,-33 23-11,0-3 5,20-4 5,32-19-13,36-17 15,36-20-18,24-33 19,12-17-19,4 0 17,0 0 1,0 0-18</inkml:trace>
    </iact:actionData>
  </iact:action>
  <iact:action type="add" startTime="105545">
    <iact:property name="dataType"/>
    <iact:actionData xml:id="d27">
      <inkml:trace xmlns:inkml="http://www.w3.org/2003/InkML" xml:id="stk27" contextRef="#ctx0" brushRef="#br0">11035 15233 0,'0'0'3,"0"0"17,0 0-20,0 0 21,0 0-21,0 0 14,0 0 10,0 0-24,0 0 0,0 0 18,0 0 0,0 0-18,0 0 16,0 0-16,0 0 18,0 0-18,0 0 15,-92 40 0,64-13-14,-28 6 14,-20 14 9,-4 10-23,8-14-1,16 0 15,8-3 3,29-13-18,7-4 14,4-13-8,8 7 5,0-11 9,47 1-20,-3 10 12,24 3-6,36 10 4,4-7 7,0 10-16,28 4 13,12 3 6,0 13-20,-12-6 17,-17 16-17,-7 10 15,-8-6-11,-8 6 9,-96-73 4,0 0-17,0 0 11</inkml:trace>
    </iact:actionData>
  </iact:action>
  <iact:action type="add" startTime="108162">
    <iact:property name="dataType"/>
    <iact:actionData xml:id="d28">
      <inkml:trace xmlns:inkml="http://www.w3.org/2003/InkML" xml:id="stk28" contextRef="#ctx0" brushRef="#br0">14823 16579 0,'0'0'22,"0"0"-22,-228 53 7,45 1 15,7 9-22,24-10 10,4-3 10,40-3-20,28 3 12,40-14 5,36-2-17,4 2 21,136 8-21,-12-1 12,48 4 6,32 6-18,0 3 14,-29 1 4,-23 10-18,-20-11 9,-24 18 13,-28 9-22,-36 7 19,-20-4-19,-40 4 8,-24-16 15,-44 2-22,-24 1 5,-36-1 11,-20-2-17,-23-11 12,-1-20 6,16-16-18,32-20 16,32-24 1,32-13-17,36-30 14,32-3 4,24-24-18,24-9 19,16 6-19,0 6 11,8 11 9,0-7-19,-4-3 7,8-17 13,-68 100-21,0 0 10,0 0 8</inkml:trace>
    </iact:actionData>
  </iact:action>
  <iact:action type="add" startTime="108824">
    <iact:property name="dataType"/>
    <iact:actionData xml:id="d29">
      <inkml:trace xmlns:inkml="http://www.w3.org/2003/InkML" xml:id="stk29" contextRef="#ctx0" brushRef="#br0">15866 17885 0,'0'0'11,"0"0"7,0 0-18,0 0 18,0 0-18,-40-87 13,40 27 11,8-23-24,-4-24 7,12-9 6,8-18-9,4-19 6,0-10 6,12 16-12,-16-9 15,20 13-19,-16 33 11,-4 30 2,4 37 12,0 43-25,-4 26 1,8 54 20,32 53-21,0 47 21,-8 40-21,12-10 13,0-20 2,12-24-15,-9-32 15,9-28 0,-12-49-15,-8-51 14,-12-36 5,-12-33-19,4-40 19,-20-20-19,12-51 13,0-15 7,-4-8-20,8-9 12,-8 22-9,-4 34 9,-4 44 1,-8 43 6,-12 36-19,0 27 11,0 0 10,0 57-21,0-4 4,12 33 18,20 51-22,16 20 18,4 16-17,-4 20 12,12-20 9,0-6-22,20-14 4,11-30 6,-7-13 2,-16-30 1,-4-27 6,-4-33-19,-12-20 16,-16-30-16,-8-23 15,-24 53-10,0 0 7,0 0 1</inkml:trace>
    </iact:actionData>
  </iact:action>
  <iact:action type="add" startTime="109625">
    <iact:property name="dataType"/>
    <iact:actionData xml:id="d30">
      <inkml:trace xmlns:inkml="http://www.w3.org/2003/InkML" xml:id="stk30" contextRef="#ctx0" brushRef="#br0">18472 16519 0,'0'0'28,"0"0"-28,0 0 0,12 117 9,8-44 17,-12 27-26,16 6 14,-12 31-14,12 3 12,-8 6 2,24-9-10,-9 13 6,9-17 2,0-16 9,0-21-21,0-19 14,-12-31 5,0-12-19,-8-24 3,-16-10 12,-4 0-8,-12-83 13,-16 3-20,0-44 11,28 124 9,0 0-20,0 0 12</inkml:trace>
    </iact:actionData>
  </iact:action>
  <iact:action type="add" startTime="109982">
    <iact:property name="dataType"/>
    <iact:actionData xml:id="d31">
      <inkml:trace xmlns:inkml="http://www.w3.org/2003/InkML" xml:id="stk31" contextRef="#ctx0" brushRef="#br0">19303 16649 0,'0'0'18,"0"0"-18,0 0 22,0 0-22,-52 117 22,-4-61-22,-12 11 19,-8-7-16,-4 3 16,8 7-19,0-10 17,8-13-17,24-7 16,16-17-10,20 0 7,8-10 1,8-13-14,0 0 12,4-16 8,0 12-20,4-2 13,-4 9 2,8-13-15,-8 17 20,8-7-20,-8 3 30,8 7-30,8 7 0,8 13 14,12 0-1,4 10-8,12 0 4,12 3 12,16 4-21,24 3 15,0 16-10,-20 4 6,-1-3 2,-15-4-7,-4-3 7,-8-17 0,-8-6-10,-24-7 9,4-17 5,-20-3-17,-12 0 14,-12-13 2,0-4-16,0 1 14,0-8 9,-52-2-23,36-11 3,-4-6 7,20 33 4,0 0 1,0 0-15</inkml:trace>
    </iact:actionData>
  </iact:action>
  <iact:action type="add" startTime="111135">
    <iact:property name="dataType"/>
    <iact:actionData xml:id="d32">
      <inkml:trace xmlns:inkml="http://www.w3.org/2003/InkML" xml:id="stk32" contextRef="#ctx0" brushRef="#br0">22743 16392 0,'0'0'19,"0"0"-19,0 0 7,0 0 17,28 100-24,-4-13 7,4 20 8,0 9 9,-4 24-24,8 27 0,4 6 15,8 10-3,4 7-7,-4-14 5,8-26 3,4-30 12,-12-23-25,-4-24 0,-12-30 12,-8-13 1,-12-23 0,0-7-8,-8 0 7,-8 0 9,0-80-21,-4 40 10,-12-13 10,-4-14-20,-12-16 15,-16-17-15,0-30 13,-4-13 5,20 3-17,40 140 11,0 0 8,0 0-20</inkml:trace>
    </iact:actionData>
  </iact:action>
  <iact:action type="add" startTime="111590">
    <iact:property name="dataType"/>
    <iact:actionData xml:id="d33">
      <inkml:trace xmlns:inkml="http://www.w3.org/2003/InkML" xml:id="stk33" contextRef="#ctx0" brushRef="#br0">22811 16809 0,'0'0'1,"0"0"-1,0 0 12,0 0-1,0 0 10,0 0-21,12-107 21,12 91-21,-8-14 11,8 10 2,-8-7-13,0 10 18,-4 4-6,-8 0-12,-4 3 15,8-4 4,-4 1-18,4 3 14,-4 0-15,0-3 15,-4 3-2,8 0 10,-4 3-23,-4 7 0,8-17 12,-8 11-1,4-1 6,-4 4-16,0-1 13,12 4 2,-8-10-16,4 10 15,-8-3 0,4-4-15,4 4 15,-4 3 1,4 10-16,-8-7 17,4 1 0,-4-1-17,12 0 4,-12 1 9,0-1 1,0-3-11,0 0 11,0 3 4,0 4-18,0-4 28,0 14-27,0-17 13,-12 7-13,12-4 4,0 0 5,0 1 5,0-1 3,0 4-18,4-7 12,-8 10 2,4-10-14,4 0 19,-8 0-19,0 0 13,-8 0 4,0 3-17,4 7 15,4-10 3,-24 3-18,28-3 17,0 0-17,0 0 14</inkml:trace>
    </iact:actionData>
  </iact:action>
  <iact:action type="add" startTime="113606">
    <iact:property name="dataType"/>
    <iact:actionData xml:id="d34">
      <inkml:trace xmlns:inkml="http://www.w3.org/2003/InkML" xml:id="stk34" contextRef="#ctx0" brushRef="#br0">22983 17715 0,'0'0'10,"0"0"11,120 190-21,-24-64 9,4-6 15,-4-33-24,4-21 11,-4-29 4,12-34-15,3-16 15,-3-34-11,-4-6 9,-8 0-2,12-27 10,0 0-21,-12 3 18,-16 1-18,-28-11 11,-24 24 2,-24 3-9,-8 0 8,-24-3 5,4 6-17,-8 10 19,-20 4-15,52 43 6,0 0 3,0 0 2</inkml:trace>
    </iact:actionData>
  </iact:action>
  <iact:action type="add" startTime="114104">
    <iact:property name="dataType"/>
    <iact:actionData xml:id="d35">
      <inkml:trace xmlns:inkml="http://www.w3.org/2003/InkML" xml:id="stk35" contextRef="#ctx0" brushRef="#br0">24238 16642 0,'0'0'1,"0"0"-1,0 0 13,0 0 8,-64-150-21,12 87 8,-8-20 10,-8 23-16,-12 7 12,-24 19-8,-19 18 6,3 9 3,12 14-15,0 19 30,16 18-30,4 9 1,0 37 10,16 23 13,8 17-24,12 23 4,20 14 6,16 16 7,20-7-13,36-6 7,40-3-2,52-14 11,24-16-16,56-31 5,16-29 4,-25-27-8,-15-24 5,-24-19 10,-28-27-20,-28-20 11,-108 40 7,0 0-18,0 0 14</inkml:trace>
    </iact:actionData>
  </iact:action>
  <iact:action type="add" startTime="114598">
    <iact:property name="dataType"/>
    <iact:actionData xml:id="d36">
      <inkml:trace xmlns:inkml="http://www.w3.org/2003/InkML" xml:id="stk36" contextRef="#ctx0" brushRef="#br0">24793 16609 0,'0'0'20,"0"0"-20,0 0 19,0 140-19,24-70 9,4 30 19,4 30-27,16 0-1,-4-7 17,-4-20-15,12-6 11,-12-17 12,12-20-25,-12-24 3,-8-26 10,-4-23 3,-12-20-16,-4-21 11,0-26 2,-12-23 6,0-27-19,-12-6 12,0-11 6,-4 4-17,4-7 22,-4 7-23,12 16 5,4 27 7,0 30 7,0 27-19,4 20 17,0 23-17,-8 0 15,4 0-10,0 0 11,0 0-5</inkml:trace>
    </iact:actionData>
  </iact:action>
  <iact:action type="add" startTime="115094">
    <iact:property name="dataType"/>
    <iact:actionData xml:id="d37">
      <inkml:trace xmlns:inkml="http://www.w3.org/2003/InkML" xml:id="stk37" contextRef="#ctx0" brushRef="#br0">25697 16536 0,'0'0'1,"0"0"23,52 110-23,-25-30 10,1 3 2,-4 7 7,-20 3-20,-4 17 0,0-3 18,12-8-14,0-12 18,4-4-22,0-16 18,-4-24-17,0-19 16,-24-14-17,-4-10 17,-24-67-13,-16 10 18,-19-39-22,19-24 18,12-27-17,8-3 11,-4 7 10,20-13-22,-4 6 4,12 6 8,8 25 0,4 32 1,8 30-9,24 24 11,-4 16 4,0 17-19,0 24 11,12-8 4,16 18-15,35 6 14,21 26 6,8 1-20,0 43 17,4 6-17,-4 18 10,-16-14 6,-20-1-10,-28 18 11,-40 23-17,-32 3 12,-52 10-2,-28 7 12,-8-20-22,4-40 14,-8-24-9,0-16 5,-20-30 6,16-40-16,5-30 13,27-23 1,16-20-9,20-34 13,44 97-17,0 0 8,0 0 6</inkml:trace>
    </iact:actionData>
  </iact:action>
  <iact:action type="add" startTime="115818">
    <iact:property name="dataType"/>
    <iact:actionData xml:id="d38">
      <inkml:trace xmlns:inkml="http://www.w3.org/2003/InkML" xml:id="stk38" contextRef="#ctx0" brushRef="#br0">25753 18344 0,'0'0'1,"0"0"20,-92 30-21,8-13 8,-40 3 11,-24-10-18,-4-7 15,-20 14-16,-16-4 16,-3 1-11,-13 2 6,-36 4 8,16-10-19,-35-3 16,3-7-12,-40-7 8,0-9 0,-27-28-1,7-22 4,8-34-14,37-34 12,3 5 12,48-15-25,32-32 0,28-4 13,37 7 0,47 6 5,36-33-18,40 21 10,40-18 6,36-3-16,35 14 16,49 12-11,20-22 11,44 33-3,48-4-13,55 4 13,37 26 10,36 47-23,35 24 14,33 56-14,23 20 14,-11 56-4,-17 38 7,-47 56-17,-65 16 19,-31 31-16,-76 32 9,-56-5 0,-64 2-7,-56-6 6,-68 0 6,-56 20-16,-60-14 13,-36-6 1,-28-17-15,-48-26 21,-16-8-21,-39-2 12,-21-27 0,-24-44 9,-3-26-21,-21-53 5,8-50 6,-7-51 4,15-62-11,336 136 11,0 0-2,0 0-13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09T10:20:46.2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4686">
    <iact:property name="dataType"/>
    <iact:actionData xml:id="d0">
      <inkml:trace xmlns:inkml="http://www.w3.org/2003/InkML" xml:id="stk0" contextRef="#ctx0" brushRef="#br0">4513 6484 0,'0'0'23,"104"16"-23,60-9 18,8 16-18,0 4 13,8-10-8,-5 6 19,-11-13-24,12-3 16,8 3-16,-20-10 13,-4 10 4,15-4-17,-7 4 14,12-3 3,12 3-17,0-4 17,-8-6-15,7-6 13,-11 6 5,8-17-20,0 17 12,-12-13-7,-17 0 6,17-4 5,0 7-12,-12 3 8,20 7-3,-8-6 13,-13 6-22,21-14 7,-4 8 2,-8-11 1,4 0 8,0 4-17,-25-17 12,13 13 7,8-23-19,-12 7 9,0-20 11,-8-14-21,-16 1 14,-17-14-14,-35-7 16,-20 4 1,-24-1-17,-28 8 9,-12-1 13,-28-9-22,-20-14 9,-20 0 10,-16 0-19,-31-13 18,-25-7-14,-20 0 5,-16 3 10,-52 14-19,-4 13 12,-23 7 6,-5 3-17,-20 3 9,-15 1 9,-29 26-19,-12 10 19,-15 3-19,11 14 11,-20 9 5,-19 11-12,-13 6 6,-4 11 6,-19 9-11,39 7 10,-3 0-12,-9 7 17,8 3-20,21 13 11,-9 4-1,60 12 9,-7 5-19,7 9 13,12-6-2,24 3 8,29 0-19,55 29 12,12-9-7,28 27 9,40-11 1,52-22-14,32 16 15,20-17-12,32 27 9,16-10 4,36-24-17,12 8 32,32-11-32,40 3 0,24-6 12,55-16 1,25-31-8,56-40 9,0-6-10,27-24 9,13-3 3,-1-40-13,-11 11 8,-12-15 0,-9 24 9,-59 10-20,-28 17 12,-40 10 6,-204 23-18,0 0 15,0 0-15</inkml:trace>
    </iact:actionData>
  </iact:action>
  <iact:action type="add" startTime="6290">
    <iact:property name="dataType"/>
    <iact:actionData xml:id="d1">
      <inkml:trace xmlns:inkml="http://www.w3.org/2003/InkML" xml:id="stk1" contextRef="#ctx0" brushRef="#br0">6463 7336 0,'0'0'1,"0"0"16,0 0-17,112-30 8,-48 14 6,8-4 6,8 3-20,24 0 16,-4 11-16,16-4 12,4-7 5,32 7-16,11-7 16,21 4-13,16-4 10,16-3-3,20-3-7,31-10 8,21 13 0,16-10 17,19 7-29,5-14 0,36-3 12,23-13-7,9 3 6,20-10 0,3-24 1,25 11 7,-13-10-19,1 0 10,11 3 9,-7 0-19,-44-7 15,7 1-12,-19 6 13,-28 10-12,-17 13 7,-27 10 5,-32 17-12,-37-9 22,-7 12-26,-32-6 5,-56-1 19,-16 18-24,-48-14 21,-28 0-20,-24 20 4,-28 10 2,0-14 8,-68 1-1,16 6-14,-4-3 16,0 4 2,0-18-18,-8 14 29,-12-10-28,4 7-1,-20-14 17,20 1-17,8-4 11,8 13 8,20-3-18,16 14 10,8 6 7,0 6-13,12 1 6,68 6 1,-16 0-6,4 4 11,28 10-17,32-11 13,4 18-2,4-8-6,-28 8 7,-16-11 4,-24 14-14,-16 3 18,-29 10-20,-11 16 12,-35 4 5,-9 3-17,-12 11 18,0 26-15,-8 3 7,0-13 1,36-17 10,24-16-21,20-27 12,36-37 5,-52-3-17,0 0 10,0 0 14</inkml:trace>
    </iact:actionData>
  </iact:action>
  <iact:action type="add" startTime="7408">
    <iact:property name="dataType"/>
    <iact:actionData xml:id="d2">
      <inkml:trace xmlns:inkml="http://www.w3.org/2003/InkML" xml:id="stk2" contextRef="#ctx0" brushRef="#br0">18699 4675 0,'0'0'1,"0"0"16,0 0-17,0 0 16,0 0-4,0 0 5,108 123-17,-68-63 15,0 20-15,12 33 25,0 7-25,0-6 5,-4-5 8,4-9-2,4-30 0,-8-3-5,-16-30 3,-4-7 12,-8-30-21,-4 0 9,-12-60 8,-8 10-14,20-14 13,-4-22-12,16-24 17,0-23-21,8-11 26,4 25-26,4 5 3,-8 34 9,0 30-2,0 17 11,-9 36-21,1 31 12,0 6 1,8 30-7,8 13 3,8 17 13,12 3-22,-8 4 13,0-24-8,-16-10 4,0-20 11,-12-23-19,-12-20 10,-4-10 2,-4 0-11,-4-76 15,-4 13-12,4-54 7,4-20-2,4-22 11,-8-8-21,4-20 8,-4 21 10,0 19-18,8 24 14,-24 30 6,20 26-19,-16 27 4,4 40 6,4 0-2,0 0 8,0 0-15,0 0 12</inkml:trace>
    </iact:actionData>
  </iact:action>
  <iact:action type="add" startTime="8187">
    <iact:property name="dataType"/>
    <iact:actionData xml:id="d3">
      <inkml:trace xmlns:inkml="http://www.w3.org/2003/InkML" xml:id="stk3" contextRef="#ctx0" brushRef="#br0">20638 3706 0,'0'0'22,"0"0"-22,0 0 17,0 0-17,0 0 15,0 0 5,55-97-20,-43 97 8,-12 0 6,0 54 9,4-11-23,16 50 0,8 47 25,4 27-24,4 19 4,4 34 16,0 0-21,-8 9 13,20-32-1,-8-17-9,4-40 19,-4-40-22,-4-34 22,-12-29-21,0-34 4,-16-3 8,0-53-5,-12-14 18,-8-19-26,4-77 5,4-17 10,12-23-12,-8 3 7,16 30 10,-12 13-20,12 44 17,-8 23-11,8 30 3,-4 30 11,8 24-20,0 19 13,20 20-7,24 47 3,20 40 22,-4 23-31,-5-16 1,-11 9 28,-8-9-28,-8-1-1,-12-9 14,0-24-8,-16-19 4,4-14 3,-4-21 10,-4-35-23,-8-4 5,-12-60 3,0-23 3,0-21 8,8-12-19,8 6 15,0 17-11,-4 33 9,0 3 4,4 34-17,-16 19 15,12 4 0,4 40-14,8-3 14,4 3-11,24 3 7,4-6 7,24-14-18,32-16 25,8-30-24,-13-11 14,-15-12-15,-24-18 17,-28-2-11,-24-8 2,-28 4 7,-16-3-11,-12 7 10,-4 12 1,-24 11-14,-12 26 13,-11 34 5,7 20-19,4 29 10,4 34 10,32 3-20,12 4 18,20-10-18,16-17 11,24-4 6,12-23-12,16-23 3,8-20 12,4-26-20,0-31 11,-68 47 4,0 0 6,0 0-21</inkml:trace>
    </iact:actionData>
  </iact:action>
  <iact:action type="add" startTime="9301">
    <iact:property name="dataType"/>
    <iact:actionData xml:id="d4">
      <inkml:trace xmlns:inkml="http://www.w3.org/2003/InkML" xml:id="stk4" contextRef="#ctx0" brushRef="#br0">23055 3916 0,'0'0'15,"0"0"-15,0 0 21,0 0-21,-16-117 8,-12 64 7,4-1 4,-4-15-19,4-28 18,8-10-18,4-9 15,20 16-11,8 7 6,24 13 6,24 6-11,20-2 4,24 23 8,0 16-13,0 20 5,0 24 7,-12 26-12,-1 20 9,-15 31 3,-28 9-16,-24 24 17,-24 42-13,-20 8 6,-12-7 6,0 0-12,0 0 12,4-14-13,12-13 13,20-16-6,12-24-6,8-19 21,8-31-25,-36-13 7,0-30 6,0 0-5,0 0 10</inkml:trace>
    </iact:actionData>
  </iact:action>
  <iact:action type="add" startTime="9779">
    <iact:property name="dataType"/>
    <iact:actionData xml:id="d5">
      <inkml:trace xmlns:inkml="http://www.w3.org/2003/InkML" xml:id="stk5" contextRef="#ctx0" brushRef="#br0">24294 4595 0,'0'0'8,"0"0"14,52 137-22,-36-51 6,-16-86 17,0 0-23,0 0 8</inkml:trace>
    </iact:actionData>
  </iact:action>
  <iact:action type="add" startTime="10771">
    <iact:property name="dataType"/>
    <iact:actionData xml:id="d6">
      <inkml:trace xmlns:inkml="http://www.w3.org/2003/InkML" xml:id="stk6" contextRef="#ctx0" brushRef="#br0">4917 8955 0,'0'0'22,"0"0"-22,160 23 6,-36 11 18,8-24-24,-9 16 8,-7-2 14,-16-18-22,4 4 10,4-6 9,0-1-19,-24 14 13,-16-7-9,-20-4 9,-20-2-2,-12-8 7,-4 8-18,-12-8 14,0-2 4,0 6-18,0-17 19,0 10-19,0 14 10,-52-14 7,52 14-17,-12 16 13,12-23 5,0 0-18,0 0 12</inkml:trace>
    </iact:actionData>
  </iact:action>
  <iact:action type="add" startTime="11315">
    <iact:property name="dataType"/>
    <iact:actionData xml:id="d7">
      <inkml:trace xmlns:inkml="http://www.w3.org/2003/InkML" xml:id="stk7" contextRef="#ctx0" brushRef="#br0">6935 8995 0,'0'0'14,"0"0"-14,0 0 20,0 0-20,0 0 13,0 0 8,0 0-20,0 0 13,0 0-13,0 0 19,100 17-20,-48-4 24,0 0-24,4 11 13,-4-8 13,0-9-25,4-4-1,0-3 8,19 0 6,-15 0-8,8 17 7,-4-10 4,-20 3-16,-8-4 17,-8-6-17,0 0 14,-12 0-2,-8 0-13,-8 0 20,4 4-19,-4-4 11,0 6 0,0-12-6,0 12 7,0-6-5,0-6 13,0 6-21,0 0 10,0 6 12,0-22-22,0 16 9,0 0 3,0 0 5</inkml:trace>
    </iact:actionData>
  </iact:action>
  <iact:action type="add" startTime="14075">
    <iact:property name="dataType"/>
    <iact:actionData xml:id="d8">
      <inkml:trace xmlns:inkml="http://www.w3.org/2003/InkML" xml:id="stk8" contextRef="#ctx0" brushRef="#br0">11982 9015 0,'280'-37'7,"-104"24"5,-80 13 8,-17 13-20,-7 4 24,4 0-24,-4-7 5,16 3 4,12-6 14,8-4-23,0 7 19,-4-10-19,8 7 11,7 3 8,1-4-19,-20-6 14,4 7 5,-8-4-19,12-3 12,-16 0-8,-12 0 9,-12 10 3,-12-10-15,-12 7 13,8 16 3,-52-23-17,0 0 15,0 0 2</inkml:trace>
    </iact:actionData>
  </iact:action>
  <iact:action type="add" startTime="17867">
    <iact:property name="dataType"/>
    <iact:actionData xml:id="d9">
      <inkml:trace xmlns:inkml="http://www.w3.org/2003/InkML" xml:id="stk9" contextRef="#ctx0" brushRef="#br0">17832 7333 0,'0'0'9,"0"0"11,92 47-20,-16-24 14,0 14-1,16-14 6,4 0-18,12 7 4,0-7 4,-12-6 7,-17 16-2,1-16-13,-20 10 19,-8-1-20,-12 11 13,-16 16 2,0 1-15,-24-4 12,-24 16 8,-12-16-20,-8-7 18,-8-6-18,-16 0 12,1-17 1,-1-7 6,-4-13-19,-8-17 15,-12 7-12,12-20 6,12-6 14,12 12-23,8-9 21,20 6-21,12-2 13,16 5-9,0 4 17,4-6-21,8 2 15,0 8-13,16-1 8,-28 17 9,0 0-19,0 0 14</inkml:trace>
    </iact:actionData>
  </iact:action>
  <iact:action type="add" startTime="18478">
    <iact:property name="dataType"/>
    <iact:actionData xml:id="d10">
      <inkml:trace xmlns:inkml="http://www.w3.org/2003/InkML" xml:id="stk10" contextRef="#ctx0" brushRef="#br0">19910 7113 0,'0'0'13,"0"0"-4,0 0 7,0 0-16,0 0 20,-84-10-20,48 17 13,-20-21 8,-12 14-21,-11-3 11,-13 3 5,-4 0-14,4 0 19,12 3-21,20-3 27,12 7-27,20 0 0,12-4 11,12 10 12,4 1-23,0-1 9,32 24 6,-8 9-15,4 24 16,-4 10 6,4 4-22,4-1 5,8 0 4,0-10 6,8 4-1,-4-10-13,-4-4 13,4-10 3,-16-10-17,0-6 12,8-7 10,-8-17-21,0 1 3,-1-11 8,13 4-3,-4-27 5,8 10 2,12-14-15,12-12 20,-4 6-21,-8-30 12,-20 0 2,-20-17-14,-16 77 20,0 0-20,0 0 13</inkml:trace>
    </iact:actionData>
  </iact:action>
  <iact:action type="add" startTime="19099">
    <iact:property name="dataType"/>
    <iact:actionData xml:id="d11">
      <inkml:trace xmlns:inkml="http://www.w3.org/2003/InkML" xml:id="stk11" contextRef="#ctx0" brushRef="#br0">19267 7599 0,'0'0'14,"0"0"3,0 0-17,0 0 19,116-3-19,-48-4 14,0-6 7,4 3-21,-4 10 10,-1-13-3,9 13 0,4 0 11,12 0-12,-8 3 1,-12 7 12,-8 0-19,-20-3 11,-20-14 8,-12-16-18,-12 23 8,0 0 11,0 0-20</inkml:trace>
    </iact:actionData>
  </iact:action>
  <iact:action type="add" startTime="19438">
    <iact:property name="dataType"/>
    <iact:actionData xml:id="d12">
      <inkml:trace xmlns:inkml="http://www.w3.org/2003/InkML" xml:id="stk12" contextRef="#ctx0" brushRef="#br0">20961 7170 0,'0'0'21,"0"0"-20,0 0 8,0 0 15,0 0-24,-120 10 8,68 3 11,-16 4-19,-15 9 16,15 14-12,-12-3 4,16 0 12,12-1-19,32 1 12,8 3 6,12-27-19,56 10 10,0-9 10,32-4-20,0 10 18,11-14-18,1-2 10,-8 9 5,-8-3-11,-4 3 10,-16 4-3,-20 13-7,-20 13 17,-20-6-21,-4 13 10,-16 13 7,-12-6-15,-12-1 10,-4-2 8,-4-18-20,-4 1 14,-4-10 7,-4-7-21,-4-10 4,12-10 5,24-4 5,0-12 3,12-21-17,16 37 12,0 0 1,0 0 4</inkml:trace>
    </iact:actionData>
  </iact:action>
  <iact:action type="add" startTime="20421">
    <iact:property name="dataType"/>
    <iact:actionData xml:id="d13">
      <inkml:trace xmlns:inkml="http://www.w3.org/2003/InkML" xml:id="stk13" contextRef="#ctx0" brushRef="#br0">18208 7470 0,'0'0'3,"0"0"18,0 0-21,0 0 12,0 0 11,0 0-23,0 0 9,-92-7 6,76 0-14,-8-3 16,12 4-4,-12-4-13,20-4 14,0-6 5,-4-3-19,8-7 20,0 0-20,0-7 14,0 21 1,8-14-15,-4 10 15,-4-7 5,4 14-20,4-17 10,8 13-3,-4-3 2,12-3 4,-4 3-7,32 3 5,12-6 3,16 13-11,16-10 10,-4 7 4,-4 3-17,15-4 14,-3 14 9,0-23-23,-16 13 4,-4 7 7,-24-1 0,-12 8 1,-8 6 6,-12-10-18,-8 0 20,-16 3-20,0-3 11,0-13 4,0 13-14,0 0 14,0 0 3</inkml:trace>
    </iact:actionData>
  </iact:action>
  <iact:action type="add" startTime="23423">
    <iact:property name="dataType"/>
    <iact:actionData xml:id="d14">
      <inkml:trace xmlns:inkml="http://www.w3.org/2003/InkML" xml:id="stk14" contextRef="#ctx0" brushRef="#br0">6679 8792 0,'308'173'22,"-184"-33"-21,-100-34 17,-32-22-18,-36-11 8,-32 7 10,-8 7-17,-28 19 14,-28-9-9,-40 3 5,-23 10 3,-25 3-10,-4-7 9,-12 1 2,-39-7-11,-1-14 10,-12-12-11,1 9 11,-1-16 0,16-14-8,-20-10 7,1-26-9,-9 6 8,40-29 3,28-18-11,25-16 6,59-26 4,16-8 3,16-32-17,44 3 14,36-7-8,20-17 5,24-6 6,20-20-17,24 16 13,24 14 0,12-14-8,28-3 8,40 4-7,0 16 6,55 0-1,1 0 7,12 20-18,52-3 17,-9 10-15,37 3 13,12 23-11,4-13 8,-17 24-3,17 19 4,-4 24 4,-13 29-17,-31 28 13,-24 29 6,-40 20-19,-52 7 21,-49-10-21,-39 30 16,-44 13-15,-44 14 13,28-147-10,0 0 20,0 0-24</inkml:trace>
    </iact:actionData>
  </iact:action>
  <iact:action type="add" startTime="25265">
    <iact:property name="dataType"/>
    <iact:actionData xml:id="d15">
      <inkml:trace xmlns:inkml="http://www.w3.org/2003/InkML" xml:id="stk15" contextRef="#ctx0" brushRef="#br0">7882 11626 0,'0'0'19,"132"7"-19,36 10 22,16-11-22,19-6 10,-27 7 13,-4-10-23,-8-4 11,12 10-6,-28-3 17,-13 4-22,-3-8 19,-4-6-18,0 10 11,-16 0-6,-4 4 3,12-1 8,-12-10-14,0 1 7,-1-4 9,-3 0-18,12-7 31,0 0-32,-8 4 0,-16-4 11,-8-3 9,0 4-20,-4 2 12,-16 4-6,-20 7 3,-16-4 13,-12 1-21,-8 6 10,-8 0 7,0 3-18,0 0 14,-44-3 9,8-3-22,0 6-1,4-6 12,-8 6 0,4-3 4,-8 4-16,-24-4 11,-24 6 7,-4 4-17,-24 10 11,-16-10 8,-16 4-19,-7 9 9,-17-10 10,-4 4-20,-4-4 22,20-9-22,-20 2 12,-3 8-7,-5-1 15,-24 4-20,8-1 22,-4-9-22,-15 3 12,11 3-7,-24 7 4,20-3 8,-11 6-12,15-3 2,16 3 11,-20-9-13,8 6 3,-3-10 8,-1-10-12,24 0 13,-8-4-10,0-9 1,25 0 2,-1 6 14,8-16-24,24 3 4,8-4 5,4 11 6,12-3 4,21-11-19,23 10 9,20-6 11,28 10-20,24-1 11,4 8 8,0-1-19,84 7 18,-44 0-16,16 0 7,11-3 10,17 9-19,32-9 10,36 0 6,-8 3-13,44-4 14,8 8-13,27-8 6,9 4 4,12 10 4,0 0-18,19 4 19,9-1-18,16 10 9,8-16 10,7-7-19,21-23 8,-324 23 10,0 0-19,0 0 16</inkml:trace>
    </iact:actionData>
  </iact:action>
  <iact:action type="add" startTime="27688">
    <iact:property name="dataType"/>
    <iact:actionData xml:id="d16">
      <inkml:trace xmlns:inkml="http://www.w3.org/2003/InkML" xml:id="stk16" contextRef="#ctx0" brushRef="#br0">13141 11550 0,'0'0'23,"0"0"-23,184 13 20,-56-10-20,-5 1 8,-19-1 6,-24 4-9,-24-7 25,-4 0-29,-24 6-1,0-6 10,-16 0 14,-12 0-24,0 0 10,0 7 3,0-14-10,-44 7 10,16 0 4,28 0-17,0 0 17,0 0 0</inkml:trace>
    </iact:actionData>
  </iact:action>
  <iact:action type="add" startTime="28163">
    <iact:property name="dataType"/>
    <iact:actionData xml:id="d17">
      <inkml:trace xmlns:inkml="http://www.w3.org/2003/InkML" xml:id="stk17" contextRef="#ctx0" brushRef="#br0">14663 11593 0,'0'0'18,"0"0"-18,0 0 17,0 0-17,0 0 11,0 0 0,92-13 10,-60 13-21,4 0 12,20-7 11,0 4-22,24-1-1,0 1 24,4-4-24,-4-3 13,-4 7 6,-16 3-19,-8-7 6,-16 7 4,-8 0 7,-20 7-12,-8 6 4,0-13 2,0 0 5,0 0-16</inkml:trace>
    </iact:actionData>
  </iact:action>
  <iact:action type="add" startTime="32274">
    <iact:property name="dataType"/>
    <iact:actionData xml:id="d18">
      <inkml:trace xmlns:inkml="http://www.w3.org/2003/InkML" xml:id="stk18" contextRef="#ctx0" brushRef="#br0">3994 12975 0,'368'24'8,"-141"-18"13,-79-22-21,-12 2 12,28-2 9,-16-11-21,-4 4 11,23-14-5,1 4 4,0-24 11,4 4-21,-12-14 12,-12 10-1,-4-6 8,11 10-19,-19-10 13,-16 3-9,-12-27 12,-12 0-10,-28-9 3,-16-1 9,-20 11-18,-32 12 30,-4-2-30,-24 23 0,-20-17 15,-12-7 4,-36-26-19,-20 3 13,-8 3-8,4 7 16,12-13-21,-31 13 19,-17-3-19,8 20 14,-16 19 8,-16 28-22,-28 2 3,-15 34 7,-33 4-1,-24 12 11,8 1-19,5 23 13,-1 10 1,-4 13-15,-7 10 21,31 27-21,-24-3 14,28 6-1,-23 24-10,11 29 28,-12 4-30,40 3-1,24 4 14,17-14-10,39-13 6,56-34 2,48 8 6,40-4-18,20 0 14,40-31 4,12-9-18,48 4 16,48 6-13,27 3 6,21-27 10,20 1-18,12-27 13,39-27-2,13 4-8,40-37 13,-13-30-15,29-23 16,36-47-6,-388 120-12,0 0 10,0 0 12</inkml:trace>
    </iact:actionData>
  </iact:action>
  <iact:action type="add" startTime="34368">
    <iact:property name="dataType"/>
    <iact:actionData xml:id="d19">
      <inkml:trace xmlns:inkml="http://www.w3.org/2003/InkML" xml:id="stk19" contextRef="#ctx0" brushRef="#br0">6747 14344 0,'460'-37'11,"-208"37"9,-89 0-20,25 10 20,-40 0-20,-8 7 12,8-10-1,-24-1 1,-16-6-9,23-6 14,1 6-15,-24-7 13,-24-3-10,-8-3 9,-8 9-5,4 1 7,-16-4-13,8 1 14,-8-1-16,-56 7 15,0 0-8,0 0 14</inkml:trace>
    </iact:actionData>
  </iact:action>
  <iact:action type="add" startTime="35202">
    <iact:property name="dataType"/>
    <iact:actionData xml:id="d20">
      <inkml:trace xmlns:inkml="http://www.w3.org/2003/InkML" xml:id="stk20" contextRef="#ctx0" brushRef="#br0">10711 14118 0,'0'0'28,"0"0"-28,0 0 0,0 0 7,0 0 7,0 0 4,0 0-18,0 0 13,0 0 8,0 0-21,0 0 13,140-24 0,-24 24-12,44 7 15,20-7-15,32 0 16,19 0-13,-11-7 5,16-9 9,-16 9-17,-17-6 16,-3 9-6,4 4-9,-28 0 13,-24 10 1,-12-3-16,-17 0 15,-11-7-10,-24 3 8,-28-3 3,-20 3-16,-24 7 16,-8-10-12,-8 4 9,0-8-4,0 8 10,-48-8-18,32-2 14,-12 2-10,28 4 5,0 0 5,0 0 1</inkml:trace>
    </iact:actionData>
  </iact:action>
  <iact:action type="add" startTime="36030">
    <iact:property name="dataType"/>
    <iact:actionData xml:id="d21">
      <inkml:trace xmlns:inkml="http://www.w3.org/2003/InkML" xml:id="stk21" contextRef="#ctx0" brushRef="#br0">15191 14178 0,'0'0'18,"0"0"-18,0 0 19,0 0-19,0 0 14,0 0 6,0 0-20,104-10 22,-48 10-21,28 13 8,48-3 2,3-7-8,5-3 10,28 7 0,-4-14-7,8 7 13,-32 7-19,7-7 13,-11 17 8,-16-17-21,-24 0 6,-28 10 6,-16-4 2,-24-6-9,-16 4 5,-12-4 2,0 6-3,0-6 11,0-3-19,0 3 9,0 0 17,0 0-26</inkml:trace>
    </iact:actionData>
  </iact:action>
  <iact:action type="add" startTime="44582">
    <iact:property name="dataType"/>
    <iact:actionData xml:id="d22">
      <inkml:trace xmlns:inkml="http://www.w3.org/2003/InkML" xml:id="stk22" contextRef="#ctx0" brushRef="#br0">22624 12436 0,'0'0'19,"0"0"-19,-68 173 11,28-37 15,-4-2-24,8-21-2,8-23 12,0-10 2,4-10-2,16-20-9,0-10 9,8-27 7,8-6-19,0-7 23,4 0-22,8-57 18,-16 14-18,8-1 16,4 4-17,-4-10 10,-8-3 13,8-3-22,0 6 3,16-4 9,-4 1-3,4-20 1,12 3 11,0-7-22,-8 21 5,4-1 4,-20 27 2,7-7 12,-7 14-22,-12 10 13,4 13-14,-4-4 11,8-2 4,-12 6 4,8 0-19,-8 0 16,4 0-16,8 0 16,-8 0 0,8 46-15,0-39 8,-8 3 9,4 0-17,8 3 14,-12-3 3,16 7-18,-8 10 12,4-17-7,8 23 5,4-3 12,0 3-22,-8-6 12,12 6-7,-4 7 4,-8-13 12,8 6-21,12 0 12,-4 4 0,4-4 7,0-6-18,-8-7 12,4 7-12,-8-1 15,-4-3 2,-16-9-18,0 2 14,-4-9-11,-4 0 20,0-7-23,0 0 21,0 0-21,0 0 20,0 0-20</inkml:trace>
    </iact:actionData>
  </iact:action>
  <iact:action type="add" startTime="45564">
    <iact:property name="dataType"/>
    <iact:actionData xml:id="d23">
      <inkml:trace xmlns:inkml="http://www.w3.org/2003/InkML" xml:id="stk23" contextRef="#ctx0" brushRef="#br0">22704 12536 0,'0'0'1,"0"0"-1,0 0 19,0 0-19,0 0 18,0 0-18,0 0 16,0 0 2,0 0-18,27 126 10,-15-43 2,4 11 12,8 6-21,0 23-3,-8 7 14,-4 13-10,4 0 8,8-10 0,-8 7-7,0 30 5,4-7 2,-16 21 1,8 9 9,-12 0-22,0-7 3,0 4 18,12-3-20,-8-24 14,12 17 8,-4-20-23,0-17 0,4-10 24,8-3-24,4-3 17,-4-31-17,-4-16 16,4-20-13,0-13 16,-8-7-19,0-14 11,4-9 5,-16-4-12,8-3 10,-12-3 4,4 0-18,8 3 10,-12-10 7,16 0 4,-8 0-21,8-7 0,12 4 10,-4 6 8,16 4-13,4-1 3,8-12 3,16-4 9,36 20-20,19-17 19,9 0-19,8-3 11,24 4 9,12-11-20,8 4 14,19 3-10,9 0 8,-8-10-2,40 13 12,-12-10-22,35 4 13,-19 3-8,32 10 7,-24 0 4,23 0-16,-7 0 15,28 10 1,-17 3-16,29-3 10,-32 7 10,4 3-20,-17-7 19,5-9-19,-28-1 12,-32 14 6,-17-4-18,-11-6 9,-32-1 9,-4 8-16,-16-14 15,-24 6-4,-36-6-13,4 0 21,-9 0-21,1 7 31,-28-7-31,0 0 0,-24-7 11,8 7 5,-12 7-11,-8-14 2,-4 1 9,0-4-1,0 10-14,0 10 15,0-10-12,0 6 8,0-6 3,0-13-15,0 26 21,0-26-21,0 10 13,0-4 3,0 0-16,0 1 17,-40-4-4,16-10-12,8 10 14,0-7-11,4-6 11,-12-4 2,8 4-17,-8-4 11,-4-3 9,1 17-20,-1 3 10,0-7 10,0 4-20,-8 3 13,-4-7 4,-4 7-16,12 0 16,0 7-16,12-7 9,0 0 2,16 13 6,4-6-18,0 20 16,44 3-13,-12 3 13,0-17-5,4-2-7,20 26 7,16-14 11,19 18-22,1 9 11,-24-13 14,0 7-25,-12-11 0,-16 4 12,-12-13 0,-4 6 2,-12-9-8,-8 2 3,-4-12 8,0 2-17,-4 11 14,-4-7 5,-4-10-19,4 7 10,-16-1 9,12 1-19,-16 6 18,0 1-18,4-1 13,-8 0 7,-4 17-20,4 0 11,-16-3 9,8 13-20,-4 3 13,-3 20-8,11-3 4,-12 7 11,8-14-19,20 0 9,-4-9 11,12-18-21,12 4 12,12-16 5,-8 9-17,8-20 11,0-3 6,0 0-17,0-13 16,-8 3-12,8-7 6,4-13 7,-16 30-15,0 0 14,0 0 0</inkml:trace>
    </iact:actionData>
  </iact:action>
  <iact:action type="add" startTime="48238">
    <iact:property name="dataType"/>
    <iact:actionData xml:id="d24">
      <inkml:trace xmlns:inkml="http://www.w3.org/2003/InkML" xml:id="stk24" contextRef="#ctx0" brushRef="#br0">31631 17395 0,'0'0'18,"0"0"-18,0 0 11,0 0 12,0 0-23,-92 3 10,64-6 3,0 0 4,0 9-17,-12-2 22,-4-1-22,-4 0 10,4 4 10,-8 0-19,8-1 2,4-2 11,4 2-4,8 11 2,4 0-1,8 3-6,12 13 5,8 14 3,8 26-7,12 7 13,-8 0-18,12 3 18,-4-6-18,-4-27 15,-12-4-10,-8-13 22,0-3-28,-16-16 1,4-1 12,4-10 0,4-3 4,8 0-16,16 0 5,-4-63 4,12 33 21,12-10-31,28 4 0,0 6 11,12-4 3,4-2-8,-4 6 5,0 3-6,-12 7 11,8 20-11,-17 0 5,-3 20 3,4 0-9,-16 17 6,0 6 5,-8 10 5,-12 17-20,-20 0 9,-4 0 16,-12 10-22,-16-3-3,-4-7 16,-16-14-10,4-6 4,-12-3 11,-20-14-21,5-10 18,-5-3-18,8-16 12,0-8 4,4-2-16,8-14 17,4-7-14,8-3 11,12 10 3,0-13-16,12 0 14,8 6-13,12-3 11,4 7-5,16-4 16,8 4-24,0 9 12,12-9-8,0 6 7,0-13 6,4-3-6,-44 33-11,0 0 18,0 0-3</inkml:trace>
    </iact:actionData>
  </iact:action>
  <iact:action type="add" startTime="49255">
    <iact:property name="dataType"/>
    <iact:actionData xml:id="d25">
      <inkml:trace xmlns:inkml="http://www.w3.org/2003/InkML" xml:id="stk25" contextRef="#ctx0" brushRef="#br0">32334 18131 0,'0'0'13,"0"0"5,0 0-18,0 0 23,0 0-23,28 90 11,8-83 12,-8 3-22,16 6 0,8-9 15,-8-7 0,4 3-15,-8 4 13,0-7 6,-12-7-20,0-3 3,-16-6 9,-8-1 0,8-13 8,-12 7-20,-12-7 12,0-7-7,-8 7 11,-4 4-12,-4-1 9,0 7-4,-12 3 10,12 7-19,-8 10 12,16 7 9,-4 3-21,8 3 16,4-3-16,0 4 11,12 9 4,0-10-10,12 10 7,8-13 4,16 24-16,16-1 15,0 0 1,-8 7-16,-4-13 14,0 6-8,-20-19 6,-20-14 5,0 0-17,0 0 10,0 0 8,0 0-16,0 0 13</inkml:trace>
    </iact:actionData>
  </iact:action>
  <iact:action type="add" startTime="49891">
    <iact:property name="dataType"/>
    <iact:actionData xml:id="d26">
      <inkml:trace xmlns:inkml="http://www.w3.org/2003/InkML" xml:id="stk26" contextRef="#ctx0" brushRef="#br0">32897 17915 0,'0'0'1,"0"0"14,0 0-15,0 0 22,0 0-21,0 0 10,56 96 8,-32-69-19,16 3 16,-12 3-16,4 0 14,4-13-2,-8 4 12,-4-24-24,-20 0 0,4 0 11,-16-74 4,-4 48-10,8-7 3,-4 3 7,4 10 2,4 3-17,0 17 16,12 0-13,-12 0 11,0 0 0,12 63-13,0-10 14,4 31 2,0 32-16,12-9 15,-16 6-15,0 4 31,0-14-32,-12-6 0,-12-21 32,0-23-32,-16-13 0,4-33 10,8-7 11,4 0-20,0-86 8,0 9 8,8-20-17,0 1 16,8 9-13,24 1 11,12 9-2,4 10-7,8 11 9,28 16-9,-16 16 6,-8 24 4,-4 7-11,-24 10 7,4 6 3,4 10-10,-12-9 11,8 6-5,8 3 8,12-20-17,-12-9 15,4-4-10,-5 0 1,-15 0 10,4-4-17,-16 4 16,-8 0-1,8 4-15,4-1 20,20 0-19,24 17 9,28-6 9,0 9-19,4-13 10,0-10 10,-28-17-19,-64 17 18,0 0-19,0 0 10</inkml:trace>
    </iact:actionData>
  </iact:action>
  <iact:action type="add" startTime="51338">
    <iact:property name="dataType"/>
    <iact:actionData xml:id="d27">
      <inkml:trace xmlns:inkml="http://www.w3.org/2003/InkML" xml:id="stk27" contextRef="#ctx0" brushRef="#br0">23890 16712 0,'0'0'9,"0"0"12,0 0-21,0 0 7,0 0 16,0 0-22,0 0 11,0 0 0,0 0 7,0 0-19,0 0 20,28 94-20,-16-58 10,4 17 17,8 27-26,0 17-1,4 6 8,0-13 11,0-17-19,12-26 13,16-60-8,-56 13 9,0 0-1,0 0-4</inkml:trace>
    </iact:actionData>
  </iact:action>
  <iact:action type="add" startTime="51738">
    <iact:property name="dataType"/>
    <iact:actionData xml:id="d28">
      <inkml:trace xmlns:inkml="http://www.w3.org/2003/InkML" xml:id="stk28" contextRef="#ctx0" brushRef="#br0">25201 16726 0,'0'0'15,"0"0"-14,0 0 13,0 0 7,0 0-21,0 0 14,0 0 3,0 0-17,0 0 10,0 0 6,92 126-16,-56-76 16,-4 20-1,4 17-14,-4-7 6,4-4 5,-8-9-2,-28-67 13,0 0-23,0 0 8</inkml:trace>
    </iact:actionData>
  </iact:action>
  <iact:action type="add" startTime="52169">
    <iact:property name="dataType"/>
    <iact:actionData xml:id="d29">
      <inkml:trace xmlns:inkml="http://www.w3.org/2003/InkML" xml:id="stk29" contextRef="#ctx0" brushRef="#br0">26839 16819 0,'0'0'5,"0"0"16,0 0-21,0 0 11,0 0 10,0 0-21,0 0 15,0 0 3,72 110-17,-56-64 8,8 4 21,4 17-30,8 10 0,-20-17 8,12 6 13,-4-9-20,4-14 15,-4-30-15,-24-13 17,0 0-18,0 0 23</inkml:trace>
    </iact:actionData>
  </iact:action>
  <iact:action type="add" startTime="52555">
    <iact:property name="dataType"/>
    <iact:actionData xml:id="d30">
      <inkml:trace xmlns:inkml="http://www.w3.org/2003/InkML" xml:id="stk30" contextRef="#ctx0" brushRef="#br0">28042 16756 0,'0'0'13,"0"0"6,0 0-19,0 0 13,0 0 3,0 0-16,0 0 11,92 69 9,-64-25-19,0 2 11,-4 14 5,4 0-17,0 10 23,-12 0-23,0-23 6,-16-47 17,0 0-23,0 0 5</inkml:trace>
    </iact:actionData>
  </iact:action>
  <iact:action type="add" startTime="52896">
    <iact:property name="dataType"/>
    <iact:actionData xml:id="d31">
      <inkml:trace xmlns:inkml="http://www.w3.org/2003/InkML" xml:id="stk31" contextRef="#ctx0" brushRef="#br0">29037 16756 0,'0'0'1,"0"0"20,0 0-21,0 0 12,88 139 3,-36-69-15,12-3 26,-20 3-26,-44-70 7,0 0 13,0 0-20</inkml:trace>
    </iact:actionData>
  </iact:action>
  <iact:action type="add" startTime="57335">
    <iact:property name="dataType"/>
    <iact:actionData xml:id="d32">
      <inkml:trace xmlns:inkml="http://www.w3.org/2003/InkML" xml:id="stk32" contextRef="#ctx0" brushRef="#br0">20346 11829 0,'144'-43'17,"-144"43"3,0 0-20,124-23 11,-56 6-1,-17 14 11,-15-4-21,-16 17 12,-8-13-8,-12 6 11,0 10-3,-56-9-8,16 9 5,-3-3 8,-33 7-12,-8 9 3,-12-12 8,20 6-10,8-4 11,24-9-13,8-7 16,20 10-19,4-3 16,8-7-17,4 0 16,0-4-14,0 8 10,0-4 3,0 3 1,44-3-16,-28 7 22,8-1-21,-8 14 9,0-3 8,8 16-18,0 1 21,0 16-21,-8 10 15,0 16-15,-4-6 13,4 3 0,-4-9 0,0-4-8,-8-27 5,4-3 7,-20-17-17,-12-13 19,-4-43-19,28 43 10,0 0 9,-72 0-18,20-17 27,12 4-28,16-4 2,12 14 14,12-7 2,0 3-18,0-3 11,0 14 7,64-14-18,-32 6 16,16 4-13,24 0 13,24-16-11,8 6 16,-20-4-21,-21 8 14,-7-4-10,-8-7 17,-20 7-21,-12 7 13,-12-7-8,-4 6 5,0-2-1,0-1 14,-20-16-23,0 9 11,4-16 8,0-10-19,0 4 14,16-11-9,0 11 4,0 12 8,0 8-13,4 16 11,-4-7-6,12 7 12,-12 0-21,0 0 5,0 0 15,0 0-20,0 47 20,0-34-20,4-13 10,-8 17 11,16-7-21,0 23 11,8 10 7,4 0-18,4 24 21,0-17-20,-4-3 11,-8-11 2,-8-9-13,-4-10 28,0-11-28,4-6-1,-4 0 19,4 0-19,-4-43 17,8 13-14,0 3 19,4-16-22,8 3 21,-8-7-21,8 17 14,-20-10 1,12 27-15,4 6 12,-12 7 5,16 14-17,-8 2 16,8 8 8,16 9-23,-4 17-1,-8-20 14,-12 13-10,0-16 8,-4 0 1,0-11 2,4-16-15,-4 0 15,-12 0-2,4-36-11,-4 36 28,0 0-30,0 0 0</inkml:trace>
    </iact:actionData>
  </iact:action>
  <iact:action type="add" startTime="58826">
    <iact:property name="dataType"/>
    <iact:actionData xml:id="d33">
      <inkml:trace xmlns:inkml="http://www.w3.org/2003/InkML" xml:id="stk33" contextRef="#ctx0" brushRef="#br0">21541 11986 0,'0'0'0,"0"0"4,0 0 20,0 0-24,0 0 6,0 0 16,0 0-21,-92 20 10,80-3 14,-4-4-24,4 10-1,8-9 13,4 2 1,4 14-5,4 10 8,12 3-17,4 7 28,20-3-28,20-10 1,4-4 32,11-6-33,-11-17 1,-12-7 7,-4-20-2,-12-9 7,-8-31 6,-8-13-19,-8-3 19,-8 3-19,-16 13 15,-8 14-1,0 16-13,0 24 11,4 3 7,0 23-19,4-13 12,8 14 11,8 6-21,16 36-1,4-6 12,12 10 1,4-3-11,8-17 12,-12-17-10,-8-13 10,-8-17 4,-20-3-19,-4-53 21,0 53-21,0 0 7,0 0 3</inkml:trace>
    </iact:actionData>
  </iact:action>
  <iact:action type="add" startTime="59403">
    <iact:property name="dataType"/>
    <iact:actionData xml:id="d34">
      <inkml:trace xmlns:inkml="http://www.w3.org/2003/InkML" xml:id="stk34" contextRef="#ctx0" brushRef="#br0">21868 11869 0,'0'0'1,"0"0"27,0 0-28,0 0 0,0 0 7,80 44 17,-40-44-24,-40 0 14,0 0-2,0 0 7</inkml:trace>
    </iact:actionData>
  </iact:action>
  <iact:action type="add" startTime="59607">
    <iact:property name="dataType"/>
    <iact:actionData xml:id="d35">
      <inkml:trace xmlns:inkml="http://www.w3.org/2003/InkML" xml:id="stk35" contextRef="#ctx0" brushRef="#br0">22352 12076 0,'0'0'1,"0"0"25,0 0-25,0 0 8,0 0 11,0 0-20,0 0 12,0 0 3,0 0-14,112 80 18,-64-87-18,4 4 8,4-17 8,-4 0-11,-12-13 3,-9 9 11,-27-2-20,-4-8 11,-32-2 5,-7 6-16,-5 10 19,-8 13-18,-4-3 11,4 20 6,0 7-18,12 6 29,12 4-28,16 6-1,12 7 32,24 7-32,16-7 0,16 3 19,12-7-18,-12-22 12,0-4 7,-4-10-20,-17-14 12,-7 4-10,-12-13 21,-4 0-23,-12-17 16,-12-13-10,0-7 2,-8-4 10,-7-6-17,-13-6 13,4-14 1,4 7-15,-4 6 20,12 7-20,8 20 13,-8 27 8,16-1-21,0 21 15,8 3-15,0 0 12,8 67 3,0-34-11,16 4 10,20 46-4,4 27 11,8 6-21,-5-22 4,5-4 7,-16-17 2,0-3 1,-12-14-9,0-26 14,-4-23-19,-8-7 10,-16-63 8,0 63-18,0 0 10,0 0 5</inkml:trace>
    </iact:actionData>
  </iact:action>
  <iact:action type="add" startTime="60405">
    <iact:property name="dataType"/>
    <iact:actionData xml:id="d36">
      <inkml:trace xmlns:inkml="http://www.w3.org/2003/InkML" xml:id="stk36" contextRef="#ctx0" brushRef="#br0">22903 11869 0,'0'0'2,"0"0"-2,0 0 2,0 0 20,84 44-22,-20-21 12,4-13 8,4-33-20,4 13 17,-20-7-17,-16-16 13,-24-1 2,-16 8-11,-12-1 16,-20-6-20,-4 6 19,-8 4-19,-8 6 13,8 17 5,4 10-18,0 7 17,16 10-17,12-1 13,20 31 4,20-4-17,16 10 20,20 1-20,0-14 12,-4-10 1,8-14 12,-12-12-25,-4-8 0,-12-9 17,-16-14-12,-12-16 14,-12-7-15,-12-20 3,0-7 11,-16-13-18,4 4 19,8 13-14,0 3 5,-4 23 2,16 17 8,4 20-19,4 0 3,4 0 20,4 0-24,4 103 17,12-33-17,8 10 12,-4-10 6,8-13-18,-4-14 13,-8-10 7,-8-13-20,0-6 12,-20-14-7,0 0 7,0 0 0,-24-74 4,12 41-16,0-10 22,12 3-21,20-14 9,0 14 7,19-3-17,-3 10 12,-8 16 12,12 7-24,-12 10 5,-4 14 5,-4-1 0,4 27 9,0-4-19,-8-2 12,0-4 11,-4 6-23,4-2 4,0-18 7,4 1 1,-20-17 1,0 0 2,0 0-15</inkml:trace>
    </iact:actionData>
  </iact:action>
  <iact:action type="add" startTime="61328">
    <iact:property name="dataType"/>
    <iact:actionData xml:id="d37">
      <inkml:trace xmlns:inkml="http://www.w3.org/2003/InkML" xml:id="stk37" contextRef="#ctx0" brushRef="#br0">24330 11520 0,'0'0'1,"0"0"-1,0 0 23,0 0-23,0 0 20,0 0-19,-104 50 6,92-34 5,-12 1 5,8 6-17,0 7 21,8 4-21,8-1 14,8-3-1,20 6 1,0 4-14,16-10 16,20-10 0,0-3-16,4-7 14,-8-10-7,4-20 3,-20-3 7,4-4-17,-8-6 12,-12 3 11,-1-20-23,-23 3 5,-4 7 4,0-3 6,-4 16-10,4 17 6,-4 10 3,4 0 2,4 0-16,-4 0 14,16 0 5,20 64-19,8-64 17,8-4-16,4-9 8,-16-17 5,-4 3 12,-20-9-25,-12-1-1,-4 7 23,-12 0-22,-20 0 3,-8 10 19,-12 3-23,-16 24 16,-12 3-16,1 10 19,11 13-17,16 17 9,20 17 3,32 16 2,28 7-16,40 17 18,35-21-18,17-19 15,4 6 2,12-106-17,-136 33 18,0 0-18,0 0 10</inkml:trace>
    </iact:actionData>
  </iact:action>
  <iact:action type="add" startTime="62474">
    <iact:property name="dataType"/>
    <iact:actionData xml:id="d38">
      <inkml:trace xmlns:inkml="http://www.w3.org/2003/InkML" xml:id="stk38" contextRef="#ctx0" brushRef="#br0">24054 15620 0,'0'0'17,"0"0"-17,0 0 13,0 0 7,0 0-20,0 0 10,0 0 10,0 0-19,-20-113 20,12 63-21,8 3 8,8-13 4,-4-10 9,8 13-18,4-13-3,8-6 12,-8-4 2,8-10-11,4 0 18,4-7-21,0 4 15,0 10-10,8 13 11,0 7-2,12 3-14,-8-7 19,-8 14-14,-4 13 5,4 0 4,-8 7-12,0 9 11,0 4 9,12 10-22,0 0 13,15-3-12,-3 16 14,12 7-4,-4-10-6,-4 10 8,4 4 1,-4-8-12,-4 8 15,-12-4-13,4 16 7,12-19 5,12 6-14,-4 11 32,4-1-34,0 4 1,0-7 14,-4 9-15,-8-5 12,-1-8 4,-3 18-2,16-24-14,0 13 20,0-13-20,0-3 9,-16-4 9,0 4-13,-8-7 5,12-7 6,-4-3-16,4-10 16,8 7-1,-8-4-15,8-10 19,-16 4-18,0-3 12,-8-11 4,-9-10-17,5 4 15,-4 3-1,4 3-14,-8 1 14,12-4 5,-8-7-19,4 4 12,-8 9 3,0-2-14,0-4 15,-4 7 0,0-1-16,-4 4 14,4-6-9,4 2 8,-4 8 2,-4-1-14,4 7 14,-8 10 0,16-7-15,-16 7 14,4-6 0,16 9-9,-12-3 7,8 3 5,8-3-17,12 4 16,4-1-13,8 7 10,-8 0 4,-5 0-17,5 0 11,-4 3 8,16 7-19,0 17 17,-4-4-13,-4-3 6,8 4 4,-4 6-9,-8-10 6,-12-7 1,4-3 9,4 7-20,-4-11 13,12-6-14,-4-6 16,0-1-12,0-13 10,-9 7-4,-3-7 6,-4-10-16,-12 0 25,0-7-25,-4-3 4,-4-3 8,12-10 0,-4-7-1,12 0 3,4 3-12,-4 10 20,-12 11-22,8 6 17,-4 0-17,8 13 14,0 1 0,0-1-8,0 0 6,0 7 2,16 0-14,0 4 12,20-1 1,-4-10 1,7 11-9,-3-1 5,-8-3 10,-12-17-20,4 11 15,4-8-10,12-6 6,-4 4 1,8-1 4,-12-13-16,-4 7 24,-20-1-24,-4 4 5,4 4 16,-8-7-20,-8 13 13,4-14-12,4 1 11,0 0 0,7 9 6,-3-9-19,0 3 17,12 0-16,-12-10 20,-8 3-21,4 7 13,-4-13-8,-4 0 5,12 0 4,-4 6-10,8-3 10,0 7-2,16-1-8,-4 14 11,-4-3-4,-8 16-6,0-13 7,-8 0 0,-4 14 9,4-8-21,-20 8 14,8-4-14,-8-4 30,-4 11-30,0-7 0,0-10 20,-8 17-20,-4-7 11,-16 3 8,16 7-19,0 0 31,0 0-31</inkml:trace>
    </iact:actionData>
  </iact:action>
  <iact:action type="add" startTime="65042">
    <iact:property name="dataType"/>
    <iact:actionData xml:id="d39">
      <inkml:trace xmlns:inkml="http://www.w3.org/2003/InkML" xml:id="stk39" contextRef="#ctx0" brushRef="#br0">32114 12492 0,'0'0'9,"0"0"16,0 0-24,0 0 8,0 0 4,-92 87-12,36-51 17,-40 44-6,-11 14 7,-13 16-18,0 6-1,-16 11 17,-16 13-13,8-7 7,8-7 7,5-12-18,-9-24 13,-4-7 4,8-3-17,-16 3 19,-32-3-18,4-3 13,-15-7 4,-1-4-18,12 1 25,4 9-25,-8-9 14,17 6-14,-5-3 15,-4-3-9,-8-7 8,-12-7 2,-12 7-16,17 7 18,-17 13-18,20-14 17,16-3-14,-8-9 13,5 6-10,3 0 6,-28-7 4,8 0-16,4 1 12,-11 12 12,15-26-24,12 17 4,-8-11 18,16-6-22,12-3 15,1 0-10,-17 3 7,24-7 4,0-10-16,0 1 14,16-14 2,20-7-16,5-10 14,3 1-1,8-18-11,12-9 22,16 3-24,0-10 14,28 0-11,0-3 12,12-14 2,4 0-17,12-22 15,8-1-12,4-7 12,0 0-10,12-3 10,8 7-3,12-10-9,0-14 10,20-6 3,4 13-15,8 4 14,4-1-11,24-10 7,8-3 12,23 4-23,9 6 16,4 3-16,24 4 16,16 0-1,12-27-15,27 7 16,1-1-11,16-9 7,8-7 1,-8 7-9,19 7 9,-3 2-1,24 14 1,-8-23-8,7 3 4,1 20 9,12 0-18,-5-6 13,-3-4 4,-20 3-17,-20 24 19,-9 0-19,-19 0 14,16 9 10,-4-2-24,12 2 4,-1 18 7,21-1 1,16 10 1,4 27-11,-5 4 11,-11 16 4,-12 16-17,-28-2 18,-9 16-14,1 0 17,-40 10-21,-24 13 22,-20 0-21,-16 14 12,-28 6-8,-36 24 6,-20-7 1,-24 33 2,-28 17-14,-20 43 16,-20 0-12,0 30 7,-4-16 11,-24-34-22,-12-13 13,-12 7 1,-16 2-14,-52-22 13,-35 0 9,-65-4-22,288-133 4,0 0 6,0 0 7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09T10:20:46.20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21078">
    <iact:property name="dataType"/>
    <iact:actionData xml:id="d0">
      <inkml:trace xmlns:inkml="http://www.w3.org/2003/InkML" xml:id="stk0" contextRef="#ctx0" brushRef="#br0">26168 8845 0,'-216'-210'18,"92"50"-18,88 64 12,24 6 6,24-20-18,4 10 15,8-7-9,12 4 4,8-23 10,8-8-19,16 18 11,12-4-5,4-7 17,20-16-23,12 13 4,16 0 5,-8-13 2,15 7 9,13 6-21,8 23 15,8 1-14,36-4 15,12 10-12,39 23 9,1 20 1,24 4-12,4 30 9,-1 20 4,-11 12-11,-32 25 9,-24 16 4,-29 10-17,-27 23 13,-24 27 4,-12 13-17,-4-3 17,-28-3-13,-20 13 23,-4 16-27,-16 4 4,-13 13 7,-23 0 0,-4 11 7,-24-15-17,-31 25 14,-21 12-12,-8-13 27,-16 7-30,4 7 0,-20-17 11,-8-17 5,-12-7-12,4-19 11,12-14-11,-4-33 9,-15-17 4,-9-13-17,-16 7 12,-8-11 7,-32-6-19,-4-26 12,-23 6 7,-21-17-18,8-20 9,-28-9 8,21-14-18,-5-17 16,4-13-11,20-3 3,-15-17 9,39 0-14,32-3 8,16 3 7,32-3-18,24-14 18,36-46-15,40-17 8,16 160 6,0 0-17,0 0 14</inkml:trace>
    </iact:actionData>
  </iact:action>
  <iact:action type="add" startTime="22292">
    <iact:property name="dataType"/>
    <iact:actionData xml:id="d1">
      <inkml:trace xmlns:inkml="http://www.w3.org/2003/InkML" xml:id="stk1" contextRef="#ctx0" brushRef="#br0">26060 4275 0,'0'0'5,"0"0"14,0 0-19,0 0 23,0 0-23,0 0 8,0 0 5,0 0 8,0 0-20,0 0 7,96 4 15,-68 39-23,0 17 9,12 7 6,12 22-15,16-12 20,8-4-20,-4-19 15,4-14 0,-4-20-14,-16-34 11,-4-16 8,-9-46-20,-3-8 12,-16-25-7,-8-8 4,-4-16 12,0-10-21,-24-1 10,8 11 11,-20 36-20,8 28 10,-8 22 12,8 27-23,16 20 4,-8 0 5,16 70 6,12-4 3,28 54-18,20 20 11,12 30 5,4 30-16,8 20 13,-8 20 11,-4 16-24,-16-16 6,-20-27 4,-28 0 1,-4-23 1,-12-40-7,-16-37 6,-12-33 7,-8-43-18,-8-34 14,-12-20 4,-4-29-18,0-14 19,-4-20-18,-4-17 13,0-26-11,12-37 11,20-3 2,20 13-16,32 7 13,20-14-4,20 27 9,20 7-18,0 23 23,12 24-23,8 32 14,-12 14 2,4 24-15,-28 19 11,-8 24 2,-12 16-14,-12 24 20,-4 6-17,-4 20 8,12-3 3,-1 3-9,21-29 5,0-21 3,4-13-8,16-27 11,4-19-12,-4-38 9,-8-29-5,-8-27 13,-16-17-20,-12-2 11,-16 9-6,-12 0 6,-24 10 3,-8 23-9,-16 24 2,-12 10 6,-20 39-8,-12 21 4,-16 50 2,16 26 7,32 27-19,13 13 21,39 17-21,24 3 15,39-20-14,13-36 11,24-17 6,0-24-17,-8-26 12,-4-30 1,-20-20-9,-8-20 1,-4-30 11,-8-39-2,-8-35-15,8-16 22,0-6-22,0-4 12,-8 7 4,-8 40-16,0 26 14,-12 37 7,-8 43-21,8 17 11,-12 0-8,0 107 11,0 6 5,16 20-19,0 11 11,20-11 9,8-6-20,7-8 17,1-2-17,12-50 16,-4-11-14,4-42 11,4-58-2,-68 44 5,0 0-2,0 0-14</inkml:trace>
    </iact:actionData>
  </iact:action>
  <iact:action type="add" startTime="23816">
    <iact:property name="dataType"/>
    <iact:actionData xml:id="d2">
      <inkml:trace xmlns:inkml="http://www.w3.org/2003/InkML" xml:id="stk2" contextRef="#ctx0" brushRef="#br0">28865 3932 0,'0'0'1,"0"0"20,0 0-21,96-6 7,-12-11 6,20 10 10,8-13-22,-8-3 3,-12 6 7,-20-6 4,-16 10-10,-16 6 6,-12 14-1,-16 3 9,-12 16-19,-32-2 11,-20 62 8,-16 38-18,-12 19 11,-4-10 4,4 4-16,24-21 22,8-16-22,20-10 12,28-20 3,24-27-15,28-9 16,16-15-11,28-5 7,36-14-1,36-14 7,-9-22-17,-7-4 18,-8 10-19,-8-10 14,-32-3-3,-36-14 5,-36-26-16,-20-1 23,-24 8-22,12 76 3,0 0 16,0 0-20</inkml:trace>
    </iact:actionData>
  </iact:action>
  <iact:action type="add" startTime="24282">
    <iact:property name="dataType"/>
    <iact:actionData xml:id="d3">
      <inkml:trace xmlns:inkml="http://www.w3.org/2003/InkML" xml:id="stk3" contextRef="#ctx0" brushRef="#br0">30392 4202 0,'0'0'7,"0"0"-1,0 0 12,0 0 0,104 100-18,-76-50 23,16 3-21,20 21-1,28-5 13,16-15 3,-1-11-17,5-30 15,-4-19-6,12-31-5,-12-16 8,-24-14 0,-28-16 1,-24 10-7,-28-11 4,-28 14 8,-20-3-18,-32 20 14,-20-7-8,-16 30 3,4 30 10,-8 40-19,-8 27 31,5 19-31,23 21 1,16 13 11,36-4 3,44-6-10,24-10 5,32-17 9,24-26-19,16-14 28,-1-33-28,13-16 0,0-31 10,12-26 13,4-47-23,-8-27 17,-16-13-17,-20-30 13,-28-29 8,-12 9-20,-24 7 4,-20-11 8,-20 21-5,-4 17 10,-12 6-18,-12 7 12,8 26 11,4 17-23,-8 27 13,16 23-10,16 23 8,-8 24 1,12 13 9,0 0-21,12 87 11,8-24-5,-4 23 9,8 41-10,0 39 6,4 18-2,12 52 10,8 14-18,-4 0 12,8 6 0,-4-19-10,8-54 10,12 3 12,20-26-25,8-43 4,7-24 8,-7-40 1,-16-26-10,-52-54 10,-16 27-1,0 0 4,0 0-15</inkml:trace>
    </iact:actionData>
  </iact:action>
  <iact:action type="add" startTime="26981">
    <iact:property name="dataType"/>
    <iact:actionData xml:id="d4">
      <inkml:trace xmlns:inkml="http://www.w3.org/2003/InkML" xml:id="stk4" contextRef="#ctx0" brushRef="#br0">21776 5574 0,'280'-186'19,"-144"109"-17,-68 81 10,-12 62 5,-4 34-17,-16 40 16,-20 7 0,-16 36-16,-28 37 18,-24-17-18,-16-20 14,-16-13 4,-4-30-18,4-30 12,-12-20 9,28-24-21,16-29 15,12-31-14,24-12 10,16-38 7,28-2-17,8-21 11,20-16 4,40-37-15,16 7 13,32 16 3,-12 21-17,16 16 13,8 10 2,-13 23-15,-19 20 16,-40 1 3,-20 12-19,-24 11 15,-12 0-15,-4 3 12,-8-7 9,-4 4-21,-8-7 12,4-10 4,-8 0-15,0 0 15,0 0 3</inkml:trace>
    </iact:actionData>
  </iact:action>
  <iact:action type="add" startTime="27451">
    <iact:property name="dataType"/>
    <iact:actionData xml:id="d5">
      <inkml:trace xmlns:inkml="http://www.w3.org/2003/InkML" xml:id="stk5" contextRef="#ctx0" brushRef="#br0">23267 6144 0,'0'0'14,"0"0"5,0 0-19,0 0 19,0 0-19,100 77 11,-32-74 7,36-16-18,20-27 14,-5-30 3,-27-4-17,-36-2 15,-28 9-12,-32 7 11,-48 4 4,-16 12-18,-28 4 14,1 24 2,-9 16-16,24 16 13,12 28 8,0 16-21,16 16 10,20 11-7,20 19 10,24-9 1,8-7 7,32-7-21,4-20 7,8-23 4,16-30-5,-80-10 3,0 0 4,0 0 6</inkml:trace>
    </iact:actionData>
  </iact:action>
  <iact:action type="add" startTime="27923">
    <iact:property name="dataType"/>
    <iact:actionData xml:id="d6">
      <inkml:trace xmlns:inkml="http://www.w3.org/2003/InkML" xml:id="stk6" contextRef="#ctx0" brushRef="#br0">23942 5321 0,'0'0'19,"0"0"-19,0 0 19,0 0-19,0 0 13,0 0-4,0 0 13,0 0-22,0 0 16,0 0-16,0 0 31,0 0-31,0 0 0,0 0 16,0 0-1,0 0-15,0 0 18,0 0-18,12-96 28,-8 82-28,8-2 14,4-1-13,4-16 23,8 6-24,0-10 16,16 1-16,8-11 14,16 17-9,16 0 7,-4 17-6,0 3 8,-4 27 3,-16 12-17,-8 31 21,4 37-21,-17 13 13,-15 17 3,-24 32-15,-16 1 11,-19-10 7,-9-13-19,-8-14 9,12-20 15,4-23-24,16-27 5,0-16 6,12-14 0,12-23 2,8 0 5,4 0-17,0-73 17,12 26-18,24-12 11,28-11 5,23-4-16,9-9 14,-8 10-1,-16 13-10,-12-7 19,-20 21-22,-16 2 13,-40 28 1,0 16-14,0 0 16,0 0 0</inkml:trace>
    </iact:actionData>
  </iact:action>
  <iact:action type="add" startTime="28692">
    <iact:property name="dataType"/>
    <iact:actionData xml:id="d7">
      <inkml:trace xmlns:inkml="http://www.w3.org/2003/InkML" xml:id="stk7" contextRef="#ctx0" brushRef="#br0">25033 4908 0,'0'0'19,"0"0"-19,0 0 12,0 0 7,0 0-19,0 0 12,0 0 11,0 0-22,0 0 7,108-66 7,-56 42-15,8 14 14,-4 4 1,8 2-15,-12 14 18,-8 14-15,-20 2 10,0 24-1,-24 23 7,-24 7-18,-24 14 16,-8-4-17,0-7 9,0-7 8,16-16-13,16-20 7,24-20 9,48-13-20,36-17 10,16-3 9,16-17-18,16 0 11,3 10 10,-11 13-22,-28 7 4,-20 0 21,-32 33-25,-20 17 5,-20 17 7,-28 16 2,-16 21-10,-28-11 20,-16 7-24,-28 6 17,-7-12-17,-1-1 13,12 7 14,12-30-27,-12-27 0,108-43 13,0 0-5,0 0 10</inkml:trace>
    </iact:actionData>
  </iact:action>
  <iact:action type="add" startTime="34516">
    <iact:property name="dataType"/>
    <iact:actionData xml:id="d8">
      <inkml:trace xmlns:inkml="http://www.w3.org/2003/InkML" xml:id="stk8" contextRef="#ctx0" brushRef="#br0">18404 10997 0,'0'0'19,"0"0"-19,0 0 23,92-123-22,-68 76 19,-8-6-20,-4 3 21,-12 10-20,0-4 9,-12 21-7,0-10 13,-8 26-2,-4 7-10,0 0 3,8 23 14,0-6-20,-4-7 14,16 7-10,-8 6 18,0-6-23,8 6 15,4-6-15,-16 26 16,16-43-13,0 0 10,0 0 6</inkml:trace>
    </iact:actionData>
  </iact:action>
  <iact:action type="add" startTime="35001">
    <iact:property name="dataType"/>
    <iact:actionData xml:id="d9">
      <inkml:trace xmlns:inkml="http://www.w3.org/2003/InkML" xml:id="stk9" contextRef="#ctx0" brushRef="#br0">18060 10970 0,'0'0'14,"0"0"-14,0 0 20,0 0-20,0 0 12,0 0 10,-52 100-22,40-80 12,-16 13 2,0-3-12,-12 7 18,-4-14-20,-28 11 12,-12-18-6,-11 8 8,-13-11-8,0 10 3,-12-3 5,-4-7 3,-8 4-17,8-7 11,0-10 2,4 7 6,1-14-19,11 0 19,12-13-19,4-13 14,12-7-9,-4 4 17,4-38-21,0 21 12,12-14-12,0 7 15,16-13 6,8-7-22,-8 14 5,-15-24 4,-1-10 4,16 0 4,8-10-17,4 0 19,24 10-19,8-17 23,16-2-23,12-8 17,20 10-17,12 24 17,4 7-12,24-21 3,11 7 10,9 0-16,4 17 9,8 10 8,20 19-19,4 14 16,0 10 1,12-10-17,15 20 17,5 0-17,-20 14 19,16-1-18,4 17 10,-8 7-1,-5 26 7,-3 10-4,-16 4-12,-16 10 18,-12-7-18,-4 23 9,-16 10 11,0 24-21,-28 3 13,-8 3 8,-16-13-20,-20 6 2,-28 27 10,-16 1-3,-12-28 6,-12 4-16,-20-3 13,-4 3 12,-4-20-25,12-7 2,12-20 12,12-30-1,-4-6-9,4-27 8,44-10-2,0 0 9,0 0-19</inkml:trace>
    </iact:actionData>
  </iact:action>
  <iact:action type="add" startTime="38390">
    <iact:property name="dataType"/>
    <iact:actionData xml:id="d10">
      <inkml:trace xmlns:inkml="http://www.w3.org/2003/InkML" xml:id="stk10" contextRef="#ctx0" brushRef="#br0">28490 11217 0,'0'0'22,"0"0"-22,0 0 17,-96 0-17,52 6 11,-24-9 11,-40 6-22,-52-3 10,-28 7 3,-39 10-10,-17-14 9,-16 4 3,-8 9-13,5-2 13,-13-4 2,32-7-17,-12-6 12,17 12 7,-17-18-19,-4 2 19,-20-3-19,21 3 13,-5-3 7,32 10-19,32 0 5,37 14 10,27-8-13,40 4 13,44-3 1,36-1-17,16 4 11,80-10 6,4 0-17,52-10 18,47 10-18,37-9 13,12 9 2,24-14-11,15 1 10,5-7 4,8 3-17,-24-3 16,23 10-17,-15 4 32,28 6-32,-24 0 0,-1 0 11,-19 0 14,-32 0-25,8 0 1,-37 0 11,-31-7-4,-12 7 8,-28 7-1,-16-14-14,-32-3 16,-20 3-16,-36 1 12,-4 6 8,-12 0-21,0-4 10,-68 8 6,16-4-16,-16 0 16,-52-7-12,120 7 11,0 0-12,0 0 25</inkml:trace>
    </iact:actionData>
  </iact:action>
  <iact:action type="add" startTime="43493">
    <iact:property name="dataType"/>
    <iact:actionData xml:id="d11">
      <inkml:trace xmlns:inkml="http://www.w3.org/2003/InkML" xml:id="stk11" contextRef="#ctx0" brushRef="#br0">18648 11593 0,'0'0'8,"0"0"12,0 0-20,0 0 10,0 0 14,0 0-23,0 0 10,0 0 8,-16 110-19,12-57 10,-8 4 14,0 3-23,0-20-1,-4 10 20,0-7-19,-8-10 19,-16 1-20,0 6 11,-16-7 8,-20-7-19,-20 8 10,0-8 9,12-6-19,0 10 20,4-13-20,0 0 11,-24-7 5,9-4-13,-1 11 12,12 0-11,4-1 20,-8 1-23,4 3 17,0-3-18,4-4 10,12-10 10,4 4-20,12-4 11,4-13 7,-16 7-18,-4-4 17,5-3-14,-21-13 8,4 6 7,8-16-18,0-4 15,4-26-3,12 6-7,-12-12 11,16-5-12,8-6 5,0 0 10,16-6-19,16-24 16,12 0-12,12 7 7,16-4 5,4 7-12,32-3 25,4 6-28,12 4-1,0 0 11,4-7 1,12 33 11,-4 4-23,27 6 5,9-3 13,4 10-18,12 10 22,20 11-22,-4 22 13,-20 10-8,-5 17 6,13 7 3,-12 13 4,-16 13-18,-24 4 19,-16 3-19,0 10 13,-4 13 3,-4 10-16,-4 17 12,-28 7 1,0-11 12,-16-9-25,-20 3 0,-4-17 14,0 7-1,-12-3 1,-8-4-13,-4-13 18,-4-7-19,-12-3 11,-8-13 1,4-7 6,-8-14-18,-4 1 18,0 3-18,-24-17 20,80-13-20,0 0 11,0 0 3</inkml:trace>
    </iact:actionData>
  </iact:action>
  <iact:action type="add" startTime="45995">
    <iact:property name="dataType"/>
    <iact:actionData xml:id="d12">
      <inkml:trace xmlns:inkml="http://www.w3.org/2003/InkML" xml:id="stk12" contextRef="#ctx0" brushRef="#br0">23631 12272 0,'0'0'20,"127"-13"-20,29-4 23,44 7-23,4-13 14,-28 13-8,0-10 8,11 13-10,-7 1 5,-20 6 1,4 10 5,-8-7 2,-16 4-17,-17-7 15,9 3-9,-12 7 5,-12-17 6,-24 4-17,-20 0 10,-20-11 11,-16 8-21,-16-4 17,-12 3-16,0-6 29,0 10-30,-68 6 0,24 10 31,-4-13-30,0 10-1,-12-3 11,-48 3 8,-40 16-19,-15 4 19,-53-6-19,-28 6 11,-28 6 3,-11 1-7,-25-4 5,12-13 3,-12 10-15,17-13 12,11 6 3,0-13-12,9-3 9,-13-4 7,4 4-19,8-7 16,29-7-13,-17-9 12,32 9-3,0 4-8,13-7 10,27 10 3,0 3-17,12 4 8,44 3 15,44-10-23,20 6 10,32-2 10,24 2-20,12 1 13,0-7 1,92 0-14,-28 0 15,-4 0-10,4-7 10,20 1-5,36-4 6,52-10-16,16 6 22,31-2-22,-219 16 15,0 0-15,0 0 15</inkml:trace>
    </iact:actionData>
  </iact:action>
  <iact:action type="add" startTime="52710">
    <iact:property name="dataType"/>
    <iact:actionData xml:id="d13">
      <inkml:trace xmlns:inkml="http://www.w3.org/2003/InkML" xml:id="stk13" contextRef="#ctx0" brushRef="#br0">18224 13142 0,'0'0'8,"0"0"12,0 0-20,32-110 11,-24 63 9,-20 1-19,0 2 11,-20-12 14,-4-4-26,-4-7 0,-12 7 14,8-16-3,-8 9-7,-4 10 10,-16-3-3,-32 0 4,-4 0-14,-3-10 11,3 1 10,-20 2-22,-8 0 17,0 7-17,0 7 12,0 3 5,-11 17-16,-13 9 12,12-2 2,-28 19-15,4 7 13,8 10 6,16 7-19,-15-1 19,-1 24-19,28-6 11,12 12 12,4 8-23,4-11 12,20 24-8,16 16 10,13-7-5,11 8 12,28-4-21,16 6 10,16-16 6,20 7-16,20 13 17,19 6-12,-7 4 18,8 0-22,4-27 17,16-3-18,24 4 17,8-14-17,-4 6 11,-8-12 9,8-1-20,12 0 11,15-23 7,-11 7-18,-4-7 20,8-17-20,16 4 11,-4-11 7,-8-2-17,-1-8 8,13 4 13,-12-13-22,-12 0 17,20 3-14,12-7 6,0-3 5,-17 3 3,9-9-17,-12 2 18,-8-16-17,-16 4 10,-32-11 8,-8-9-19,-8 9 11,-12-3 10,-12-3-21,-12-1 11,0 14 8,-16-10-19,0 17 19,-12 3-19,-12 4 10,0-1 8,-16 14-18,0-4 17,-12-3-12,12 3 5,-20-3 2,0 4 0,-4-8-8,-12 1 11,8 3 5,4 3-20,-4-9 9,12 12 9,8 1-17,4 0 20,-4-4-21,-4 7 13,0 3-10,-16-13 17,-12 14-20,-23-1 10,7-10-1,84 17 10,0 0-5,0 0-14</inkml:trace>
    </iact:actionData>
  </iact:action>
  <iact:action type="add" startTime="55418">
    <iact:property name="dataType"/>
    <iact:actionData xml:id="d14">
      <inkml:trace xmlns:inkml="http://www.w3.org/2003/InkML" xml:id="stk14" contextRef="#ctx0" brushRef="#br0">13209 15966 0,'0'0'3,"0"0"16,0 0-19,-52 93 23,36-49-23,4-11 7,12 7 6,-16-17 9,16-3-22,4-10 20,8-10-20,0 0 9,0 0 13,0-46-22,4 19 8,-4 0 13,4-23-20,12-13 6,12-23 15,40-34-21,16-47 11,-96 167-10,0 0 10,0 0 4</inkml:trace>
    </iact:actionData>
  </iact:action>
  <iact:action type="add" startTime="55965">
    <iact:property name="dataType"/>
    <iact:actionData xml:id="d15">
      <inkml:trace xmlns:inkml="http://www.w3.org/2003/InkML" xml:id="stk15" contextRef="#ctx0" brushRef="#br0">14975 13108 0,'0'0'7,"0"0"11,0 0-18,0 0 10,0 0 13,0 0-22,0 0 15,0 0-16,-80 90 10,52-36 8,-16 16-6,8 13-12,-20 7 30,0 3-30,-24 30 1,-11 20 20,-9 1-21,-4 16 18,-4 33-17,0-10 15,-12 0-10,8 0 8,8-6-10,8-21 13,16-22-15,13-14 10,15-4 6,0-13-17,8-19 11,16-11 5,0-23-13,16-20 5,0-17 5,12-13-8,8 0 5,-4 0 6,24-50-17,-4 7 11,-8 20 10,0-14-21,4 7 14,-12 3-8,4 7 4,0-3 6,-12 10-16,8-4 23,-16-13-23,-8-10 11,-24-10 2,12-10-9,0 24 8,-8 2 3,8 14-10,0 7 4,4-7 17,4 17-26,0-1 3,4 14 6,16 4 13,0 9-22,4 0 16,8 1-13,0 2 11,-12 8 3,8-5-17,-16 18 16,-8 20 2,-8 9-18,-4 18 16,0-1-16,12-10 14,4-20 0,12 4-13,12-20 12,8-17 6,16-14-19,4-16 13,16-3 4,24-37-17,28-10 21,0-10-20,-1 0 14,-15 10-15,-20-10 13,-20 20 3,-12 17-14,-24 10 11,-8 6-1,-8 7 4,0 0-16,0 0 15,0 0 0</inkml:trace>
    </iact:actionData>
  </iact:action>
  <iact:action type="add" startTime="57394">
    <iact:property name="dataType"/>
    <iact:actionData xml:id="d16">
      <inkml:trace xmlns:inkml="http://www.w3.org/2003/InkML" xml:id="stk16" contextRef="#ctx0" brushRef="#br0">9892 17175 0,'0'0'19,"0"0"-19,0 0 20,0 0-20,0 0 19,0 0-19,0 0 22,0 0-22,0 0 20,-32-133-20,32 76 11,-8-6 7,8-17-18,8-13 16,-8-24-16,4-9 13,4-1 1,8 14 4,4-10-18,16-14 10,0 4 9,8 23-19,12 20 12,-16 30-8,0 23 13,0 27-6,-12 17-9,8 16 14,4 27-5,16 37-6,4 40 11,4 26-12,-13-7 21,1 14-25,-8-10 5,-16-13 11,-16-11-12,4-23 21,-16-23-25,0-30 4,-4-13 21,4-24-25,-12-13 17,-16 0-17,28 0 15,0 0-2,0 0-13</inkml:trace>
    </iact:actionData>
  </iact:action>
  <iact:action type="add" startTime="57963">
    <iact:property name="dataType"/>
    <iact:actionData xml:id="d17">
      <inkml:trace xmlns:inkml="http://www.w3.org/2003/InkML" xml:id="stk17" contextRef="#ctx0" brushRef="#br0">9840 16606 0,'0'0'26,"0"0"-26,0 0 0,0 0 11,0 0 10,0 0-21,120-64 12,-28 28 15,16 2-25,16-9 0,-8 0 16,-8 6-17,-13 7 12,1-10-7,-28 30 7,-16 0-7,-12 4 7,-12 12-2,-28 4 1,0 4-8,-16 9 11,-4-3-10,4-7 4,0 11 11,-8 5-20,8-9 11,8 4 3,8-8 5,36 11-18,8-10 10,16 6-5,-4-13 6,4-17 0,-8-6-8,0-14 10,0-13 8,0 4-22,-20-7 5,-16 6 6,-8 7 3,-8 3 0,-12 11-14,-4-14 10,-20 0 13,-8 0-23,-8 10 16,-12-4-14,8 24 11,-12 10 2,4 17-14,8 10 10,12 13 8,16 10-19,4-14 16,24-3-12,12-9 6,12-11 5,20 0-3,8-13-6,20-3 2,8-20 9,-4-14-12,-16 0 9,4-19-2,-20-1-12,-8-13 23,-20 14-23,-28-21 12,0 20 6,-4 1-18,-8 2 13,4 11 3,0 13-16,4 7 19,12 13-19,-4 0 29,8 66-29,20-26 0,0 17 17,44 30-13,16 13 8,0 16 0,-8 37 5,3-3-17,-15-10 14,-8 17-2,-24-7-9,-12-11 9,-20-19 8,-20-20-20,-16-16 16,-16-11-11,-4-27 4,-15-22 11,-9-21-20,-8-10 11,12-29 6,12-14-17,12-10 15,16-3-11,16-17 11,24-10-3,28-47-8,24-16 10,24 0-2,8 3-7,0 17 6,4 16 3,-20 34-10,-21 29 7,-11 41 11,-12 20-21,-8 6 8,-4 27 12,-8 3-21,4 11 15,-4-14-15,8 10 15,0-10 6,0-7-21,-4-10 4,12-16 6,0 3 5,8-10-2,8-27-10,4 1 12,0-8-4,4-6-7,-4-13 9,0-4-1,4-9 3,4-11-15,-20 11 24,-4 9-24,-16 7 12,0 10-7,-20 3 4,0 1 7,-8 16 5,-16-7-21,-4 20 4,0 7 7,-16 4 0,0 26 5,-20 6-15,8 4 33,8 14-34,12-1 0,4 20 13,20 4-11,12 6 10,32 4 7,0-11-19,28-9 31,24 0-31,32-24 1,8-7 12,8-29 3,20-10-16,8-31 11,-4-2 6,-21-11-17,-123 47 14,0 0 6,0 0-20</inkml:trace>
    </iact:actionData>
  </iact:action>
  <iact:action type="add" startTime="61482">
    <iact:property name="dataType"/>
    <iact:actionData xml:id="d18">
      <inkml:trace xmlns:inkml="http://www.w3.org/2003/InkML" xml:id="stk18" contextRef="#ctx0" brushRef="#br0">15015 16692 0,'0'0'20,"0"0"-20,0 0 13,0 0 8,28 100-20,0-57 11,24 4 0,4-10-12,0-7 22,8-10-20,4-14 13,-4-12-11,-8-21 4,-16-13 9,-16-10-13,-20-23 8,-8-7 4,-20-7-16,-4 11 14,-12-8 5,4 24-19,4-13 13,-4 23-8,8-3 5,12 13 3,0 13 9,8 14-22,8 6 9,0 4 7,0 3-16,0 0 21,0 0-20,36 50 13,-32-33-10,8 6 21,-16-16-25,4 6 16,0-13-16,-8-60 17,8 60-16,0 0 8,0 0 12</inkml:trace>
    </iact:actionData>
  </iact:action>
  <iact:action type="add" startTime="62299">
    <iact:property name="dataType"/>
    <iact:actionData xml:id="d19">
      <inkml:trace xmlns:inkml="http://www.w3.org/2003/InkML" xml:id="stk19" contextRef="#ctx0" brushRef="#br0">13812 16103 0,'0'0'2,"0"0"9,0 0 11,0 0-21,0 0 15,0 0-16,-92 40 17,52-7-9,0 7 10,-16 3-18,5 4 14,7-7 3,8 6-16,8-6 17,16-3-18,20-17 18,8 10-18,12-3 14,48 13 3,7-14-17,17 8 13,20 2-7,8-9 8,-4-4 1,-12 7-14,-20 0 15,-20-3-11,-8 9 5,-24 4 9,-12 14-18,-32 6 11,-20 6-3,-16 18 4,-16-1-7,-12-3 8,-20-7 2,-12-6-15,-8-14 17,0-13-18,16-7 16,20-26-8,12-14 6,28-23-11,20-6 9,20-14 9,20-30-21,-28 80 6,0 0 13,0 0-19</inkml:trace>
    </iact:actionData>
  </iact:action>
  <iact:action type="add" startTime="63405">
    <iact:property name="dataType"/>
    <iact:actionData xml:id="d20">
      <inkml:trace xmlns:inkml="http://www.w3.org/2003/InkML" xml:id="stk20" contextRef="#ctx0" brushRef="#br0">15287 15716 0,'0'0'15,"0"0"-15,0 0 25,0 0-25,0 0 16,0 0-16,92 14 43,-88-1-43,16 14 0,12-1 1,44 61 13,23 16 6,-3 14-20,4-1 6,-12 1 12,0 16-17,-28 0 18,-8-19-19,-12-15 20,-24-22-19,-4-27 17,-12-17-18,-12-26 23,12-7-23,-20 0 16,8-67-15,0 27 13,12-20-9,12-3 8,4-30 0,8 3-10,4 3 25,4-3-28,8 4 2,8 3 12,-4 13-1,-4 20-10,4 20 14,4 23 1,-4 14-18,8 23 10,3 16 12,-15 18-22,0 6 8,-16 23 5,-32 7-11,-16 16 13,-20-19 2,-11-4-17,-13-20 13,-12-9 8,-4-18-21,-20-29 12,-4 0-9,4-31 12,32-2-1,20-21-14,36-3 24,44-17-24,40-52 14,-68 109-10,0 0 7,0 0 1</inkml:trace>
    </iact:actionData>
  </iact:action>
  <iact:action type="add" startTime="64135">
    <iact:property name="dataType"/>
    <iact:actionData xml:id="d21">
      <inkml:trace xmlns:inkml="http://www.w3.org/2003/InkML" xml:id="stk21" contextRef="#ctx0" brushRef="#br0">16917 16326 0,'0'0'21,"0"0"-21,0 0 15,0 0-15,0 0 21,0 0-21,0 0 11,96 33 10,-32-39-20,-4-8 15,4-12-15,4-4 10,-16 6 10,-12-16-20,-8-3 7,-20 10 7,-12-14-9,-16 14 16,-12-7-22,-16 6 7,-20 11 6,-28 7 7,8 16-19,4 16 6,12-3 5,4 31 5,24 22-17,20-2 22,20 6-22,16-10 7,24 10 3,16-11 5,24-9-8,24-23 6,-8-30-6,0-14 9,-24-23-7,-8-13 5,-32-10-13,-8-14 17,-16 10-17,-16-6 19,-8 10-20,4 13 16,-4 13-13,4 21 18,0 16-21,12 0 24,0 0-24,8 53 19,8-20-19,16 40 7,32 21 5,4-1 11,23 7-22,5 13 6,-4 34 5,-20-11-8,-8 24 18,-36 27-22,-4-18 21,-32-29-21,-8-30 6,-20-33 5,-12-21 2,-12-29 9,-8-20-22,-4-34 7,-8-9 14,1-18-21,11-19 21,12 3-20,16-33 6,4-24 13,20-23-20,12 7 19,8-10-19,8 10 8,12-14 14,-4 17-22,4 24 20,-24 116-20,0 0 31,0 0-30</inkml:trace>
    </iact:actionData>
  </iact:action>
  <iact:action type="add" startTime="65112">
    <iact:property name="dataType"/>
    <iact:actionData xml:id="d22">
      <inkml:trace xmlns:inkml="http://www.w3.org/2003/InkML" xml:id="stk22" contextRef="#ctx0" brushRef="#br0">17656 15780 0,'0'0'12,"0"0"5,0 0-17,0 0 24,0 0-24,84 70 10,-32-30 14,20 6-24,4 11 15,-8 13-15,0 13 14,-12 4-10,-4-1 10,-12-9 2,-16-11-15,-8-19 12,-16-14 3,-12-6-16,0-10 24,-16-24-24,0-6 6,12-7 5,-4-10 8,4-17-19,0 4 15,16-17-9,0-3 5,0-11 0,12-9-1,4-14 8,8-12-18,-4 19 15,8-4-10,-4 24 7,-12 17 8,4 16-20,4 21 12,0 16-7,-8 0 6,0 53 4,0-16-3,4-7-10,8 13 21,4 17-23,4 3 15,8 37-10,12-3 7,0-1-7,4-2 4,-5-34 2,17-17 5,-12-13-13,0-20 11,8-20 2,-8-17-16,-8-6 20,-16-17-20,-8-7 13,-20-13 1,-4-10-9,-24-3 7,-8 10 0,-8 10-7,-28 13 7,-12 13 0,-16 17 4,12 23-16,9 14 20,7 16-20,16 11 11,24 2 4,12 11-9,16 9 6,16-6 7,24 4-18,0-11 12,28-13-11,-1-7 11,13-16 4,0-14-17,-12-16 13,-16-24 1,-8-6-10,-20-27 7,-12-7 7,-8-22-18,-8 9 13,-8 3 10,-4 14-22,8 16 3,8 20 9,0 7-3,8 30 3,0 0-8,0 54 4,4-24 10,4 26-19,12 21 21,0 3-20,12 0 15,4-7-11,4-20 6,8-6 3,0-17-8,-4-17 5,0-26 2,-24-34-11,-12-19 27,-8-21-28,-16-3-1,-8 7 30,4 0-30,-4 13 1,-8 20 11,8 17 9,-8 6-21,4 7 13,0 20-9,20 0 7,0 56-3,12-29 8,4 0-11,8 3 11,-8 0-11,32 0 8,8 20 0,12-4-11,0 8 9,11-8 4,-7 4-11,20-7 16,-12-6-16,-12-14 6,0-9 5,-24-28-14,-12-12 12,-28-14 2,-16-13-12,-4-14 28,-12-3-31,-12 10 0,0-17 18,12 1-18,-8 16 16,4 0-12,4 20 12,8 0-5,12 23-9,8-3 19,-8 14-21,8-1 15,0 7 2,8 0-16,-4 0 10,0 0 9,8 0-19,-12 0 17,12 43-17,-8-33 6,4-3 16,-8-7-23,0 7 17,0-7-17,0 3 13,0-3-4,0 7 11,-40-7-20,28-10 13,-4 10-8,4-14 8,-4 1 5,4 0-18,0-14 11,0 7 3,-4-7-9,16 4 6,-4 13 6,-4 10-16,20 0 19,0 0-19,0 47 17,16-7-12,24 46-2,20 38 18,8 9-22,-8 7 18,4 23-13,8 10 1,-4-16 16,0-14-22,0 13 18,-20-26-11,4-20-3,-25-33 12,-15-27-7,-8-17-3,-12-16 5,-4-17-1,-4 0 0,-8 0-4,-4 0 10,4-90-13,-11 50 8,7-4 3,-16-19 4,-16-33-18,-36-31 20,-20-3-20,8-6 17,0-11-16,0-16 12,0 20 1,0 9-1,8 28-13,28 26 25,12 7-25,8 13 14,25 6-12,-9-6 11,12 7 0,-4-17-8,0 0 5,4 7 11,0-7-21,12 10 16,12-7-11,16 17 2,-4 4 4,27 16 3,-7 0-10,24 20 10,8 7-1,8 3-9,0 10 10,-4 23-1,0 7-9,-16 16 8,-8 11 3,-12 10-12,-16-1 12,-8 11-1,-16 6-14,-8-3 19,-8 3-19,-8 14 11,-12-1 10,-4-12-20,-8-18 12,0-9-9,-16-24 8,0 4 1,-4-10 2,-4-14-15,12-17 16,16-32-12,12 9 11,16-19-11,8-11 8,4 47-2,0 0 11,0 0-21</inkml:trace>
    </iact:actionData>
  </iact:action>
  <iact:action type="add" startTime="69107">
    <iact:property name="dataType"/>
    <iact:actionData xml:id="d23">
      <inkml:trace xmlns:inkml="http://www.w3.org/2003/InkML" xml:id="stk23" contextRef="#ctx0" brushRef="#br0">23063 13435 0,'0'0'19,"0"0"-18,-108-37 11,56-3 11,0-6-22,8-14 13,-4 3-12,16-16 11,5-1-7,-1 8 17,4-7-23,8 3 17,4-14-15,4-2 6,16-4 16,4 0-24,4 7 5,16 3 16,7 10-21,13 6 20,0-9-19,4 7 12,8 6 1,16-4-14,4 14 15,24 0 7,0 10-21,12 4 4,4 13 5,24-4 2,-1 10 3,-11 1-15,-16 2 13,28 18 7,-8 6-19,0 10 9,-28 6 10,7 4-20,9 10 8,0 7 14,-20-1-22,-20 11 12,0 0 13,4 13-25,-20 26 1,0 14 11,-8 3 0,-24-3 2,-16-10-13,-20 3 11,-4-3 5,-24 7-17,-8-17 16,-24 6 3,-24-9-18,-24-7 17,-8 23-18,-4-13 13,4-7-9,4-13 16,0-16-20,-23-18 23,19-16-22,16-10 12,16-10-8,16-10 9,32-16-10,8-4 17,20 13-21,8-20 13,20 4 6,4 6-19,4 11 20,4-14-20,4-17 12,12-6 2,-52 53-14,0 0 16,0 0 0</inkml:trace>
    </iact:actionData>
  </iact:action>
  <iact:action type="add" startTime="70128">
    <iact:property name="dataType"/>
    <iact:actionData xml:id="d24">
      <inkml:trace xmlns:inkml="http://www.w3.org/2003/InkML" xml:id="stk24" contextRef="#ctx0" brushRef="#br0">25277 13195 0,'0'0'22,"0"0"-22,0 0 7,0 0 12,0 0-19,92-13 13,-60 6 8,4 14-21,20-7 12,4 0 9,20 3-21,20-3 10,15 7-5,21-4 5,8 0 5,28-3-2,8 4-13,8 9 27,15 10-27,25-6 4,-12 13 7,28 7 2,-16-11 0,-1-2-11,-11-1 10,0-13 0,12 13 8,-5-16-19,17 6 8,0-6 14,-8-4-23,-5 0 4,-11 17 20,4-16-24,-8-4 17,-24 0-17,-9 0 11,-7 3 12,-24 4-23,-16-7 5,-16 23 6,-12-6 3,-20 6-4,-20 4-5,-32-4 6,-8-3 9,-24 7-20,0-11 13,-40-2 3,12 6-16,4-14 13,-4-12 3,-4-4-16,8-4 19,-4-2-19,0-4 14,-12-17-1,0 0 3,4-3-16,4 4 22,8-11-22,8 1 16,12 2-16,-4 11 13,16 6-1,12 1 4,16 19-16,8-3 16,-4 20-11,-16 7 4,8-14 10,-4 10-19,8 14 15,20 23-3,24 10 5,24-14-17,-9-6 18,1 0-18,-16-6 13,-8-11 5,-20 10-18,-28-6 18,-12 0-18,-12-11 15,0-2-11,-52 16 27,12 3-31,0 23 0,-12-6 14,-4 17-3,-12-10-7,0-1 14,1 1-14,3-20 8,20-7 1,8-10 2,24-4-14,12-9 14,0-4-12,0-3 7,0 0 4,0 0 8</inkml:trace>
    </iact:actionData>
  </iact:action>
  <iact:action type="add" startTime="71398">
    <iact:property name="dataType"/>
    <iact:actionData xml:id="d25">
      <inkml:trace xmlns:inkml="http://www.w3.org/2003/InkML" xml:id="stk25" contextRef="#ctx0" brushRef="#br0">29577 15200 0,'0'0'8,"0"0"12,0 0-19,0 0 8,0 0 13,0 0-22,0 0 14,0 0 10,0 0-23,0 0-1,0 0 13,-92-67-3,40 81 2,-16 2 3,0 11-15,-12-10 23,-4 13-22,4 6 11,16-9-7,20 0 7,20 3 3,36 0-14,4 0 12,36 10-2,16 13 10,24 0-21,16 4 5,0 9 6,16-9 2,-16 0 3,0-7-16,-16 6 17,-21-6-13,-11 13 10,-28 17-5,-20 4 14,-12-1-23,-12-10 3,-16-3 20,-16-3-23,-8-21 21,1 1-20,-17-10 8,-16-17 8,-8-17-17,12 0 12,0-29 8,24-4-19,0-24 9,20 1 5,8-17-9,28 7 12,12-14-18,20 1 10,20-31 7,24 4-3,-76 103-14,0 0 19,0 0-18</inkml:trace>
    </iact:actionData>
  </iact:action>
  <iact:action type="add" startTime="72098">
    <iact:property name="dataType"/>
    <iact:actionData xml:id="d26">
      <inkml:trace xmlns:inkml="http://www.w3.org/2003/InkML" xml:id="stk26" contextRef="#ctx0" brushRef="#br0">30204 15843 0,'0'0'10,"0"0"8,0 0-18,0 0 14,108-20 6,-56 7-20,0-17 14,16 13-12,-12-16 13,8 3 3,-8 10-18,12-14 14,-12 1-10,-4-4 8,-29 7 0,-11 1 3,-12-8-15,-35 10 16,-9-3-11,-8 10 11,-12 27-12,-8 13 17,-8 20-21,0 13 18,0 20-18,0 7 22,12-10-22,24 7 14,32-10 2,16 9-16,20-9 11,28-4 8,4-16-19,24-7 13,24-14-1,12-16 4,28-13-16,-13-27 18,-7-27-17,-16-19 18,-24-11-19,-4-13 15,-12 10-11,-4 0 9,-8-23-4,0 17 4,-16 2 2,0 24-15,-16 30 20,-8 14-20,-16 19 34,-12 7-34,-4 0 0,4 70 9,-4-27 15,-8 17-24,-8 44 5,-20 15 4,-4 8 4,-20 16 0,12-16-8,4-31 7,12-22 2,20-18-8,12-32 4,-8-24 11,8-14-20,4-26 9,12-36 9,0-21-19,8-19 11,4 6-7,8 10 11,4 6 1,4 21-16,-4 30 14,8 16 6,16 24-20,8 23 10,4 7 7,20 22-17,12 11 13,16 0 12,24 17-25,15 13 0,-23-7 28,-16 0-26,-16-19-1,-36-8 10,-16-12 1,-40-18 3,-36-26-12,-12-20 11,48 20 3,0 0-16,0 0 16</inkml:trace>
    </iact:actionData>
  </iact:action>
  <iact:action type="add" startTime="73648">
    <iact:property name="dataType"/>
    <iact:actionData xml:id="d27">
      <inkml:trace xmlns:inkml="http://www.w3.org/2003/InkML" xml:id="stk27" contextRef="#ctx0" brushRef="#br0">30204 17392 0,'0'0'8,"0"0"12,0 0-20,0 0 11,0 0 10,-80-7-21,36 10 14,-24 1 10,4 9-24,-8 7 1,5 0 23,-13-3-23,0 3 4,12 3 9,24-6 2,8 3-16,24-4 12,12 14 0,52-3 2,16 26-12,24 4 17,4 16-18,11-20 12,25 1 1,24 12-11,12-12 8,-16 9 4,-20 0-10,-20 0 5,-36 11 6,-37-1-10,-35 10 4,-43-10 11,-29-3-21,-12-10 36,-12-3-35,-8-24-1,-4-3 0,8-23 16,0-14-13,28-23 7,0-3 0,20-30 4,8-17 1,12-17-15,24-53 19,32-13-17,28-43 8,-56 206 6,0 0-13,0 0 11</inkml:trace>
    </iact:actionData>
  </iact:action>
  <iact:action type="add" startTime="74275">
    <iact:property name="dataType"/>
    <iact:actionData xml:id="d28">
      <inkml:trace xmlns:inkml="http://www.w3.org/2003/InkML" xml:id="stk28" contextRef="#ctx0" brushRef="#br0">31183 18071 0,'0'0'0,"0"0"22,0 0-21,0 0 20,0 0-21,0 0 8,0 0 15,0 0-23,0 0 11,0 0 8,0 0-19,84 0 11,-84 0 9,0 0-20,0 0 10</inkml:trace>
    </iact:actionData>
  </iact:action>
  <iact:action type="add" startTime="74768">
    <iact:property name="dataType"/>
    <iact:actionData xml:id="d29">
      <inkml:trace xmlns:inkml="http://www.w3.org/2003/InkML" xml:id="stk29" contextRef="#ctx0" brushRef="#br0">31886 17415 0,'0'0'19,"0"0"-19,0 0 10,0 0 14,0 0-24,0 0 9,0 0 4,0 0 5,-95 20-18,79-10 20,4 10-19,0-3 16,12-1-17,0 1 14,16 6 3,-4-6-17,0 16 18,8-6-18,12 23 21,-5-7-21,1-3 27,0-7-26,4 1-1,4-1 22,-12-6-22,4-14 14,0 14-8,0-7 8,0-14-8,0 18 8,-4-18-10,8-2 16,-4-4-20,4 0 20,-4 3-20,0-6 15,16-1-9,-4 4 6,12 0 1,4-6-10,-12-1 10,4-10 2,-8-3-12,-12-3 11,0 0-9,-12-4 8,-4-13 2,-4 7-12,-20-11 11,-12-2-9,-4-14 7,-12 0 4,-4 7-13,-8-4 7,-24 4 4,-4 16 3,-4 14-16,0 13 17,4-4-18,4 14 12,16 14 0,8-1 4,12 14-15,0-1 11,13 8 6,3 12-17,20 4 17,-4 20-18,16 0 16,20-7-13,11 4 22,13-24-25,4 7 6,12-6 6,4-8 2,4-29-9,-8-4 9,12-13-9,-8-26 13,-4 2-17,-8-19 19,-16-17-20,-16 0 13,-12 0 0,-4 14-9,0-1 7,-8 17 8,-4 13-19,0 14 15,8 13-4,-8 0-7,0 0 10,4 70-1,8-30-8,12 33 10,32 30-11,12 7 8,11 4-1,5-11 9,-4 37-20,-4 3 13,-36-23-8,-24 0 11,-16-10-4,-12-4-12,-4-26 26,-20-27-25,-4-13 2,-16-10 13,-16-30-11,-20-10 6,1-23 2,-1-3-9,20-14 10,4-17 3,28-3-17,28-3 20,12-17-20,36-17 23,20-29-23,28-8 20,12 15-20,7 19 12,-7 40 3,-16 23-14,-12 24 18,0 6-18,-16 27 10,8-3 7,4 6-18,4 7 11,0 7 9,8-7-19,-20 6 13,-12-9 3,-8-4-16,-20-13 14,-16 0-14,0-13 15,-68-27-12,68 40 17,0 0-20,0 0 21</inkml:trace>
    </iact:actionData>
  </iact:action>
  <iact:action type="add" startTime="79691">
    <iact:property name="dataType"/>
    <iact:actionData xml:id="d30">
      <inkml:trace xmlns:inkml="http://www.w3.org/2003/InkML" xml:id="stk30" contextRef="#ctx0" brushRef="#br0">10919 14581 0,'0'0'19,"116"-4"-19,64-6 11,20-13 9,19 6-20,-7-3 16,-20-3-12,-8 10 7,16-1 1,-21 1 0,-15 6-8,12-3 15,0 0-19,-16 10 13,16-6-3,-1-1 7,-15 0-17,-24-6 18,20-7-15,-16 20 11,-4-3 4,-16-1-18,3-2 31,-3 6-31,-12 6 0,-16-6 13,-8 0-8,-28 4 14,-8-8-19,-28 4 11,-12 4 13,-8-4-23,0 3 14,0-6-15,-52 6 19,24 7-19,-24 0 16,0-10-11,-4-10 6,-28 27 7,-48-7-18,-59-7 15,-25 10-9,-40-3 9,0-10-6,-27-10-3,15 4 12,12-4-18,0-4 12,13-9 6,-37 16-17,20 1 15,-20 6-11,21 6 8,-37 8 18,12 16-31,-3-4 0,23 1 18,16 6-17,32 1 16,12 6-17,-11-17 18,31 14-17,16-14 15,-4-6-10,24 6 9,28-10-12,37 7 9,31-17-3,28-3 3,24 0 1,0-10 8,76 10-20,-17-6 2,-7 6 8,12-10 2,8 10-7,20 3 3,32 4 11,48-7-14,4 0 4,12-7 3,15 4-12,-15-10 9,-24 19 14,12 1-24,8 3 6,-184-10 6,0 0-3,0 0 8</inkml:trace>
    </iact:actionData>
  </iact:action>
  <iact:action type="add" startTime="93621">
    <iact:property name="dataType"/>
    <iact:actionData xml:id="d31">
      <inkml:trace xmlns:inkml="http://www.w3.org/2003/InkML" xml:id="stk31" contextRef="#ctx0" brushRef="#br0">17121 3076 0,'-60'353'21,"40"-186"-21,32-154 9,0-13 2,0-73 10,4 26-21,0-6 13,4-14-9,-12-9 10,0 9-3,-4-39-4,4-51 6,8-16 8,12-7-20,0-36 3,12 22 24,-4 28-27,4 29-1,4 24 14,-8 30 1,0 9-9,-4 24 3,-4 7-3,-12 20 6,0 16-1,-4 1-1,-12 6 8,4 53-18,4-17 16,4 18-12,4-8 11,12 48-1,11 29-14,13 3 16,16 1-12,0 10 7,0-1 0,-12-19 9,-4-1-20,-12-26 11,-8 7 11,-8-7-22,-12-24 11,-8-2-4,-8-21 1,4-6 11,-16-27-19,-20-4 10,4-36 5,32 30 2,0 0-17,0 0 21</inkml:trace>
    </iact:actionData>
  </iact:action>
  <iact:action type="add" startTime="94238">
    <iact:property name="dataType"/>
    <iact:actionData xml:id="d32">
      <inkml:trace xmlns:inkml="http://www.w3.org/2003/InkML" xml:id="stk32" contextRef="#ctx0" brushRef="#br0">17361 2707 0,'0'0'2,"0"0"30,0 0-32,0 0 0,0 0 22,92-44-21,-48 34 8,12-13 6,31-4-14,9-6 21,4-10-22,-8 6 14,-20 0-2,-12 4-9,-28 13 8,-16 20 6,-16 0-16,0 0 13,0 0 9</inkml:trace>
    </iact:actionData>
  </iact:action>
  <iact:action type="add" startTime="94527">
    <iact:property name="dataType"/>
    <iact:actionData xml:id="d33">
      <inkml:trace xmlns:inkml="http://www.w3.org/2003/InkML" xml:id="stk33" contextRef="#ctx0" brushRef="#br0">18903 2074 0,'0'0'1,"0"0"-1,0 0 14,0 0 6,-76 26-20,40-12 13,-28-8-4,-8 18 7,-3-11-16,7 27 17,8-10-13,24 0 13,20 7-14,16-4 6,40 4 9,16-1-14,36-16 11,27 3-10,9-13 6,-8 4 3,-24 2-9,-32 21 6,-20-10 2,-32 23-9,-28 6 9,-36 14-4,-32 14 10,-20 5-19,-4-9 11,8-3 12,9-20-23,23-14 13,24-20-10,12-3 9,16-30 2,16-16-10,16-28 10,-16 54-3,0 0 9,0 0-20</inkml:trace>
    </iact:actionData>
  </iact:action>
  <iact:action type="add" startTime="95020">
    <iact:property name="dataType"/>
    <iact:actionData xml:id="d34">
      <inkml:trace xmlns:inkml="http://www.w3.org/2003/InkML" xml:id="stk34" contextRef="#ctx0" brushRef="#br0">19611 2077 0,'0'0'0,"0"0"0,0 0 21,0 0-21,0 0 23,0 0-23,0 0 10,0 0 1,-116 73 8,48-26-18,8 13 17,12 7-18,24-21 12,32 4 3,8-10-15,36-10 16,16 0-12,24-20 10,4-10-2,-1 7 7,1 3-19,-28 16 18,-20-2-18,-44 19 10,-32 14 7,-48 26-14,-12 3 14,-15 11-17,-17-17 14,20-10-2,8-17 4,20-23-16,20-6 13,24-18 7,28-29-20,16-14 6,24-19 4,-40 56 3,0 0 0,0 0 4</inkml:trace>
    </iact:actionData>
  </iact:action>
  <iact:action type="add" startTime="95466">
    <iact:property name="dataType"/>
    <iact:actionData xml:id="d35">
      <inkml:trace xmlns:inkml="http://www.w3.org/2003/InkML" xml:id="stk35" contextRef="#ctx0" brushRef="#br0">20166 2613 0,'0'0'16,"0"0"-15,0 0 7,68 110 15,-28-50-23,16-3 12,12-1 3,16-36-15,-4-13 15,-12-34-1,-16-19-13,-13-14 16,-15 0-13,-12-7 4,-20 14 9,-12 6-14,-20 4 11,-11 13 5,-13 17-19,-4 13 13,-4 13-8,-8 24 8,12 9-4,12 11 17,24 6-25,28-9-1,4 19 30,40-13-30,16 0 0,24-30 22,12-7-22,-20-16 19,-72-7-19,0 0 16,0 0-2</inkml:trace>
    </iact:actionData>
  </iact:action>
  <iact:action type="add" startTime="96133">
    <iact:property name="dataType"/>
    <iact:actionData xml:id="d36">
      <inkml:trace xmlns:inkml="http://www.w3.org/2003/InkML" xml:id="stk36" contextRef="#ctx0" brushRef="#br0">21285 2274 0,'0'0'17,"0"0"-17,0 0 24,0 0-24,-12-100 6,-12 83 7,-4 10 9,-12 7-21,-12 17 18,-20 26-19,8 34 16,20 20-16,28 6 15,28-3-10,44-17 8,24 0-5,16-23 1,12-17 6,0-33-10,-8-10 6,-8-16 0,-24-21 0,-5-23 1,-23-6-8,-20-8 14,0-9-13,-32-10 7,0 20 0,-4 9-7,-8 28 23,0 22-27,9 14-1,15 0 35,0 114-35,11-18 0,13 14 6,4 0 6,16-17 7,4-3-19,8-30 20,12-20-20,0-17 20,0-23-20,-4-16 8,-28-21 7,0-6-6,-20-20-3,4 9 7,-4-12 6,-16 22-19,0-2 18,-8 9-18,4 20 21,0 17-21,-4 0 11,4 0 2,-8 47 5,28-17-18,8 17 13,20-4-7,8 0 7,12-19-2,8-14-7,8-20 11,-12-14-1,-17-19-14,-23-7 21,-24-10-21,-20 10 15,-23-7-2,-29 4-9,-12 23 10,-4 30-8,8 23 6,16 37-1,12 7-6,40 33 5,24 3 4,40-6 6,24-31-19,20-29 4,20-27 7,-17-47 1,-19-16-8,-16-20 5,-20-4 3,-16-6 1,-8-24 0,-20 4-14,4 13 20,-4 44-19,-4 32 16,24 14-16,4 84 9,16-11 5,36 3-1,12-6-14,0-20 24,-8-33-24,-12-34 16,-8-29-15,-24-28 10,-12-22 3,-28-24-10,-28-7 8,-24-26 6,-4-30-18,-8-4 12,8 38 12,0 15-23,12 34 3,8 50 9,8 34 0,4 32-10,12 58 10,8 19-3,4 73 1,-12 38 5,12 22-15,-24 17 15,8-40-13,12-43 10,-8-33 1,8-47-10,-20-37 26,12-40-30,-12-3 0,20-39 16,-8-5-12,8-26 9,8-13 0,20-4-10,20 17 13,12-3-12,8 7 7,8 26 1,8 3 11,-4 7-23,20-7 4,-16 7 7,11 14 1,-7-14 1,-16 0 1,-12 3-14,-20 4 17,-20 19-13,-16 14 6,0 14 9,-24 12-19,20 54 11,4 44 7,12 9-17,4 3 15,24-12-12,28-1 8,4-40 2,4-33-10,-8-33 9,-24-54-1,-8-43 7,-36 70-19,0 0 19,0 0-19</inkml:trace>
    </iact:actionData>
  </iact:action>
  <iact:action type="add" startTime="97828">
    <iact:property name="dataType"/>
    <iact:actionData xml:id="d37">
      <inkml:trace xmlns:inkml="http://www.w3.org/2003/InkML" xml:id="stk37" contextRef="#ctx0" brushRef="#br0">24090 1561 0,'0'0'1,"0"0"-1,0 0 33,0 0-33,0 0 0,0 0 18,80 66-18,-68-39 27,-8-4-27,12 24 12,-16-47-12,0 0 13,0 0 5</inkml:trace>
    </iact:actionData>
  </iact:action>
  <iact:action type="add" startTime="98013">
    <iact:property name="dataType"/>
    <iact:actionData xml:id="d38">
      <inkml:trace xmlns:inkml="http://www.w3.org/2003/InkML" xml:id="stk38" contextRef="#ctx0" brushRef="#br0">24282 2284 0,'0'0'23,"0"0"-23,92 120 26,-12-41-26,-8-15 0,8-24 12,0-30 1,-13-34-9,1-22 9,-28-28 3,-16-15-16,-24-1 13,-12 13 4,-24 0-17,-12 21 16,-15 16-12,-1 23 16,8 27-20,0 20 23,-8 67-23,16 26 18,24 20-18,40-13 13,20 0 3,20-17-11,40-33 11,16-37-15,-5-43 12,-27-40-8,-16-13 15,-24-30-20,0-27 23,-24-7-23,-4-22 11,-12 25 1,0 21-8,4 13 11,4 37 3,-8 26-18,4 17 10,8 0 11,-8 83-21,8-9 9,0 36 9,0-10-16,-12-7 14,0-27-1,-4-6-15,4-43 17,4-17-16,-4 0 9,0-50 8,16-7-17,12-36 15,24-10 0,16-4-16,24 11 14,-8 16-10,-8 27 8,-20 19 5,-12 28-17,-8 16 12,-8 23 13,-5 23-25,-3 18 13,4 22-13,4 4 14,12-3-1,-12-7-11,-4-17 12,-12-30-1,-12-43-11,0 0 13,0 0-1</inkml:trace>
    </iact:actionData>
  </iact:action>
  <iact:action type="add" startTime="99145">
    <iact:property name="dataType"/>
    <iact:actionData xml:id="d39">
      <inkml:trace xmlns:inkml="http://www.w3.org/2003/InkML" xml:id="stk39" contextRef="#ctx0" brushRef="#br0">26815 1368 0,'0'0'30,"0"0"-30,0 0 0,0 0 5,0 0 10,0 0 6,0 0-21,80-14 18,-40 78-17,16 29 6,8 37 16,-8 20-23,0 6 6,-12-13 9,-8-6-4,-8-34-7,-4-13 9,-12-27 2,-8-26-10,-16-37 2,-4 0 4,-8-120 7,24 120-18,-28-143 19,0-47-19,0 14 12,-24-14 2,-12 27 0,-8 26-9,-8 17 13,-4 30-18,21 20 12,7 20 2,16 17-9,12 13 5,28 0 8,0 17-18,40 3 15,0 0-4,27-7-6,33 0 9,40-3 2,-16 4-15,0-1 16,-16 14-17,-16 9 10,-24-2 7,-16 29-13,-48 4 12,-32 52-12,-40 35 22,-28 9-26,-8-10 3,20-23 12,8-17-6,32-16 7,16-27-15,20-17 21,28-9-22,8-24 10,24-30 8,16-4-18,44-9 17,24-7-12,12-3 5,-12 19 2,-21 11 11,-31 23-23,-20 17 4,-32 26 4,-20 20 4,-40 24 3,-40 6-12,-12 17 11,-16 7 5,-19-7-18,3-21 11,16-19-8,16-13 16,12-30-19,28-11 10,32-12 3,8-18-10,52-46 8,24-10-4,20-33 13,16 0-21,16-7 13,-1 3 2,-7 14-14,-16 17 22,-20 19-23,-16 17 13,-16 10-8,-20 20 6,-4 3 2,-4 7-8,0 7 5,4-4 20,28-3-30,24-10 0,16-13 18,-4-14-16,3-9 12,-31 2-3,-24 1 9,-20 3-20,-24 14 12,-20 2 5,-8 21-17,-24 6 18,-35 34-18,-29 23 10,-4 43 10,-4 14-20,40 16 13,36-7 11,40-29-24,40-7 5,40-30 2,36-20 3,32-40 9,0-33-19,-17-24 17,-11-43-13,0-33 13,-16-24-14,-16-19 12,-12-34-1,-8-7-14,-8 21 12,-20 13 2,-16 33-10,-24 33 10,0 64 15,-12 40-29,8 13 0,12 100 12,-4 16 6,8 67-18,12 47 10,0 13 8,16 17-18,-4-40 14,-4-30 9,0-54-22,-4-36 3,-16-46 6,-12-48-1,-16-6 8,-12-83-16,0-4 16,-24-43-12,8-6 6,-4 3 10,12 29-21,8 21 16,12 13-16,12 27 13,28 13 2,0 20-13,8 10 20,28 17-22,8-7 18,12-4-17,12 4 13,0-10 0,0 0-13,-8-10 16,-16 10-14,-4-6 28,-12-4-31,-16 20 0,-16-10 18,-8 13-18,0 0 11,-4 27 4,4 20 4,12 23-19,4 4 16,8 3-16,15-13 15,1-24 2,12-17-16,-16-36 13,12-30-10,-4-19 17,4-35-21,-4-2 25,8-8-25,-12 11 4,-8 13 7,4 20 1,-20 20 3,-20 27-10,-4 3 2,-4 0 7,8 83-10,4-23 11,4 7 1,8 9-16,12-22 20,4-8-20,4-9 15,16-14 0,-16-16-14,16-14 24,-16-23-24,16-13 23,-4-10-24,20-24 0,-8 4 14,11 3-1,-3-3 2,-16 13-15,-8 13 14,-16 17-9,-12 13 8,-20 17 6,0 0-19,0 0 12,-8 60-2,16-26-6,0-1 11,16 7 1,8-3-15,16-14 9,12-6 23,8-8-33,4-18 0,-4-15 5,4-16 7,-24-3 2,-4-10-9,-20-11 5,-16 8 7,-16 12-12,-20 8 7,-8 19 4,-24 24-15,0 23 14,-8 43-11,8 27 9,28 10 3,36 10-16,20 10 14,24-24-2,28-22-8,16-28 9,12-33 9,4-46-22,-16-10 12,-16-37-8,-16-20 18,-8-17-22,8 11 18,-12-17-17,0 16 23,-13 14-23,-3 23 3,-20 36 11,-4 24-11,0 0 8,-4 77 11,-4-10-23,8 16 5,-12 7 14,24 0-19,0-7 16,0-26 4,-8-14-19,-4-10 10,0-16-7,16-17 10,4 0 3,-16-50-17,8 23 17,0 7-16,-12-10 28,4 20-28,-4-3-1,8 13 26,-8-10-25,4 10 18,-16 0-19,8 0 5,4 0 17,4 0-22,-4 0 17,-4 0-17,4 0 14,0 0 1,0 0-15,4 0 15,4 0 6,-8 0-20,-8 0 15,8 0-16,-4 0 11,4 0 5,0 0-16,0 0 16,0 0 5,0 0-20,0 0 8,0 0 11,0 0-20,0 0 9,0 0 8,0 0-17,0 0 18,0 0-18,0 0 17,0 0 0,0 0-16,0 0 24,0 0-25,0 0 0,0 0 19,0 0-18,0 0 12,0 0 3,0 0-15,0 0 15,0 0 2,0 0-18,0 0 13,0 0 4,0 0-17,0 0 18,0 0-18,0 0 32,0 0-32,0 0 0,0 0 9,0 0 8,0 0-16,0 0 14,0 0 3,0 0-18,0 0 9,0 0 11,0 0-20,0 0 17,0 0-17,0 0 12,0 0 6,0 0-18,0 0 16,0 0 1,0 0-17,0 0 16,0 0-15,0 0 15,0 0-6,108-60 13,-68 27-22,-8-11-1,16-5 11,-20-18 4,4-10-10,-4-6 9,-20 26 3,-8 11-17,-12 22 12,-16 24 0,-8 34-7,-20 42 12,-12 18 1,-4 12-18,8-9 5,12-1 8,24 1 7,12-14-20,16-23 17,24-3-17,12-31 13,12-19 8,8-14-20,-4-12 3,4-38 8,-4-10-4,4-19 8,-16-21-11,4 20 9,-8-6 3,-8 10-17,12 10 19,-12 29-19,-4 18 15,-12 19-12,-8 7 10,-4 37-3,4 9 8,4 21-18,-4-14 30,4 14-30,4-11 0,-4-6 12,16 10 4,4-10-16,0-10 15,0-20 5,0-3-20,-4-17 12,0-30 9,-8 7-21,8-24 10,4 4-7,12-11 15,19 1-2,13-13-16,0 12 13,-4 4-10,-12 0 10,8 40-1,-8 10 5,12 20-17,12 34 15,24-8-12,4 11 8,-12-7 7,-96-50-18,0 0 13,0 0 2</inkml:trace>
    </iact:actionData>
  </iact:action>
  <iact:action type="add" startTime="105001">
    <iact:property name="dataType"/>
    <iact:actionData xml:id="d40">
      <inkml:trace xmlns:inkml="http://www.w3.org/2003/InkML" xml:id="stk40" contextRef="#ctx0" brushRef="#br0">17053 4175 0,'48'-23'14,"-48"23"-2,0 0 9,0 0-21,0 0 12,-80 10-3,56 13 14,-4-13-23,4 20 11,8-20 7,-8 10-17,12-6 12,8-8-13,0-2 16,4 2-2,0-6-13,0 0 11,0 0 11,0 0-23,0 0 15,0 0-15,0 0 13,0 0 0,0 0 1,0 0-14,-8 0 21,4 0-21,-8 0 14,0 0 0,8 7-14,-4-7 14,4 10 7,-8-7-21,4 7 12,4-3 2,-8 0-14,0 3 16,4-4 3,-4 1-19,-8 0 14,4-4 7,0 10-21,4-3 0,0 0 12,-16-6 7,4 9-19,5 17 13,-5-17-2,12 11 14,0 2-25,8 1 0,0-4 10,4 4 3,4-1 3,20 4-16,-8-20 18,11 7-15,9 6 21,8-13-23,20 14 16,8-14-17,-4 6 19,8 8-19,-4-21 14,12 20-10,-4-3 8,-4 17-1,-8-7 14,-16 17-23,-16 12-1,-12 25 15,-24 19-13,-16-3 14,-20-10-12,-8 6 5,-24-29 8,-12 3-18,0-3 13,-4-31 11,4-12-24,12-18 14,12-26-14,4-20 10,12-20 9,12-16-19,16-8 15,16-9-3,32-13-7,20-14 9,20 0 4,24 13-18,20 24 9,4 30 15,-16 29-24,-16 14 4,-12 14 22,-12 19-26,-13 0 3,-15 7 19,-4 7-22,-4 0 15,16 3-10,8-4 6,0-13 13,24 1-24,-12-21 4,12-30 7,4-22-3,-8-1 14,-20-17-22,0 7 13,-28-7 2,-16 14-15,-12 0 13,-24-7 5,-4 23-18,-16 21 21,-12 9-20,-8 24 13,-16 19-10,8 31 7,-4 16 1,8 14 5,0 9-17,36 31 13,12-11 0,44-22 7,8-4-20,28-41 15,12 1-14,20-30 16,16-23-16,16-20 12,-20-21-2,-8-22 9,-96 56-20,0 0 12,0 0 10</inkml:trace>
    </iact:actionData>
  </iact:action>
  <iact:action type="add" startTime="106459">
    <iact:property name="dataType"/>
    <iact:actionData xml:id="d41">
      <inkml:trace xmlns:inkml="http://www.w3.org/2003/InkML" xml:id="stk41" contextRef="#ctx0" brushRef="#br0">19183 4275 0,'0'0'1,"0"0"27,0 0-28,0 0 0,80 120 22,-56-43-22,-24 16 23,-8 14-21,-20 3-2,-12 10 11,-4 23 1,-8-17 0,12-19 8,0-24-20,12-16 11,0-47 8,4-30-19,8-17 16,-8-26-16,8-20 19,4-34-19,-4-13 13,16 0-2,12 0 10,4 30-21,8 14 10,-4 32 6,4 24-16,12 14 15,8 26-10,-12 23 10,20-6 2,4 13-17,20 0 12,-8-7 3,0 4-15,0-4 14,-16-13 6,4 6-20,-12-19 12,-4 6-7,-1 1 15,-11-8-20,-4-2 12,-8 2 1,-4-6-1,0-10-7,0 0 9,-8 0-11,4 0 10,-8 0 0,0 0 8,0-10-21,0-6 13,-36-8-10,36 24 7,0 0 4,0 0 1</inkml:trace>
    </iact:actionData>
  </iact:action>
  <iact:action type="add" startTime="107721">
    <iact:property name="dataType"/>
    <iact:actionData xml:id="d42">
      <inkml:trace xmlns:inkml="http://www.w3.org/2003/InkML" xml:id="stk42" contextRef="#ctx0" brushRef="#br0">21061 4725 0,'0'0'5,"0"0"15,0 0-20,0 0 11,0 0 11,0 0-22,0 0 11,0 0 5,-16 100-16,-24-67 18,-16 1-17,-16 6 10,-8-11 12,0-9-22,-11-10 15,-13-3-16,4-7 16,-8-13-11,16-11 8,8-22-2,4-1-5,24-13 4,8-16 4,16-11-9,8-20 5,20-2 3,8 2 5,20 17-17,8 17 13,4 16-8,8 21 5,4 12 4,-4 14-13,8 10 12,-8 10-3,-8 17-7,-4 16 13,-20-3-12,0 17 10,-12 13 0,-12 10-14,-4 26 9,-12 17 2,-8-6 4,4-4-15,-4 1 12,12-1 4,4-13-17,8 0 12,4-17 9,8-17-21,8-6 12,4-26-7,4-11 4,-4-16 14,0-7-23,4-17 14,0-6-9,-4-7 3,0 10 7,4-4-10,-4-15 9,0 2 1,8-3-15,4-13 15,4 6 2,12-23-17,8-3 11,0 13 13,4 7-24,-4 3 4,0 10 9,0 6 3,-9 1-15,-7 30 13,4-21 2,-16 4-16,4 7 14,0-4 0,-8 1-10,-4-4 8,-12 16 0,16 1 2,-16 3-14,0 0 15,0 0-1,0 0-14,0 0 20,0 0-20,0 0 14,0 0 3</inkml:trace>
    </iact:actionData>
  </iact:action>
  <iact:action type="add" startTime="112043">
    <iact:property name="dataType"/>
    <iact:actionData xml:id="d43">
      <inkml:trace xmlns:inkml="http://www.w3.org/2003/InkML" xml:id="stk43" contextRef="#ctx0" brushRef="#br0">21545 3689 0,'0'0'3,"0"0"11,0 0 7,0 0-21,0 0 20,0 0-20,0 0 19,64 117-18,-40-81 11,4 31 6,4 53-13,15 16-4,1 28 12,4 19 5,-12-30-18,0-3 14,-16-40-2,-8-24-9,-4-29 8,-8-30 8,4-11-15,-8-9 3,-12-7 9,-12-57-13,-4 7 8,-8-23 14,-8-17-25,-8-30 14,4 0-13,12 7 11,9 17 4,15 26-16,0 16 31,24 11-31,4 20 0,3 16 20,9 7-20,-8 7 11,4 9 4,12 1 3,4 10-18,4-21 10,12-6 4,0 4-9,4-4 8,-12 0 5,0-4-18,-16-9 12,-4-7 6,-4 13-18,-12 4 17,-12-4-17,0-16 12,0 23 5,0 0-17,0 0 14</inkml:trace>
    </iact:actionData>
  </iact:action>
  <iact:action type="add" startTime="112710">
    <iact:property name="dataType"/>
    <iact:actionData xml:id="d44">
      <inkml:trace xmlns:inkml="http://www.w3.org/2003/InkML" xml:id="stk44" contextRef="#ctx0" brushRef="#br0">22108 3573 0,'0'0'0,"0"0"19,0 0-19,0 0 22,68 143-22,0-40 12,12 47 2,-12-7-13,4-16 14,-8-4-10,4-6 8,-12-1-1,-4-19 2,-9-17-14,-7-37 13,-8-16 9,-16-21-22,-12-29 15,-16-30-15,16 53 10,0 0 10,0 0-20</inkml:trace>
    </iact:actionData>
  </iact:action>
  <iact:action type="add" startTime="113034">
    <iact:property name="dataType"/>
    <iact:actionData xml:id="d45">
      <inkml:trace xmlns:inkml="http://www.w3.org/2003/InkML" xml:id="stk45" contextRef="#ctx0" brushRef="#br0">22771 3573 0,'0'0'1,"0"0"-1,0 0 0,0 0 26,0 0-26,0 0 10,40 106 10,-16-63-20,16 11 15,-8-4-14,4 6 13,-8 4 3,12-3-17,-8 3 10,8-27 11,-4-6-21,4-11 15,-12-16-11,-4-29 7,-8-11 5,-12-4-12,-4-26 9,-4-10-1,-8-3-8,0-7 5,0 0 8,8 27-11,-8 3 1,8 10 12,-4 10-18,8 37 15,-4 3-2,16 0-14,-4 80 14,16-24 5,16 38-18,0 19 18,0 17-19,0 30 13,4 9-9,-8 21 9,8-3 0,-8-11-9,-8-22 8,12-38 1,0-29 1,-8-7-14,4-34 24,-8-9-24,-1-27 12,-11-10-6,-8-67 7,-20-9-6,-12-31 10,24 107-16,0 0 15,0 0-1</inkml:trace>
    </iact:actionData>
  </iact:action>
  <iact:action type="add" startTime="113690">
    <iact:property name="dataType"/>
    <iact:actionData xml:id="d46">
      <inkml:trace xmlns:inkml="http://www.w3.org/2003/InkML" xml:id="stk46" contextRef="#ctx0" brushRef="#br0">23942 3419 0,'0'0'21,"0"0"-21,0 0 21,0 0-20,44 107 11,-16-30 1,12 26-13,12 40 24,-8 17-24,16-10 5,-4-7 10,-16-10-5,0-39 1,-12-25-7,-4-22 7,-20-40 10,-16-7-21,-28-87 15,40 87-10,0 0 2,0 0 8</inkml:trace>
    </iact:actionData>
  </iact:action>
  <iact:action type="add" startTime="113977">
    <iact:property name="dataType"/>
    <iact:actionData xml:id="d47">
      <inkml:trace xmlns:inkml="http://www.w3.org/2003/InkML" xml:id="stk47" contextRef="#ctx0" brushRef="#br0">23543 3556 0,'0'0'22,"0"0"-22,0 0 9,0 0 15,0 0-24,0 0 7,92-30 8,-52 17 5,27-14-20,25-6 14,8 9-11,16-16 10,8 10-10,-4-10 26,-12 7-29,-12 7 0,-20 2 13,-32 8 1,-8 6 1,-20 3-15,-16 7 15,0 0 6,0 17-20,-40-1 3,40-16 4,0 0 6,0 0 8</inkml:trace>
    </iact:actionData>
  </iact:action>
  <iact:action type="add" startTime="114398">
    <iact:property name="dataType"/>
    <iact:actionData xml:id="d48">
      <inkml:trace xmlns:inkml="http://www.w3.org/2003/InkML" xml:id="stk48" contextRef="#ctx0" brushRef="#br0">24674 4645 0,'0'0'19,"0"0"-19,0 0 13,-100 87 5,32-37-17,-8 10 11,-16-4 11,-16 7-22,-8-3 2,0 0 10,-8 14-2,-20-1 2,-3-13-11,7 3 10,8-20 3,-20-9-13,-8-14 20,0-14-22,21-6 12,-21-16 5,-4-18-17,4-9 32,-4-13-32,-4-11 0,16-20 10,17-3 8,-1 4-18,-8-21 20,32 21-20,8-14 13,32-10-1,16-7 3,8 1-14,32 9 13,20-6 2,32-20-16,32 3 21,24-10-21,20 10 14,60-3 2,20 3-16,11 10 13,25 27 4,12 6-17,4 10 12,11-6 11,-11 17-23,8 9 3,-28 24 9,12 26-1,-13 14 5,-11 33-11,-12 20 3,-8 33 10,-40 7-17,-13 13 10,-15 20 13,-28 14-24,-24 6 5,-40 0 5,-28 4 1,-32 16 6,-28 23-11,-32 14 9,-12 0-11,-8-23 5,5-44 5,7-37-11,-8-29 9,-24 3 2,-36-23-10,-32-24 8,196-33 2,0 0 1,0 0-15</inkml:trace>
    </iact:actionData>
  </iact:action>
</iact:actions>
</file>

<file path=ppt/ink/inkAction8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9600" units="cm"/>
          <inkml:channel name="Y" type="integer" max="7200" units="cm"/>
          <inkml:channel name="T" type="integer" max="2.14748E9" units="dev"/>
        </inkml:traceFormat>
        <inkml:channelProperties>
          <inkml:channelProperty channel="X" name="resolution" value="336.48792" units="1/cm"/>
          <inkml:channelProperty channel="Y" name="resolution" value="403.81378" units="1/cm"/>
          <inkml:channelProperty channel="T" name="resolution" value="1" units="1/dev"/>
        </inkml:channelProperties>
      </inkml:inkSource>
      <inkml:timestamp xml:id="ts0" timeString="2025-07-09T10:49:22.8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003">
    <iact:property name="dataType"/>
    <iact:actionData xml:id="d0">
      <inkml:trace xmlns:inkml="http://www.w3.org/2003/InkML" xml:id="stk0" contextRef="#ctx0" brushRef="#br0">8945 6740 0,'0'0'21,"0"0"-21,0 0 19,0 0-19,0 0 11,0 0 12,0 0-23,0 0 8,0 0 5,0 0 4,0 0-17,0 0 12,0 0 8,0 0-20,0 0 19,0 0-19,0 0 18,0 0-17,0 0 10,0 0 7,92 67-18,-88-67 11,0 0 9,-4 0-20,0 0 9,0 0 14,0 0-23,0 0 7,0 0 14,0 0-21,0 0 22,8 0-22,8 0 7,8-14 5,4 4 6,12 20-18,4-10 14,8-10 6,16 7-19,8 0 10,8 3 5,23 3-16,5-6 7,16-7 3,8 6 12,16-2-21,0-1 6,-8-10 8,-5 11-1,17 2-13,12-2 30,-20-4-30,-4 3-1,-4 7 17,4-3-17,-13-4 16,-11 0 2,8 4-17,-4-4 17,-8 7-18,-8 0 17,-24 0-16,4-6 13,-4-11 8,-12 17-22,-21 7 4,-11 3 11,-12-4 5,-20 1-20,-8-4 6,0 4 7,-48 0-7,20-7 5,-3 0 7,7 10-17,24-10 11,0 0 1,0 0-4</inkml:trace>
    </iact:actionData>
  </iact:action>
  <iact:action type="add" startTime="6659">
    <iact:property name="dataType"/>
    <iact:actionData xml:id="d1">
      <inkml:trace xmlns:inkml="http://www.w3.org/2003/InkML" xml:id="stk1" contextRef="#ctx0" brushRef="#br0">15706 6807 0,'292'-74'19,"-132"38"-19,-36 39 13,12-6 6,-16-1-19,-13 4 27,17 7-27,0-7 1,-4 0 11,-12 17-4,12-11 4,4-2 5,-8 2-17,-32-6 20,-16 0-19,-17-6 11,-11 12 6,-12 1-18,-12-7 19,8 17-18,-12-17 13,0-7 2,-8-3-16,8 10 19,-8-7-18,-4 31 13,0-31-3,0 14 0,-44-14-4,4 14 4,24 3 2,-20-4-9,-16 14 12,-31-20-1,-25 14-14,-52-11 16,-4 10-4,-8 11-13,-24 6 14,-19-14-8,11 11 10,4-4-6,16 7-6,36-20 9,40 7 0,36-7-13,33 0 13,39-3 6,0-14-19,83 7 10,-3-7 6,76 7-11,52-3 25,44-24-30,35 4 0,5 0 31,32-1-31,4 14 0,-328 10 17,0 0-16,0 0 13</inkml:trace>
    </iact:actionData>
  </iact:action>
  <iact:action type="add" startTime="7597">
    <iact:property name="dataType"/>
    <iact:actionData xml:id="d2">
      <inkml:trace xmlns:inkml="http://www.w3.org/2003/InkML" xml:id="stk2" contextRef="#ctx0" brushRef="#br0">23611 7576 0,'0'0'1,"-140"-20"18,-76-7-19,-28-29 11,-24-14 11,9-27-22,31-13 12,28 7 15,24-17-27,44-6 1,33-24 9,23-7 4,20-39 1,28-14-15,24-30 20,12-23-20,44-23 19,28-31-19,35 11 17,53-4 1,24 10-18,32 0 7,32 24 7,19 16-7,45 24 10,16 19-17,27 17 20,21 57-19,40 33 12,47 50 3,45 44-16,27 46 13,32 50 3,-35 36-16,-13 77 14,-23 44 8,-21 46-22,-55 10 9,-76-7 9,-69 14-18,-31 10 14,-68 40 1,-44 36-15,-80 24 23,-104-4-22,-80 0 15,-48-36-16,-52-53 13,-51-54 3,-25-40-16,-56-50 14,-23-46 12,-25-51-26,-56-36 1,-63-40 28,-16-33-29,-1-20 0,21-31 16,7-36-11,33-53 20,39-57-25,28-69 4,412 299 11,0 0-10,0 0 5</inkml:trace>
    </iact:actionData>
  </iact:action>
  <iact:action type="add" startTime="14545">
    <iact:property name="dataType"/>
    <iact:actionData xml:id="d3">
      <inkml:trace xmlns:inkml="http://www.w3.org/2003/InkML" xml:id="stk3" contextRef="#ctx0" brushRef="#br0">12697 8682 0,'0'0'31,"0"0"-30,0 0-1,0 0 6,0 0 8,0 0 6,0 0-20,0 0 13,-44 93 7,36-40-19,16 31 12,-8 6-13,4 0 26,8 16-26,0-16 13,4 7-13,0 9 19,16-6-19,0-7 18,8-9-4,-12-18-14,-4-22 16,4-4 1,-4-20-17,-4-7 18,4-3-18,4-20 13,-12-7 1,-4 1 9,4-21-23,4 0 0,-4-3 15,12-10 0,0-20-15,12-13 10,8-13 4,-4-28-10,20 14 12,4 11-2,4-1-14,-4-7 30,-5 20-30,-19 14 0,0 17 32,-12 22-32,-16 28 0,0 6 16,-16 66-13,8 27 7,-4 17 12,12 7-22,12 9 16,12 18-16,16-18 15,8-26 5,0-7-20,-8-26 15,0-34-15,-4-26 17,-8-20-4,-8-27-13,8-57 15,-4-39-8,12-44 20,4-23-26,-4-1-1,-20 31 12,-8 20-2,-9 30 8,-22 33-18,-17 10 10,-12 47 10,36 33-20,0 0 15,0 0 3</inkml:trace>
    </iact:actionData>
  </iact:action>
  <iact:action type="add" startTime="15392">
    <iact:property name="dataType"/>
    <iact:actionData xml:id="d4">
      <inkml:trace xmlns:inkml="http://www.w3.org/2003/InkML" xml:id="stk4" contextRef="#ctx0" brushRef="#br0">14528 7962 0,'0'0'0,"0"0"21,0 0-20,0 0 11,0 0 9,56 124-21,-29-71 25,1 44-24,-4 39 2,-12 14 8,-8 43 8,-4 14-19,0-14 14,-12-13-11,8-7 12,-8 0 2,16-36-17,8-37 18,12-34-18,-8-46 13,4-20 4,-16-20-17,8-13 15,-8-40-5,8-47 4,4-47-13,20-19 22,16-11-23,4 7 15,16 24-1,4 43-14,-8 29 13,0 48 2,-12 29-15,-4 30 14,-12 31 2,-12 36-16,-12 49 16,-4 8 7,-12 23-23,-12 10 0,12 0 13,0-17 0,8-23 3,8-14-16,24-22 20,16-18-20,12-26 18,-1-33-18,1-41 20,-4-35-20,-64 59 12,0 0 6,0 0-17</inkml:trace>
    </iact:actionData>
  </iact:action>
  <iact:action type="add" startTime="15976">
    <iact:property name="dataType"/>
    <iact:actionData xml:id="d5">
      <inkml:trace xmlns:inkml="http://www.w3.org/2003/InkML" xml:id="stk5" contextRef="#ctx0" brushRef="#br0">15918 9624 0,'0'0'24,"0"0"-23,0 0-1,96 60 24,-52-43-23,20-17 11,0-27 6,8-19-18,-8-31 17,-4-23-17,-20-10 12,-16 20 9,-28 1-21,-20 15 17,-16 18-16,-28 12 13,-36 21 4,-4 23-18,12 30 16,16 17-16,12 9 18,24 11-1,28-4-17,8 10 15,32 4-15,4 3 20,24-10-19,16-10 13,12-20 2,0-4-16,-8-32 15,-24-14 1,-48 10-16,0 0 20,0 0-19</inkml:trace>
    </iact:actionData>
  </iact:action>
  <iact:action type="add" startTime="16474">
    <iact:property name="dataType"/>
    <iact:actionData xml:id="d6">
      <inkml:trace xmlns:inkml="http://www.w3.org/2003/InkML" xml:id="stk6" contextRef="#ctx0" brushRef="#br0">16997 9505 0,'0'0'21,"0"0"-21,0 0 7,0 0 18,0 0-25,108 13 6,-52-16 17,24 3-23,16-4 14,8-2 9,8-24-23,19 13 0,17-3 17,12 3-12,16-6 14,20 16-19,4-3 19,-9 7-19,21 3 15,-24 3-1,-8 4-14,4 3 13,-21 13 2,-39 4 1,-8-14-16,-8 17 16,-12-16-16,-16-4 14,-24 3 2,-28-6-16,-16-14 17,-12-6-13,-52 3 10,0-4 3,-20-19-17,-20-4 15,-8-6-12,-8 3 12,4-10 2,21 0-17,3 10 18,16 4-18,8 6 14,4 13-5,8 0 4,4 7 3,12 7-16,4-4 14,12 7 2,12 7-15,0 0 26,68 23-26,-4-7-1,16 4 20,12 16-20,-4-7 15,15 1-4,17-14-6,-8 7 7,-8-6 3,-20-11 12,-20 17-26,-20-17-1,-32 11 3,-12-8 11,-16 14 4,-24-6-17,-8 26 28,-12 3-29,-4 3 0,8 8 14,4-11 4,36 0-17,4-13 18,36 14-18,20-21 16,8-10-17,-52-23 12,0 0 4,0 0-16</inkml:trace>
    </iact:actionData>
  </iact:action>
  <iact:action type="add" startTime="17800">
    <iact:property name="dataType"/>
    <iact:actionData xml:id="d7">
      <inkml:trace xmlns:inkml="http://www.w3.org/2003/InkML" xml:id="stk7" contextRef="#ctx0" brushRef="#br0">22612 8669 0,'0'0'14,"0"0"-14,0 0 18,0 0-18,0 0 15,-108-64 8,40 51-23,-12 13 9,-32 0 11,-20 13-19,8 14 12,4 6-12,24 11 13,24 6-8,37 23 14,31 13-20,36 1 23,31-14-23,49 14 27,36-27-27,12 3 0,12-10 20,8 1-20,-20 19 15,-25 4-10,-39 6 14,-32 0-19,-48-6 20,-40-1-19,-32-12 15,-40 2-10,-39-16 0,3-13 17,-4-24-23,12-13 17,0-17-17,20-29 14,24-7-3,48-14 4,36-6-15,52-4 13,36-13 8,28 0-20,32 0 19,12 14-19,-4 26 16,-13 23-16,-35 30 21,-8 24-22,-20 20 16,-8 3-16,-4 20 22,4-14-22,-8-6 21,16-20-21,-4 0 22,24-23-21,-5-14 12,-3-30-13,-16-9 13,-24-21 2,-24 7-15,-24 0 27,-24-3-27,-12 6 12,-24 27-6,-4 4 8,-28 19 4,-8 14-17,-3 26 15,3 10-16,20 21 18,8 9-17,24 24 19,36-1-20,24 4 10,40-10 3,40 13 9,20-13-22,15-30 5,1-20 16,-16-33-20,16-57 20,-16-23-20,-12-34 14,-12-46-14,-28-17 18,-4-7-19,-8 11 21,-17 33-21,1 16 12,-12 24 17,0 26-29,-4 37 0,-8 30 14,-16 0 0,-16 120-14,-32 0 15,-24 53 2,-11 20-17,-9-19 22,0-28-21,8-23 18,8-39-19,20-38 27,-4-29-27,24-27 1,8-27 22,16-9-22,12-28 13,16 8-13,20-18 12,20 8-3,12 9 9,16 21-18,8 32 19,32 28-19,31 32 7,5 21 11,-12-7-19,-4 16 9,0-2 5,-24-24 2,-28-7-16,-32-30 17,-32-26-17,-8-30 15,-40-47 2,-8-34-17,28 124 14,0 0 4,0 0-18</inkml:trace>
    </iact:actionData>
  </iact:action>
  <iact:action type="add" startTime="19174">
    <iact:property name="dataType"/>
    <iact:actionData xml:id="d8">
      <inkml:trace xmlns:inkml="http://www.w3.org/2003/InkML" xml:id="stk8" contextRef="#ctx0" brushRef="#br0">26224 8469 0,'0'0'0,"0"0"0,0 0 12,0 0-4,64 163 6,-60-43 11,-8 50-24,-8 13-1,-16 53 10,-12-2 9,0-8-19,12 1 19,16-28-18,8-25 15,8-41-1,12-37-15,-4-19 19,4-40-19,-8-37 14,-8-67 15,0 67-29,0 0 0,0 0 10</inkml:trace>
    </iact:actionData>
  </iact:action>
  <iact:action type="add" startTime="19483">
    <iact:property name="dataType"/>
    <iact:actionData xml:id="d9">
      <inkml:trace xmlns:inkml="http://www.w3.org/2003/InkML" xml:id="stk9" contextRef="#ctx0" brushRef="#br0">26839 9791 0,'0'0'12,"0"0"-5,0 0 16,84-80-22,-32-3 11,0-40 13,8-27-24,4-7-1,-4-26 19,0 20-19,-16 26 20,-16 37-19,-4 24 21,-4 29-22,-8 20 19,12 27-19,0 40 18,4 14-18,28 62 15,12 41 1,-4 16-15,-4 27 10,0 3 4,-5-23-15,-11-27 18,-4-30 6,-12-26-24,-4-40 0,-24-21 20,-24-36-20,-16-36 16,40 36-11,0 0 10,0 0 4</inkml:trace>
    </iact:actionData>
  </iact:action>
  <iact:action type="add" startTime="19906">
    <iact:property name="dataType"/>
    <iact:actionData xml:id="d10">
      <inkml:trace xmlns:inkml="http://www.w3.org/2003/InkML" xml:id="stk10" contextRef="#ctx0" brushRef="#br0">27095 9271 0,'0'0'1,"0"0"18,0 0-19,0 0 29,112 17-29,-60-7 1,32 3 9,32 7 10,24-13-20,-4-7 18,-17 0-17,1-10 17,-28-20-18,-32 13 20,-12-6-20,-40 3 21,0 3-21,-16 11 19,16 6-19,-4 0 14,4 0-2,-4 0-5,8 0 4,4 56 2,8-32-7,16-11 6,0 20 6,28-26-18,12-17 19,0-20-19,-12-7 17,-24-6-17,-16-10 11,-28 6 15,-24-3-25,-20 14 2,-24 6 13,-12 13 3,0 10-19,-4 24 17,8 26-17,4 14 18,20 13-18,24 10 25,36 20-25,12-10 25,28-20-24,0-20-1,16-27 16,0-36 2,-4-24-17,4-36 4,-8-7 9,-12-7 9,-8 0-21,-8-9-1,-4 23 19,-12 19-19,8 24 21,-8 30-22,4 30 19,16 37-19,0 40 11,11 29 1,5 24 6,4 0-18,4 6 22,0 28-21,0-15 21,-32-19-21,-8-30-1,-32-20 21,-12-40-20,-36-13 11,-4-34 9,4-30-21,4-29 16,-3-28-16,7-29 10,16-7-1,24-43 16,28-24-25,32 4 4,12 17 13,31 19-4,9 7-13,4 27 17,4 23-1,-20 33-16,-4 17 17,0 27-17,-16 13 16,4 20-12,4 10 10,36 3 5,-12-26-18,7 0 15,-11-21-16,-20-16 17,-28-26-2,-20-8-15,-16 4 20,-20-3-20,-24 3 18,-16 0-18,-8 37 15,-4-4 3,-8 14-17,-19 9 23,11 48-22,12 9-1,28 14 15,28 2-10,36-2 12,32-4-17,36 1 13,7-14 12,21-17-26,16-23 0,-8-47 15,-16-9-2,-44-44-13,-68 70 21,0 0-21,0 0 17</inkml:trace>
    </iact:actionData>
  </iact:action>
  <iact:action type="add" startTime="21223">
    <iact:property name="dataType"/>
    <iact:actionData xml:id="d11">
      <inkml:trace xmlns:inkml="http://www.w3.org/2003/InkML" xml:id="stk11" contextRef="#ctx0" brushRef="#br0">30516 9624 0,'0'0'1,"0"0"19,0 0-20,132 4 8,-48-8 14,4-2-22,3-7 12,-7 9 15,0-2-27,20-1 0,16 7 22,-4-13-22,0-4 21,-8 10-21,-12-6 17,0-7-17,-17 17 20,-11-4-20,-4 7 16,-24 0-11,-12 10 9,-12 0-9,-16-3 10,-68 3 1,68-10-16,0 0 10,0 0 11</inkml:trace>
    </iact:actionData>
  </iact:action>
  <iact:action type="add" startTime="21914">
    <iact:property name="dataType"/>
    <iact:actionData xml:id="d12">
      <inkml:trace xmlns:inkml="http://www.w3.org/2003/InkML" xml:id="stk12" contextRef="#ctx0" brushRef="#br0">20386 10923 0,'0'0'11,"0"0"8,0 0-19,0 0 29,0 0-29,116-26 0,-76 16 10,8 3 2,12 1 8,-5 2-20,17 1 14,20-14 0,16 7-14,16 4 20,8-1-20,16-6 24,40 3-24,15 3 22,41 0-22,8 1 19,48-1-19,7-10 18,45 17-17,32-10 13,3-3-14,5 10 25,7 13-25,5-10 19,32 10-19,11-4 25,21-6-25,-25 0 14,-7 0-13,7 7 14,13-14-1,-8 14-14,-25-7 16,-47 13-1,-1-6-15,-47 3 18,-20 13-18,-64-9 21,-17 2-21,-51 4 24,-40-3-24,-136-17 15,0 0-15,0 0 11</inkml:trace>
    </iact:actionData>
  </iact:action>
  <iact:action type="add" startTime="23628">
    <iact:property name="dataType"/>
    <iact:actionData xml:id="d13">
      <inkml:trace xmlns:inkml="http://www.w3.org/2003/InkML" xml:id="stk13" contextRef="#ctx0" brushRef="#br0">13856 12979 0,'0'0'19,"0"0"-18,120-130 18,-48-20-19,-4-3 16,-16 3-6,-12 3-7,-4 14 19,-16 20-22,-8 29 7,0 31 7,-12 20 2,0 19-16,8 14 13,-8 0 6,0 90-19,4-23 14,28 33 3,20 26-17,12-2 15,16-14 3,-9-10-18,21-11 19,-24-15-19,-16-31 9,-8-13 14,-16-20-22,-4-13 8,-12-17 12,4-4-21,-8-16 9,12-23 5,4-20-14,4-30 20,8-31-20,-16 8 13,-4-14 3,-4 7-16,-12-20 14,0 163 3,0 0-17,0 0 18</inkml:trace>
    </iact:actionData>
  </iact:action>
  <iact:action type="add" startTime="24180">
    <iact:property name="dataType"/>
    <iact:actionData xml:id="d14">
      <inkml:trace xmlns:inkml="http://www.w3.org/2003/InkML" xml:id="stk14" contextRef="#ctx0" brushRef="#br0">15503 11207 0,'0'0'1,"0"0"15,0 0-16,0 0 12,0 0 9,0 0-20,0 0 8,36 90 11,-24-54-20,4 31 15,12 29-15,-1 41 21,9 23-21,-20 10 14,8 3 1,-8 13-14,-12-32 15,8-28-12,0-23 12,-12-19-12,4-21 10,8-36 2,-4-27-16,-16 0 16,-4-54-12,8-2 7,20-21 4,0-36 2,20-24-17,16-29 17,4 9-17,12 31 18,0 12-14,0 31 10,-12 30 2,-4 20-16,-8 33 15,-4 33 4,0 17-18,0 36 3,-4 31 6,-4 10 9,-4 19-19,-4-23 16,0 4-11,0-34 10,-4-6 3,-8-11-18,4-39 17,-5 0-17,5-37 19,-4 0-19,12-107 11,-24 107 3,0 0 5,0 0-19</inkml:trace>
    </iact:actionData>
  </iact:action>
  <iact:action type="add" startTime="24794">
    <iact:property name="dataType"/>
    <iact:actionData xml:id="d15">
      <inkml:trace xmlns:inkml="http://www.w3.org/2003/InkML" xml:id="stk15" contextRef="#ctx0" brushRef="#br0">17037 12166 0,'0'0'1,"0"0"-1,0 0 14,72 103-8,-12-56 21,0-24-27,8 4 16,12-27-14,0-37 7,-12-13 0,0-20 5,-17 10-10,-11-6 10,-12 12 5,-16 11-18,-20 3 15,-8 7-16,-16 6 12,-19 7 2,-13 13-10,4 4 11,-16 26 6,-20 7-21,12 17 16,-8 20-15,24 6 15,16 30-15,12-16 15,12 9-12,28-9 10,16 3 2,24-17-16,24-6 15,16-1 1,16-29-16,-4-10 18,4-14-15,-4-30 11,-4-26 0,15-34-13,-7-19 18,-16-4-18,-12 0 15,-24 0-12,-8-7 10,-8 21 3,0 19-16,16-3 15,4 30-16,-20 14 17,-4 29 0,-16 10-17,4 11 16,0 2-16,0 18 11,4 29-2,8 17 7,0 16 5,-20 1-20,0-10 14,-8-1-15,-8-3 10,-4-23 3,4-10-8,8-20 10,8-30 0,0-10-15,4-46 16,20-8-11,8-36 5,8-33 11,20-33-21,-4-14 14,16 7-9,7 16 11,-3 34-11,-12 40 9,-4 29-8,-16 34 7,12 37 6,0 29-19,-8 48 10,12 32 12,-4 21-22,-4-4 14,-4-20-14,-12 1 10,-44-41 11,4-93-21,0 0 8,0 0 9</inkml:trace>
    </iact:actionData>
  </iact:action>
  <iact:action type="add" startTime="26041">
    <iact:property name="dataType"/>
    <iact:actionData xml:id="d16">
      <inkml:trace xmlns:inkml="http://www.w3.org/2003/InkML" xml:id="stk16" contextRef="#ctx0" brushRef="#br0">13924 12975 0,'0'0'9,"0"0"12,0 0-21,0 0 12,0 0 6,0 0-18,0 0 20,0 0-20,0 0 8,0 0 18,-68-103-25,40 86-1,-16-13 23,-8 0-23,4-23 14,4-14 6,-8 1-20,9-4 14,-9-7-14,-16-3 14,0-10-7,12 4 11,0 9-18,8 24 21,20 16-21,0 11 19,16 9-19,0 10 20,12 4-20,0 3 17,52 37-11,-12-14 4,52 37 0,32 0 8,-124-60-18,0 0 8,0 0 23</inkml:trace>
    </iact:actionData>
  </iact:action>
  <iact:action type="add" startTime="26761">
    <iact:property name="dataType"/>
    <iact:actionData xml:id="d17">
      <inkml:trace xmlns:inkml="http://www.w3.org/2003/InkML" xml:id="stk17" contextRef="#ctx0" brushRef="#br0">20170 12396 0,'0'0'7,"0"0"10,0 0-17,0 0 20,0 0-20,0 0 11,0 0 13,0 0-24,0 0 13,0 0 0,156 46-13,-44-36 17,24 14 1,11-1-17,45-3 18,8-3-18,-28-7 4,4-7 8,-4-3 11,-5 3-20,-31 4-4,0-14 20,-8 14-20,-28-17 21,-20 7-20,-40-4 10,-40 4-6,0-7 7,-80-20 1,-20-4 12,-40-16-25,0-3 0,-4-14 20,-3 7-20,3 0 16,16 1-11,32 9 10,16 10-9,28 13 8,24 17 4,28 0-18,0 20 12,52 10 2,-12 3-14,28 7 20,24 7-20,40 23 14,-4-7 6,15 7-20,-3-3 16,4-7-16,-16-10 15,-20-4 1,-32-9-16,-20-10 16,-28 13 1,-8-20-17,-20 0 23,0 10-23,-48-1 14,4 38-14,-12 30 26,-24 9-26,-12 24 13,-4-3-13,16-4 15,24 4-5,32-11 9,28-16-19,-4-90 12,0 0-6,0 0 4</inkml:trace>
    </iact:actionData>
  </iact:action>
  <iact:action type="add" startTime="32602">
    <iact:property name="dataType"/>
    <iact:actionData xml:id="d18">
      <inkml:trace xmlns:inkml="http://www.w3.org/2003/InkML" xml:id="stk18" contextRef="#ctx0" brushRef="#br0">14568 15940 0,'0'0'19,"0"0"-19,87-50 12,-23-27 0,-12-10 4,-12-36-14,4-10 16,-16-24-18,-4 11 14,0 16 2,-20 17-16,4 29 15,-4 24 2,-4 44-17,0 16 17,0 56-16,24 31 11,4 20 4,12 19 7,0 1-23,4 9 1,8-12 11,4-8 5,0-29-16,0-14 17,8-23-18,4-17 13,8-23 7,-5-20-20,-3-20 31,0-3-30,-20-20-1,-4-31 18,-4-36-18,-8-6 28,-8-1-28,-8 7 0,-4-9 17,0-1 4,0-14-20,-12 35-1,-8 5 14,0 44 6,-12 10-20,4 24 12,0 2 3,-12 24-14,8 40 9,20-40 4,0 0-10,0 0 22</inkml:trace>
    </iact:actionData>
  </iact:action>
  <iact:action type="add" startTime="33292">
    <iact:property name="dataType"/>
    <iact:actionData xml:id="d19">
      <inkml:trace xmlns:inkml="http://www.w3.org/2003/InkML" xml:id="stk19" contextRef="#ctx0" brushRef="#br0">16458 13548 0,'0'0'8,"0"0"12,0 0-19,16 107 11,-4 16 11,4 37-22,-4 6 5,-4 41 26,-4 6-32,-8 0 0,-4 20 16,-4-26-16,8-21 15,4-19 3,4-17-18,4-54 13,4-22 4,4-28-17,-4-29 20,4-17-20,-4-30 18,-8-7-18,-4-9 12,0-11 6,0-23-18,12-30 15,12-26 3,3 19-17,17 7 16,-4 17-17,0 20 17,4 23-16,-8 16 14,-8 34 3,0 17-18,-4 20 14,-8 33 3,8 6-16,4 44 18,0 17-19,8 3 16,8-4-16,0-26 19,8-10-19,4-33 15,-4-24-2,0-30 4,-8-36-17,4-27 18,-4-30-18,-4 0 14,-16-3-2,-8 13-8,0 13 7,-8 31 1,-4 12 18,-4 14-30,12 0 0,15 0 18,45 0-18,20-23 17,0-20-17,-8-17 16,-20-17 2,-20 17-18,-16-10 17,-20 3-17,-28 11 19,-8 13-19,-12 9 16,-8 24-2,-16 14-14,-4 9 15,0 24 3,-8 13-18,16 13 16,13 20-15,19 40 11,36 11 2,32 9 6,31-27-19,13-6 2,20-26 10,8-35 7,-8-19-20,8-16 30,-8-34-29,-24-14-1,-12-25 16,-16-18-16,-24-36 24,-24-37-23,-8-7 14,-12-16-15,-8-3 16,8 26-2,-4 16-14,12 54 16,0 44 1,8 23-16,8 13 16,0 63-17,12 7 13,-8 36 6,4 18-19,0 2 17,0 27-17,-4 14 20,0-24-20,-12-23 20,4-30-20,-4-17 15,8-39-2,-4-31 4,-8-3-17,8 0 14,8-83-13,-4 29 15,12-46 1,31-33-17,29-27 16,20-13-16,16 0 17,-16 13 1,-8 33-17,-16 34 15,-20 53-16,-28 30 15,-16 40 3,-24 57-17,12-87 13,12 123-14,-12 37 20,12-20-20,20-7 16,8-23-1,0-20-15,12-30 17,12-44-13,-4-26 10,15-36 5,9-34-19,8-17 14,4-19-10,-12-17 8,-20-4 3,-32 10-14,-20 24 18,-16 27-18,-20 22 15,-28 31-13,-4 20 10,-12 29 0,-12 14 7,0 27-20,0 19 28,20 31-27,9 13-1,23-10 19,20 0-19,44 20 17,63 6-17,61-16 17,40-10-13,40-37 16,-20-43-13,7-26 8,-35-24-15,-48-20 23,-88-34-23,-56 64 5,0 0 8,0 0 4</inkml:trace>
    </iact:actionData>
  </iact:action>
  <iact:action type="add" startTime="35426">
    <iact:property name="dataType"/>
    <iact:actionData xml:id="d20">
      <inkml:trace xmlns:inkml="http://www.w3.org/2003/InkML" xml:id="stk20" contextRef="#ctx0" brushRef="#br0">14803 15886 0,'0'0'2,"0"0"11,0 0-13,0 0 25,0 0-25,0 0 10,0 0 11,20-100-21,-44 77 18,-4-10-18,0 3 16,-20 3-16,-8-6 15,-3-4 2,-33-6-17,12-7 20,4-10-20,16-10 15,8-3-9,12 3 11,0-7-16,12 7 15,12-6 0,0-8-16,4 1 19,0 10-19,4 19 13,4 15 4,4 9-17,4 16 12,16 4 4,-4 10-16,8 60 17,16-13-12,20 59 23,32 14-28,-92-120 0,0 0 17,0 0-10</inkml:trace>
    </iact:actionData>
  </iact:action>
  <iact:action type="add" startTime="36185">
    <iact:property name="dataType"/>
    <iact:actionData xml:id="d21">
      <inkml:trace xmlns:inkml="http://www.w3.org/2003/InkML" xml:id="stk21" contextRef="#ctx0" brushRef="#br0">21269 15537 0,'0'0'6,"0"0"17,0 0-22,0 0 19,0 0-20,0 0 6,0 0 10,0 0 8,0 0-24,0 0 0,148-67 19,-20 74-19,31-7 22,41-7-22,4-6 20,-4-4-20,4-13 20,-1 3-20,-11 4 21,-16 6-20,-4 1 15,-20 16-10,-20 0 13,-20 0-18,-25 6 5,-27-6 7,-20 10 0,-12-3 9,-20-10-22,-8-11 0,-64 8 10,12-21 6,-19-13 10,-25-17-26,-12 7 0,28 1 11,12 2 12,16 7-23,8 7 20,20 6-20,12 10 18,12 7-18,12 4 12,12 6 5,-8 16-17,24-2 22,16 32-21,36 11 15,48-14-16,27 7 19,-15 0-18,12-10 19,-4-3-20,-12-1 21,-48-6-20,-36-10 14,-28 7-6,-36-7 9,-24 10-17,-16 20 14,-40 20-15,-20 10 21,-8 10-21,4 10 23,8 0-23,32-11 22,20-12-21,20-37 14,24-40-15,0 0 13,0 0-4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54E0C4-826B-4CF2-71B4-A878CA5BA8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5570E1-1F75-B204-7B13-8363CECC3C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54383-8374-68B2-81D2-1FE4E557E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03F4-AF07-43C2-8EDD-8E7E3A2DCA0F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2E807-1DB0-6D95-2D17-1D2A746A2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5A780-1B67-8AE3-35A0-19C5816794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8686-5854-45FB-989F-7521E3374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4858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D8B49-E61F-0A26-EAC2-A4491C752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BBF0A0-D106-F90D-D01B-7A5D8125D2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EBE48-E708-3D7B-3948-440EED7630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03F4-AF07-43C2-8EDD-8E7E3A2DCA0F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26D0D6-93F9-0D11-4FA1-ADA3871C4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3D458-F61F-A604-8D76-29204724E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8686-5854-45FB-989F-7521E3374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289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F45BA81-3F1F-58AC-C669-7F9E324B88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31DBEE-69EB-116D-0981-C57F68664A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27EB73-8B33-4641-9D35-5FDF9BC17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03F4-AF07-43C2-8EDD-8E7E3A2DCA0F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B75D33-13EC-E3BE-1F26-0F53772D1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4FE59-970C-7E74-3A09-5D20576D5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8686-5854-45FB-989F-7521E3374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1854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F82441-2FD1-FDE5-8EAA-2B24590F7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BB321-B415-35DA-FAEC-AE7134BD17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DCC2F7-3291-B612-103E-BC822C551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03F4-AF07-43C2-8EDD-8E7E3A2DCA0F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A92614-6E50-B353-F846-2BAF9D906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B4C533-AD4C-A884-7E7A-3C82B37A6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8686-5854-45FB-989F-7521E3374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611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C0EA2-3248-95BA-3C30-A313D7BB0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5E5BFB-5329-D52E-9E74-03054A3ED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267CDA-D03F-162B-8F5B-2DD3C85998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03F4-AF07-43C2-8EDD-8E7E3A2DCA0F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8FCB1D-3E4C-34D0-4837-65B2B9121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B5F965-3CD9-E418-DD92-BF2A33688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8686-5854-45FB-989F-7521E3374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962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72BA8-5CC8-9380-C31E-AF633B970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29B802-3743-D3D4-6C41-07A175DC72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20AA9F2-8B54-0708-054D-41ACBC555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D08F0C-7515-D602-176A-8ED59D284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03F4-AF07-43C2-8EDD-8E7E3A2DCA0F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124B73-016F-8605-39AC-B434BB9D18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4484D4-5334-0A51-8E11-854D7173A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8686-5854-45FB-989F-7521E3374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752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7FD4E-FC57-0DC1-E8B8-2E1E33EB3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9372C5-EA37-1FBB-5961-E8B001EAB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D758E0-F7C4-0016-E616-4250C84155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C79B6D1-A64E-BCF7-A716-C07CD7B04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B690B48-BBD1-D3FC-D9E9-9D1099328E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527461D-B463-BDB3-2652-799D1E9D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03F4-AF07-43C2-8EDD-8E7E3A2DCA0F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0AAAF-AC5E-D4EE-48E3-3E98250FD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B3A50D-E960-A202-B381-C74B86BFF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8686-5854-45FB-989F-7521E3374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4010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38473-024B-1033-7204-D7A0FF136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2FB303A-3688-FD66-331C-D3B9BDD68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03F4-AF07-43C2-8EDD-8E7E3A2DCA0F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F2BDE5-8677-01B6-11E2-DF0A30A241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2E225C-BDDB-2653-30EB-F1811FB46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8686-5854-45FB-989F-7521E3374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13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408D7F-E445-8F10-5B46-A2FD5CA0D8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03F4-AF07-43C2-8EDD-8E7E3A2DCA0F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B7B94A-7763-B035-4A8F-132F99004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6F5762-9FAC-C359-1CC7-04807837C8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8686-5854-45FB-989F-7521E3374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713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CBA24B-8812-3FA6-1C42-2B0B6135C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D36E6D-E57D-0913-8F9F-56DC1A645E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8FC4A8-C212-44F3-3085-D2404ACD8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7085D1-511A-0D16-7177-2BD9FCE2C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03F4-AF07-43C2-8EDD-8E7E3A2DCA0F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FD758E-E2AA-262F-8E2D-02B19F04C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74F701-47BE-1A5F-A680-4479E7725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8686-5854-45FB-989F-7521E3374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5539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E48DE-F820-791B-1553-766551C86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939E47-33D9-1EBC-DC39-A615EDB4AA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AEBC54-2754-28E2-6FB7-9C381243E4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0B35B2-33F9-7E9F-75A1-568BC7B8A0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F903F4-AF07-43C2-8EDD-8E7E3A2DCA0F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A6ECA2-8200-A601-FFEB-95F5DEDD1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9E52B0-9559-741E-F23E-D230C5EED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7D8686-5854-45FB-989F-7521E3374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80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54A2295-3801-3CA7-560F-2C1C85B13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51AB5A-D3B5-87F2-082E-EA717D1426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03B46-89A0-E47E-8232-787F066BFA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F903F4-AF07-43C2-8EDD-8E7E3A2DCA0F}" type="datetimeFigureOut">
              <a:rPr lang="en-US" smtClean="0"/>
              <a:t>7/9/2025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54912D-6B05-812A-274D-37EE7424F4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5D564B-1D0A-F7AE-8D1C-D5BA31AB38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7D8686-5854-45FB-989F-7521E33741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30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mailto:Moslem.taheri2009@yahoo.com" TargetMode="Externa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microsoft.com/office/2011/relationships/inkAction" Target="../ink/inkAction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microsoft.com/office/2011/relationships/inkAction" Target="../ink/inkAction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.png"/><Relationship Id="rId5" Type="http://schemas.openxmlformats.org/officeDocument/2006/relationships/image" Target="../media/image3.png"/><Relationship Id="rId4" Type="http://schemas.microsoft.com/office/2011/relationships/inkAction" Target="../ink/inkAction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microsoft.com/office/2011/relationships/inkAction" Target="../ink/inkAction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microsoft.com/office/2011/relationships/inkAction" Target="../ink/inkAction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microsoft.com/office/2011/relationships/inkAction" Target="../ink/inkAction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microsoft.com/office/2011/relationships/inkAction" Target="../ink/inkAction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microsoft.com/office/2011/relationships/inkAction" Target="../ink/inkAction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0BF1D9-6E16-C87E-8188-403614266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Research Methods Course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6B7E8-C59B-3BFB-2D54-5A8A8FA0D5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Dr. Moslem Taheri Soodejani</a:t>
            </a:r>
          </a:p>
          <a:p>
            <a:pPr marL="0" indent="0" algn="ctr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Assistant Professor in Epidemiology</a:t>
            </a:r>
          </a:p>
          <a:p>
            <a:pPr marL="0" indent="0" algn="ctr">
              <a:buNone/>
            </a:pP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 address: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Moslem.taheri2009@yahoo.com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Healthcare Data Modeling, Departments of Biostatistics and Epidemiology, School of Public Health, Shahid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Sadoughi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University of Medical Sciences, Yazd, Iran</a:t>
            </a:r>
          </a:p>
          <a:p>
            <a:pPr marL="0" indent="0" algn="ctr">
              <a:buNone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July,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E883AF-8E36-59EF-F820-EC080F30E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</p:spTree>
    <p:extLst>
      <p:ext uri="{BB962C8B-B14F-4D97-AF65-F5344CB8AC3E}">
        <p14:creationId xmlns:p14="http://schemas.microsoft.com/office/powerpoint/2010/main" val="9420966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49ECA-F1AB-737B-D384-476A2C78A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Descriptive study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13777A-2257-CE71-8F24-D9B232D3D3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72729" y="1483868"/>
            <a:ext cx="10515600" cy="261611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2EEB3E-A9A9-565E-BFB6-87EF07F32A26}"/>
              </a:ext>
            </a:extLst>
          </p:cNvPr>
          <p:cNvSpPr txBox="1"/>
          <p:nvPr/>
        </p:nvSpPr>
        <p:spPr>
          <a:xfrm>
            <a:off x="971918" y="4558822"/>
            <a:ext cx="1038188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Importance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Descriptive studies are crucial for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public health planning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resource allocation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They help identify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patterns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that can lead to hypothesis generation for further analytical studies.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6BA2F5C-C154-59BB-E7A7-57F648153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9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293"/>
    </mc:Choice>
    <mc:Fallback xmlns="">
      <p:transition spd="slow" advTm="502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B7A52-A3E0-ECCB-70FF-63E8A7B5D3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Homework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DA9AE8-21D5-348A-B00E-9574B41C32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Find and check a paper that was conducted with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descriptive study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design.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FFC4BA8-8B4D-87B8-5B8B-0009A169FABE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220200" y="825840"/>
              <a:ext cx="8346960" cy="498348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FFC4BA8-8B4D-87B8-5B8B-0009A169FAB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210840" y="816480"/>
                <a:ext cx="8365680" cy="5002200"/>
              </a:xfrm>
              <a:prstGeom prst="rect">
                <a:avLst/>
              </a:prstGeom>
            </p:spPr>
          </p:pic>
        </mc:Fallback>
      </mc:AlternateContent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1F28645F-556F-10A9-D897-3881AF9745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95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827"/>
    </mc:Choice>
    <mc:Fallback>
      <p:transition spd="slow" advTm="438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8ADF5-9DD2-C05F-44B8-2C9F95C0A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Table of 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5D188-5914-EA87-DF6A-B3246E2B71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8776"/>
            <a:ext cx="10515600" cy="4618187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Title (research question)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Literature review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Study design (Epidemiological approach)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Sampling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Sample size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collection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Variables 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Statistical analysis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6470F0-D7CA-3E3D-0F4B-BE7E79790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Moslem Taheri Soodejani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C02580F-FD5F-AD0F-8964-C3BB74F4B2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887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54"/>
    </mc:Choice>
    <mc:Fallback xmlns="">
      <p:transition spd="slow" advTm="273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E7E6E6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724987-AD9D-40C0-84FE-29976C26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Epidemiology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D89DC6-30D6-48EB-9776-8A8847FD6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Epidemiological studies are research investigations that examine the distribution, determinants, and health outcomes in populations. They help identify risk factors, causes of diseases, and inform public health interventions.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C21FC5EB-0445-E567-8AB3-B1CAF07F4F8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35240" y="1756080"/>
              <a:ext cx="9645840" cy="18936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C21FC5EB-0445-E567-8AB3-B1CAF07F4F8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25880" y="1746720"/>
                <a:ext cx="9664560" cy="1912320"/>
              </a:xfrm>
              <a:prstGeom prst="rect">
                <a:avLst/>
              </a:prstGeom>
            </p:spPr>
          </p:pic>
        </mc:Fallback>
      </mc:AlternateContent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D49F805F-719B-CDF2-5FFE-4F26AEE06E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82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148"/>
    </mc:Choice>
    <mc:Fallback xmlns="">
      <p:transition spd="slow" advTm="371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52B4AC-6DED-083D-46E5-5046E0D96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Types of Epidemiological Studies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75298-DA31-F885-F871-9E89BC72A8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Descriptive Studies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Purpose: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Describe the distribution of diseases or health outcomes by person, place, and time.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Examples: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reports, case series, cross-sectional studies.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Analytical Studies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Purpose: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Investigate associations and causes. 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13818B55-E565-7D58-3FA8-E76DF0B2DC9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85680" y="747720"/>
              <a:ext cx="11918880" cy="478224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13818B55-E565-7D58-3FA8-E76DF0B2DC9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320" y="738360"/>
                <a:ext cx="11937600" cy="480096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2F6318A-2CFF-8C04-7022-C8170C0E4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31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06"/>
    </mc:Choice>
    <mc:Fallback xmlns="">
      <p:transition spd="slow" advTm="108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CEEEB-F375-304D-1E7C-F111258A0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Type of analytical studies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B96AFE2A-A468-7FAC-C682-D1207B38D8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695034" y="1691130"/>
            <a:ext cx="9909957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1. Observational Studies: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No intervention by researchers.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Cohort Studies: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Follow groups over time to see who develops the disease.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Case-Control Studies: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Compare those with the disease (cases) to those without (controls).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Cross-Sectional Studies: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Snapshot at a single point in time. </a:t>
            </a: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 Experimental Studies: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Researchers assign interventions.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marR="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None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Randomized Controlled Trials (RCTs):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Participants randomly assigned to intervention or control. </a:t>
            </a:r>
          </a:p>
          <a:p>
            <a:pPr marL="0" indent="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en-US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82CC6AB-CB30-C8DB-FADC-1136A10EFEF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97000" y="1685520"/>
              <a:ext cx="10774080" cy="32810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82CC6AB-CB30-C8DB-FADC-1136A10EFE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7640" y="1676160"/>
                <a:ext cx="10792800" cy="329976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6A02606-19A0-8B11-3809-6B61E8267F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543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942"/>
    </mc:Choice>
    <mc:Fallback xmlns="">
      <p:transition spd="slow" advTm="989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B59F7-95DB-42EC-5718-A23F60004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Descriptive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5ED93-9D92-FD13-1D54-A14D8F5E37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Definition:</a:t>
            </a:r>
          </a:p>
          <a:p>
            <a:pPr marL="0" indent="0">
              <a:buNone/>
            </a:pP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descriptive epidemiology study focuses on characterizing the distribution of health outcomes or diseases within a population. It addresses 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"who," "where," and "when"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aspects without necessarily investigating causes.</a:t>
            </a: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6F8F8043-BFC5-5859-8512-30662C9B786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9080" y="349560"/>
              <a:ext cx="11998440" cy="63327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6F8F8043-BFC5-5859-8512-30662C9B786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89720" y="340200"/>
                <a:ext cx="12017160" cy="635148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1F585F0-8FA8-C7B9-D31B-860F31DDBA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87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93"/>
    </mc:Choice>
    <mc:Fallback xmlns="">
      <p:transition spd="slow" advTm="1011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42022-9D76-6B5E-C914-CE1E52E63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Descriptive study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DE6BF-ED01-A22B-00A1-2A908448FF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Purpose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determine the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patterns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of disease occurrence.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identify 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subgroups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at higher risk.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 generate hypotheses about potential risk factors.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6851AFA-891B-A179-8075-11BD213F56E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81440" y="519840"/>
              <a:ext cx="9449280" cy="624276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6851AFA-891B-A179-8075-11BD213F56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972080" y="510480"/>
                <a:ext cx="9468000" cy="626148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387920B-AD85-4EDB-7290-8A29E73C89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95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790"/>
    </mc:Choice>
    <mc:Fallback xmlns="">
      <p:transition spd="slow" advTm="117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C6A2BA-8F73-873C-DABF-415B0BDB2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Descriptive study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EDE77-DA56-273A-73AA-BE77D2B950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Components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Age, sex, ethnicity, occupation, socioeconomic status, etc.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Place: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Geographic location (city, region, country), urban vs. rural.</a:t>
            </a: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Time: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Calendar period, seasonality, trends over years.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8FED6ECE-8F5E-30BF-09E6-D0BA9B30796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40200" y="998280"/>
              <a:ext cx="12094560" cy="58446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8FED6ECE-8F5E-30BF-09E6-D0BA9B30796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30840" y="988920"/>
                <a:ext cx="12113280" cy="586332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8C7EC12-273C-2E36-03B1-B329932DE9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762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7585"/>
    </mc:Choice>
    <mc:Fallback xmlns="">
      <p:transition spd="slow" advTm="77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732F2-B145-7545-CC3A-06302ED69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Descriptive study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3014A-E38A-9AD9-10DA-E66BC7D7AE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Example of a Descriptive Study</a:t>
            </a:r>
          </a:p>
          <a:p>
            <a:r>
              <a:rPr lang="en-US" b="1" dirty="0"/>
              <a:t>Title:</a:t>
            </a:r>
            <a:br>
              <a:rPr lang="en-US" dirty="0"/>
            </a:br>
            <a:r>
              <a:rPr lang="en-US" dirty="0"/>
              <a:t>"Prevalence of Hypertension in Adults Aged 30-60 in Urban Area X"</a:t>
            </a:r>
          </a:p>
          <a:p>
            <a:r>
              <a:rPr lang="en-US" b="1" dirty="0"/>
              <a:t>Description:</a:t>
            </a:r>
            <a:br>
              <a:rPr lang="en-US" dirty="0"/>
            </a:br>
            <a:r>
              <a:rPr lang="en-US" dirty="0"/>
              <a:t>Researchers conduct a survey in 2023, measuring blood pressure in 1,000 residents. They report that </a:t>
            </a:r>
            <a:r>
              <a:rPr lang="en-US" b="1" dirty="0"/>
              <a:t>15%</a:t>
            </a:r>
            <a:r>
              <a:rPr lang="en-US" dirty="0"/>
              <a:t> have hypertension, with higher prevalence among those aged 50-60 and among males. The data helps identify high-risk groups and informs public health planning.</a:t>
            </a:r>
          </a:p>
          <a:p>
            <a:endParaRPr lang="en-US" dirty="0"/>
          </a:p>
        </p:txBody>
      </p:sp>
      <mc:AlternateContent xmlns:mc="http://schemas.openxmlformats.org/markup-compatibility/2006" xmlns:p14="http://schemas.microsoft.com/office/powerpoint/2010/main" xmlns:iact="http://schemas.microsoft.com/office/powerpoint/2014/inkAction">
        <mc:Choice Requires="p14 iact">
          <p:contentPart p14:bwMode="auto" r:id="rId4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D6E27D8-62CB-D200-17DF-2FEBBB07013A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27600" y="187920"/>
              <a:ext cx="9122400" cy="665244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D6E27D8-62CB-D200-17DF-2FEBBB07013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18240" y="178560"/>
                <a:ext cx="9141120" cy="6671160"/>
              </a:xfrm>
              <a:prstGeom prst="rect">
                <a:avLst/>
              </a:prstGeom>
            </p:spPr>
          </p:pic>
        </mc:Fallback>
      </mc:AlternateContent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36DDF682-DCB4-CECE-0E6E-1953C3685F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325000" t="-160938" r="-325000" b="-160938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345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364"/>
    </mc:Choice>
    <mc:Fallback xmlns="">
      <p:transition spd="slow" advTm="1373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476</Words>
  <Application>Microsoft Office PowerPoint</Application>
  <PresentationFormat>Widescreen</PresentationFormat>
  <Paragraphs>66</Paragraphs>
  <Slides>11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Research Methods Course</vt:lpstr>
      <vt:lpstr>Table of contents</vt:lpstr>
      <vt:lpstr>Epidemiology studies</vt:lpstr>
      <vt:lpstr>Types of Epidemiological Studies </vt:lpstr>
      <vt:lpstr>Type of analytical studies</vt:lpstr>
      <vt:lpstr>Descriptive study</vt:lpstr>
      <vt:lpstr>Descriptive study</vt:lpstr>
      <vt:lpstr>Descriptive study</vt:lpstr>
      <vt:lpstr>Descriptive study</vt:lpstr>
      <vt:lpstr>Descriptive study</vt:lpstr>
      <vt:lpstr>Homework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Moslem Taheri Soodejani</dc:creator>
  <cp:lastModifiedBy>Moslem Taheri Soodejani</cp:lastModifiedBy>
  <cp:revision>1</cp:revision>
  <dcterms:created xsi:type="dcterms:W3CDTF">2025-07-06T17:38:19Z</dcterms:created>
  <dcterms:modified xsi:type="dcterms:W3CDTF">2025-07-09T10:53:53Z</dcterms:modified>
</cp:coreProperties>
</file>