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ink/inkAction1.xml" ContentType="application/vnd.ms-office.inkAction+xml"/>
  <Override PartName="/ppt/ink/inkAction2.xml" ContentType="application/vnd.ms-office.inkAction+xml"/>
  <Override PartName="/ppt/ink/inkAction3.xml" ContentType="application/vnd.ms-office.inkAction+xml"/>
  <Override PartName="/ppt/ink/inkAction4.xml" ContentType="application/vnd.ms-office.inkAction+xml"/>
  <Override PartName="/ppt/ink/inkAction5.xml" ContentType="application/vnd.ms-office.inkAction+xml"/>
  <Override PartName="/ppt/ink/inkAction6.xml" ContentType="application/vnd.ms-office.inkAction+xml"/>
  <Override PartName="/ppt/ink/inkAction7.xml" ContentType="application/vnd.ms-office.inkAction+xml"/>
  <Override PartName="/ppt/ink/inkAction8.xml" ContentType="application/vnd.ms-office.inkAction+xml"/>
  <Override PartName="/ppt/ink/inkAction9.xml" ContentType="application/vnd.ms-office.inkAction+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9" r:id="rId2"/>
    <p:sldId id="257" r:id="rId3"/>
    <p:sldId id="260" r:id="rId4"/>
    <p:sldId id="261" r:id="rId5"/>
    <p:sldId id="263" r:id="rId6"/>
    <p:sldId id="264" r:id="rId7"/>
    <p:sldId id="265" r:id="rId8"/>
    <p:sldId id="266" r:id="rId9"/>
    <p:sldId id="267" r:id="rId10"/>
    <p:sldId id="268" r:id="rId11"/>
    <p:sldId id="269"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4" d="100"/>
          <a:sy n="104" d="100"/>
        </p:scale>
        <p:origin x="284" y="8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oslem Taheri Soodejani" userId="5d723ae12d8c4b89" providerId="LiveId" clId="{0B420A89-E305-413E-8C70-26D2917D169B}"/>
    <pc:docChg chg="custSel addSld delSld modSld">
      <pc:chgData name="Moslem Taheri Soodejani" userId="5d723ae12d8c4b89" providerId="LiveId" clId="{0B420A89-E305-413E-8C70-26D2917D169B}" dt="2025-07-09T11:51:13.844" v="273"/>
      <pc:docMkLst>
        <pc:docMk/>
      </pc:docMkLst>
      <pc:sldChg chg="addSp delSp modSp add modTransition modAnim">
        <pc:chgData name="Moslem Taheri Soodejani" userId="5d723ae12d8c4b89" providerId="LiveId" clId="{0B420A89-E305-413E-8C70-26D2917D169B}" dt="2025-07-09T11:11:52.750" v="250"/>
        <pc:sldMkLst>
          <pc:docMk/>
          <pc:sldMk cId="3968870295" sldId="257"/>
        </pc:sldMkLst>
        <pc:picChg chg="add del mod">
          <ac:chgData name="Moslem Taheri Soodejani" userId="5d723ae12d8c4b89" providerId="LiveId" clId="{0B420A89-E305-413E-8C70-26D2917D169B}" dt="2025-07-09T11:11:26.257" v="249"/>
          <ac:picMkLst>
            <pc:docMk/>
            <pc:sldMk cId="3968870295" sldId="257"/>
            <ac:picMk id="5" creationId="{7E4FA14E-5A2C-74AA-3289-A2F3C083F60D}"/>
          </ac:picMkLst>
        </pc:picChg>
        <pc:picChg chg="add mod">
          <ac:chgData name="Moslem Taheri Soodejani" userId="5d723ae12d8c4b89" providerId="LiveId" clId="{0B420A89-E305-413E-8C70-26D2917D169B}" dt="2025-07-09T11:11:52.750" v="250"/>
          <ac:picMkLst>
            <pc:docMk/>
            <pc:sldMk cId="3968870295" sldId="257"/>
            <ac:picMk id="6" creationId="{61878878-4A4B-950E-A445-1B6345B63317}"/>
          </ac:picMkLst>
        </pc:picChg>
      </pc:sldChg>
      <pc:sldChg chg="add">
        <pc:chgData name="Moslem Taheri Soodejani" userId="5d723ae12d8c4b89" providerId="LiveId" clId="{0B420A89-E305-413E-8C70-26D2917D169B}" dt="2025-07-06T18:26:33.994" v="0"/>
        <pc:sldMkLst>
          <pc:docMk/>
          <pc:sldMk cId="942096645" sldId="259"/>
        </pc:sldMkLst>
      </pc:sldChg>
      <pc:sldChg chg="addSp delSp modSp new mod modTransition modAnim">
        <pc:chgData name="Moslem Taheri Soodejani" userId="5d723ae12d8c4b89" providerId="LiveId" clId="{0B420A89-E305-413E-8C70-26D2917D169B}" dt="2025-07-09T11:17:50.962" v="253"/>
        <pc:sldMkLst>
          <pc:docMk/>
          <pc:sldMk cId="1256464638" sldId="260"/>
        </pc:sldMkLst>
        <pc:spChg chg="mod">
          <ac:chgData name="Moslem Taheri Soodejani" userId="5d723ae12d8c4b89" providerId="LiveId" clId="{0B420A89-E305-413E-8C70-26D2917D169B}" dt="2025-07-06T18:28:46.891" v="38" actId="207"/>
          <ac:spMkLst>
            <pc:docMk/>
            <pc:sldMk cId="1256464638" sldId="260"/>
            <ac:spMk id="2" creationId="{257B15E5-E549-2F73-9F96-62B399D7C365}"/>
          </ac:spMkLst>
        </pc:spChg>
        <pc:spChg chg="mod">
          <ac:chgData name="Moslem Taheri Soodejani" userId="5d723ae12d8c4b89" providerId="LiveId" clId="{0B420A89-E305-413E-8C70-26D2917D169B}" dt="2025-07-06T18:29:38.689" v="41" actId="2711"/>
          <ac:spMkLst>
            <pc:docMk/>
            <pc:sldMk cId="1256464638" sldId="260"/>
            <ac:spMk id="3" creationId="{C0428F08-C489-2967-86E8-725B396B0952}"/>
          </ac:spMkLst>
        </pc:spChg>
        <pc:picChg chg="add del mod">
          <ac:chgData name="Moslem Taheri Soodejani" userId="5d723ae12d8c4b89" providerId="LiveId" clId="{0B420A89-E305-413E-8C70-26D2917D169B}" dt="2025-07-09T11:16:28.356" v="252"/>
          <ac:picMkLst>
            <pc:docMk/>
            <pc:sldMk cId="1256464638" sldId="260"/>
            <ac:picMk id="4" creationId="{B830F659-A93E-9AA1-63E8-0573C650C17B}"/>
          </ac:picMkLst>
        </pc:picChg>
        <pc:picChg chg="add mod">
          <ac:chgData name="Moslem Taheri Soodejani" userId="5d723ae12d8c4b89" providerId="LiveId" clId="{0B420A89-E305-413E-8C70-26D2917D169B}" dt="2025-07-09T11:17:50.962" v="253"/>
          <ac:picMkLst>
            <pc:docMk/>
            <pc:sldMk cId="1256464638" sldId="260"/>
            <ac:picMk id="6" creationId="{2AA1EBB5-850D-A8BB-306B-74E3FCC7AE88}"/>
          </ac:picMkLst>
        </pc:picChg>
        <pc:inkChg chg="add">
          <ac:chgData name="Moslem Taheri Soodejani" userId="5d723ae12d8c4b89" providerId="LiveId" clId="{0B420A89-E305-413E-8C70-26D2917D169B}" dt="2025-07-09T11:17:50.962" v="253"/>
          <ac:inkMkLst>
            <pc:docMk/>
            <pc:sldMk cId="1256464638" sldId="260"/>
            <ac:inkMk id="5" creationId="{6B442CDB-5459-27E1-C3A2-CE1C5BF5866C}"/>
          </ac:inkMkLst>
        </pc:inkChg>
      </pc:sldChg>
      <pc:sldChg chg="addSp delSp modSp new mod">
        <pc:chgData name="Moslem Taheri Soodejani" userId="5d723ae12d8c4b89" providerId="LiveId" clId="{0B420A89-E305-413E-8C70-26D2917D169B}" dt="2025-07-09T11:18:23.768" v="254"/>
        <pc:sldMkLst>
          <pc:docMk/>
          <pc:sldMk cId="319984157" sldId="261"/>
        </pc:sldMkLst>
        <pc:spChg chg="mod">
          <ac:chgData name="Moslem Taheri Soodejani" userId="5d723ae12d8c4b89" providerId="LiveId" clId="{0B420A89-E305-413E-8C70-26D2917D169B}" dt="2025-07-06T20:34:49.220" v="138" actId="2711"/>
          <ac:spMkLst>
            <pc:docMk/>
            <pc:sldMk cId="319984157" sldId="261"/>
            <ac:spMk id="2" creationId="{F549328A-E59B-8EB6-AD3B-6D68EED64F70}"/>
          </ac:spMkLst>
        </pc:spChg>
        <pc:picChg chg="add mod">
          <ac:chgData name="Moslem Taheri Soodejani" userId="5d723ae12d8c4b89" providerId="LiveId" clId="{0B420A89-E305-413E-8C70-26D2917D169B}" dt="2025-07-09T11:18:23.768" v="254"/>
          <ac:picMkLst>
            <pc:docMk/>
            <pc:sldMk cId="319984157" sldId="261"/>
            <ac:picMk id="4" creationId="{CC2E4203-58E5-63AE-7EBE-44F3A9B9FC3E}"/>
          </ac:picMkLst>
        </pc:picChg>
        <pc:picChg chg="add mod">
          <ac:chgData name="Moslem Taheri Soodejani" userId="5d723ae12d8c4b89" providerId="LiveId" clId="{0B420A89-E305-413E-8C70-26D2917D169B}" dt="2025-07-06T20:37:33.758" v="143" actId="14100"/>
          <ac:picMkLst>
            <pc:docMk/>
            <pc:sldMk cId="319984157" sldId="261"/>
            <ac:picMk id="5" creationId="{831B14A3-5047-8573-5263-49C3ED4C638E}"/>
          </ac:picMkLst>
        </pc:picChg>
        <pc:inkChg chg="add">
          <ac:chgData name="Moslem Taheri Soodejani" userId="5d723ae12d8c4b89" providerId="LiveId" clId="{0B420A89-E305-413E-8C70-26D2917D169B}" dt="2025-07-09T11:18:23.768" v="254"/>
          <ac:inkMkLst>
            <pc:docMk/>
            <pc:sldMk cId="319984157" sldId="261"/>
            <ac:inkMk id="3" creationId="{58E7F695-47A7-42D3-734F-2340C15A3C17}"/>
          </ac:inkMkLst>
        </pc:inkChg>
      </pc:sldChg>
      <pc:sldChg chg="new del">
        <pc:chgData name="Moslem Taheri Soodejani" userId="5d723ae12d8c4b89" providerId="LiveId" clId="{0B420A89-E305-413E-8C70-26D2917D169B}" dt="2025-07-06T20:37:42.313" v="144" actId="47"/>
        <pc:sldMkLst>
          <pc:docMk/>
          <pc:sldMk cId="2326107571" sldId="262"/>
        </pc:sldMkLst>
      </pc:sldChg>
      <pc:sldChg chg="addSp modSp new mod">
        <pc:chgData name="Moslem Taheri Soodejani" userId="5d723ae12d8c4b89" providerId="LiveId" clId="{0B420A89-E305-413E-8C70-26D2917D169B}" dt="2025-07-09T11:19:43.195" v="255"/>
        <pc:sldMkLst>
          <pc:docMk/>
          <pc:sldMk cId="3683485660" sldId="263"/>
        </pc:sldMkLst>
        <pc:spChg chg="mod">
          <ac:chgData name="Moslem Taheri Soodejani" userId="5d723ae12d8c4b89" providerId="LiveId" clId="{0B420A89-E305-413E-8C70-26D2917D169B}" dt="2025-07-06T19:55:04.360" v="47" actId="255"/>
          <ac:spMkLst>
            <pc:docMk/>
            <pc:sldMk cId="3683485660" sldId="263"/>
            <ac:spMk id="2" creationId="{EF826028-0776-82C5-E522-EF3C4E64E9D5}"/>
          </ac:spMkLst>
        </pc:spChg>
        <pc:spChg chg="mod">
          <ac:chgData name="Moslem Taheri Soodejani" userId="5d723ae12d8c4b89" providerId="LiveId" clId="{0B420A89-E305-413E-8C70-26D2917D169B}" dt="2025-07-06T19:55:12.083" v="49" actId="12"/>
          <ac:spMkLst>
            <pc:docMk/>
            <pc:sldMk cId="3683485660" sldId="263"/>
            <ac:spMk id="3" creationId="{60AE740F-DC82-679B-06F1-2390A53B9EAF}"/>
          </ac:spMkLst>
        </pc:spChg>
        <pc:picChg chg="add mod">
          <ac:chgData name="Moslem Taheri Soodejani" userId="5d723ae12d8c4b89" providerId="LiveId" clId="{0B420A89-E305-413E-8C70-26D2917D169B}" dt="2025-07-09T11:19:43.195" v="255"/>
          <ac:picMkLst>
            <pc:docMk/>
            <pc:sldMk cId="3683485660" sldId="263"/>
            <ac:picMk id="5" creationId="{7E254659-44D8-9B7D-A187-20528D8A5B02}"/>
          </ac:picMkLst>
        </pc:picChg>
        <pc:inkChg chg="add">
          <ac:chgData name="Moslem Taheri Soodejani" userId="5d723ae12d8c4b89" providerId="LiveId" clId="{0B420A89-E305-413E-8C70-26D2917D169B}" dt="2025-07-09T11:19:43.195" v="255"/>
          <ac:inkMkLst>
            <pc:docMk/>
            <pc:sldMk cId="3683485660" sldId="263"/>
            <ac:inkMk id="4" creationId="{4CB64A7B-4939-8A34-FDD4-430F0DF14342}"/>
          </ac:inkMkLst>
        </pc:inkChg>
      </pc:sldChg>
      <pc:sldChg chg="addSp delSp modSp new mod modTransition modAnim">
        <pc:chgData name="Moslem Taheri Soodejani" userId="5d723ae12d8c4b89" providerId="LiveId" clId="{0B420A89-E305-413E-8C70-26D2917D169B}" dt="2025-07-09T11:28:32.315" v="262"/>
        <pc:sldMkLst>
          <pc:docMk/>
          <pc:sldMk cId="437117688" sldId="264"/>
        </pc:sldMkLst>
        <pc:spChg chg="mod">
          <ac:chgData name="Moslem Taheri Soodejani" userId="5d723ae12d8c4b89" providerId="LiveId" clId="{0B420A89-E305-413E-8C70-26D2917D169B}" dt="2025-07-06T19:56:17.867" v="53" actId="2711"/>
          <ac:spMkLst>
            <pc:docMk/>
            <pc:sldMk cId="437117688" sldId="264"/>
            <ac:spMk id="2" creationId="{20228E22-E02E-2EDD-429E-1A135117A699}"/>
          </ac:spMkLst>
        </pc:spChg>
        <pc:spChg chg="add del mod">
          <ac:chgData name="Moslem Taheri Soodejani" userId="5d723ae12d8c4b89" providerId="LiveId" clId="{0B420A89-E305-413E-8C70-26D2917D169B}" dt="2025-07-06T19:57:24.453" v="71" actId="113"/>
          <ac:spMkLst>
            <pc:docMk/>
            <pc:sldMk cId="437117688" sldId="264"/>
            <ac:spMk id="3" creationId="{13F58990-B6BE-4868-F747-83EB6D651F2A}"/>
          </ac:spMkLst>
        </pc:spChg>
        <pc:picChg chg="add del mod">
          <ac:chgData name="Moslem Taheri Soodejani" userId="5d723ae12d8c4b89" providerId="LiveId" clId="{0B420A89-E305-413E-8C70-26D2917D169B}" dt="2025-07-09T11:23:11.980" v="257"/>
          <ac:picMkLst>
            <pc:docMk/>
            <pc:sldMk cId="437117688" sldId="264"/>
            <ac:picMk id="4" creationId="{950282D5-5DA2-48AD-3B31-E85969C3E2DF}"/>
          </ac:picMkLst>
        </pc:picChg>
        <pc:picChg chg="add del mod">
          <ac:chgData name="Moslem Taheri Soodejani" userId="5d723ae12d8c4b89" providerId="LiveId" clId="{0B420A89-E305-413E-8C70-26D2917D169B}" dt="2025-07-09T11:24:55.337" v="259"/>
          <ac:picMkLst>
            <pc:docMk/>
            <pc:sldMk cId="437117688" sldId="264"/>
            <ac:picMk id="6" creationId="{D5D99324-302B-F631-6B48-1BC48A987A6A}"/>
          </ac:picMkLst>
        </pc:picChg>
        <pc:picChg chg="add del mod">
          <ac:chgData name="Moslem Taheri Soodejani" userId="5d723ae12d8c4b89" providerId="LiveId" clId="{0B420A89-E305-413E-8C70-26D2917D169B}" dt="2025-07-09T11:26:36.862" v="261"/>
          <ac:picMkLst>
            <pc:docMk/>
            <pc:sldMk cId="437117688" sldId="264"/>
            <ac:picMk id="8" creationId="{97BDE06E-BC83-B0E3-35DD-976C6A1A5241}"/>
          </ac:picMkLst>
        </pc:picChg>
        <pc:picChg chg="add mod">
          <ac:chgData name="Moslem Taheri Soodejani" userId="5d723ae12d8c4b89" providerId="LiveId" clId="{0B420A89-E305-413E-8C70-26D2917D169B}" dt="2025-07-09T11:28:32.315" v="262"/>
          <ac:picMkLst>
            <pc:docMk/>
            <pc:sldMk cId="437117688" sldId="264"/>
            <ac:picMk id="10" creationId="{473937B9-3335-B6BD-FE15-9C65ACC048F8}"/>
          </ac:picMkLst>
        </pc:picChg>
        <pc:inkChg chg="add del">
          <ac:chgData name="Moslem Taheri Soodejani" userId="5d723ae12d8c4b89" providerId="LiveId" clId="{0B420A89-E305-413E-8C70-26D2917D169B}" dt="2025-07-09T11:24:55.337" v="259"/>
          <ac:inkMkLst>
            <pc:docMk/>
            <pc:sldMk cId="437117688" sldId="264"/>
            <ac:inkMk id="5" creationId="{F160FF52-E13A-85B7-C4C9-585C0AF61313}"/>
          </ac:inkMkLst>
        </pc:inkChg>
        <pc:inkChg chg="add del">
          <ac:chgData name="Moslem Taheri Soodejani" userId="5d723ae12d8c4b89" providerId="LiveId" clId="{0B420A89-E305-413E-8C70-26D2917D169B}" dt="2025-07-09T11:26:36.862" v="261"/>
          <ac:inkMkLst>
            <pc:docMk/>
            <pc:sldMk cId="437117688" sldId="264"/>
            <ac:inkMk id="7" creationId="{FF296B45-52A8-283A-8A5E-CB3FCE3A397F}"/>
          </ac:inkMkLst>
        </pc:inkChg>
        <pc:inkChg chg="add">
          <ac:chgData name="Moslem Taheri Soodejani" userId="5d723ae12d8c4b89" providerId="LiveId" clId="{0B420A89-E305-413E-8C70-26D2917D169B}" dt="2025-07-09T11:28:32.315" v="262"/>
          <ac:inkMkLst>
            <pc:docMk/>
            <pc:sldMk cId="437117688" sldId="264"/>
            <ac:inkMk id="9" creationId="{64DFCED7-758E-D10C-5884-68099FDB0A72}"/>
          </ac:inkMkLst>
        </pc:inkChg>
      </pc:sldChg>
      <pc:sldChg chg="addSp delSp modSp new mod">
        <pc:chgData name="Moslem Taheri Soodejani" userId="5d723ae12d8c4b89" providerId="LiveId" clId="{0B420A89-E305-413E-8C70-26D2917D169B}" dt="2025-07-09T11:30:40.893" v="263"/>
        <pc:sldMkLst>
          <pc:docMk/>
          <pc:sldMk cId="3570744418" sldId="265"/>
        </pc:sldMkLst>
        <pc:spChg chg="mod">
          <ac:chgData name="Moslem Taheri Soodejani" userId="5d723ae12d8c4b89" providerId="LiveId" clId="{0B420A89-E305-413E-8C70-26D2917D169B}" dt="2025-07-06T20:23:02.695" v="85"/>
          <ac:spMkLst>
            <pc:docMk/>
            <pc:sldMk cId="3570744418" sldId="265"/>
            <ac:spMk id="2" creationId="{A8E79E02-0F2C-F666-5157-ECC5F7937383}"/>
          </ac:spMkLst>
        </pc:spChg>
        <pc:spChg chg="add del mod">
          <ac:chgData name="Moslem Taheri Soodejani" userId="5d723ae12d8c4b89" providerId="LiveId" clId="{0B420A89-E305-413E-8C70-26D2917D169B}" dt="2025-07-06T20:22:53.382" v="84" actId="113"/>
          <ac:spMkLst>
            <pc:docMk/>
            <pc:sldMk cId="3570744418" sldId="265"/>
            <ac:spMk id="3" creationId="{277AA3D4-6381-C56B-2CB2-D84B280DA311}"/>
          </ac:spMkLst>
        </pc:spChg>
        <pc:picChg chg="add mod">
          <ac:chgData name="Moslem Taheri Soodejani" userId="5d723ae12d8c4b89" providerId="LiveId" clId="{0B420A89-E305-413E-8C70-26D2917D169B}" dt="2025-07-09T11:30:40.893" v="263"/>
          <ac:picMkLst>
            <pc:docMk/>
            <pc:sldMk cId="3570744418" sldId="265"/>
            <ac:picMk id="5" creationId="{7F72DF1D-9523-891B-CE4D-AD60A1492EDF}"/>
          </ac:picMkLst>
        </pc:picChg>
        <pc:inkChg chg="add">
          <ac:chgData name="Moslem Taheri Soodejani" userId="5d723ae12d8c4b89" providerId="LiveId" clId="{0B420A89-E305-413E-8C70-26D2917D169B}" dt="2025-07-09T11:30:40.893" v="263"/>
          <ac:inkMkLst>
            <pc:docMk/>
            <pc:sldMk cId="3570744418" sldId="265"/>
            <ac:inkMk id="4" creationId="{ABDCBD25-9902-DDB9-6BA8-45AC9B7C5CF2}"/>
          </ac:inkMkLst>
        </pc:inkChg>
      </pc:sldChg>
      <pc:sldChg chg="addSp delSp modSp new mod modTransition modAnim">
        <pc:chgData name="Moslem Taheri Soodejani" userId="5d723ae12d8c4b89" providerId="LiveId" clId="{0B420A89-E305-413E-8C70-26D2917D169B}" dt="2025-07-09T11:37:43.978" v="266"/>
        <pc:sldMkLst>
          <pc:docMk/>
          <pc:sldMk cId="3064164938" sldId="266"/>
        </pc:sldMkLst>
        <pc:spChg chg="mod">
          <ac:chgData name="Moslem Taheri Soodejani" userId="5d723ae12d8c4b89" providerId="LiveId" clId="{0B420A89-E305-413E-8C70-26D2917D169B}" dt="2025-07-06T20:23:08.236" v="86"/>
          <ac:spMkLst>
            <pc:docMk/>
            <pc:sldMk cId="3064164938" sldId="266"/>
            <ac:spMk id="2" creationId="{FE5FE9C6-E79A-2D60-B9FA-30DFDAAF0D41}"/>
          </ac:spMkLst>
        </pc:spChg>
        <pc:spChg chg="mod">
          <ac:chgData name="Moslem Taheri Soodejani" userId="5d723ae12d8c4b89" providerId="LiveId" clId="{0B420A89-E305-413E-8C70-26D2917D169B}" dt="2025-07-06T20:24:06.162" v="94" actId="13900"/>
          <ac:spMkLst>
            <pc:docMk/>
            <pc:sldMk cId="3064164938" sldId="266"/>
            <ac:spMk id="3" creationId="{C4B21F30-7E00-54C0-1344-D28EC02594AD}"/>
          </ac:spMkLst>
        </pc:spChg>
        <pc:picChg chg="add mod">
          <ac:chgData name="Moslem Taheri Soodejani" userId="5d723ae12d8c4b89" providerId="LiveId" clId="{0B420A89-E305-413E-8C70-26D2917D169B}" dt="2025-07-06T20:41:19.009" v="247" actId="1076"/>
          <ac:picMkLst>
            <pc:docMk/>
            <pc:sldMk cId="3064164938" sldId="266"/>
            <ac:picMk id="5" creationId="{9BC3A70D-F2A4-6ADC-FB6F-F5284C2E7DC8}"/>
          </ac:picMkLst>
        </pc:picChg>
        <pc:picChg chg="add del mod">
          <ac:chgData name="Moslem Taheri Soodejani" userId="5d723ae12d8c4b89" providerId="LiveId" clId="{0B420A89-E305-413E-8C70-26D2917D169B}" dt="2025-07-09T11:33:19.844" v="265"/>
          <ac:picMkLst>
            <pc:docMk/>
            <pc:sldMk cId="3064164938" sldId="266"/>
            <ac:picMk id="6" creationId="{9AF44F6C-9688-253E-BD3E-FD9D7C814463}"/>
          </ac:picMkLst>
        </pc:picChg>
        <pc:picChg chg="add mod">
          <ac:chgData name="Moslem Taheri Soodejani" userId="5d723ae12d8c4b89" providerId="LiveId" clId="{0B420A89-E305-413E-8C70-26D2917D169B}" dt="2025-07-09T11:37:43.978" v="266"/>
          <ac:picMkLst>
            <pc:docMk/>
            <pc:sldMk cId="3064164938" sldId="266"/>
            <ac:picMk id="8" creationId="{6AB41847-3FC1-A418-B47F-7C610A7E0111}"/>
          </ac:picMkLst>
        </pc:picChg>
        <pc:inkChg chg="add del">
          <ac:chgData name="Moslem Taheri Soodejani" userId="5d723ae12d8c4b89" providerId="LiveId" clId="{0B420A89-E305-413E-8C70-26D2917D169B}" dt="2025-07-09T11:33:19.844" v="265"/>
          <ac:inkMkLst>
            <pc:docMk/>
            <pc:sldMk cId="3064164938" sldId="266"/>
            <ac:inkMk id="4" creationId="{DE5BA84B-E08B-6797-B43F-BEAA0A90E25A}"/>
          </ac:inkMkLst>
        </pc:inkChg>
        <pc:inkChg chg="add">
          <ac:chgData name="Moslem Taheri Soodejani" userId="5d723ae12d8c4b89" providerId="LiveId" clId="{0B420A89-E305-413E-8C70-26D2917D169B}" dt="2025-07-09T11:37:43.978" v="266"/>
          <ac:inkMkLst>
            <pc:docMk/>
            <pc:sldMk cId="3064164938" sldId="266"/>
            <ac:inkMk id="7" creationId="{6B46D725-A0A2-B05F-9D71-EB1F46E494FE}"/>
          </ac:inkMkLst>
        </pc:inkChg>
      </pc:sldChg>
      <pc:sldChg chg="addSp delSp modSp new mod modTransition modAnim">
        <pc:chgData name="Moslem Taheri Soodejani" userId="5d723ae12d8c4b89" providerId="LiveId" clId="{0B420A89-E305-413E-8C70-26D2917D169B}" dt="2025-07-09T11:40:25.755" v="269"/>
        <pc:sldMkLst>
          <pc:docMk/>
          <pc:sldMk cId="181211069" sldId="267"/>
        </pc:sldMkLst>
        <pc:spChg chg="mod">
          <ac:chgData name="Moslem Taheri Soodejani" userId="5d723ae12d8c4b89" providerId="LiveId" clId="{0B420A89-E305-413E-8C70-26D2917D169B}" dt="2025-07-06T20:25:35.082" v="98" actId="2711"/>
          <ac:spMkLst>
            <pc:docMk/>
            <pc:sldMk cId="181211069" sldId="267"/>
            <ac:spMk id="2" creationId="{236DFA87-26AF-2291-D563-BB31289B9057}"/>
          </ac:spMkLst>
        </pc:spChg>
        <pc:spChg chg="mod">
          <ac:chgData name="Moslem Taheri Soodejani" userId="5d723ae12d8c4b89" providerId="LiveId" clId="{0B420A89-E305-413E-8C70-26D2917D169B}" dt="2025-07-06T20:26:13.884" v="103" actId="13900"/>
          <ac:spMkLst>
            <pc:docMk/>
            <pc:sldMk cId="181211069" sldId="267"/>
            <ac:spMk id="3" creationId="{FAF2593B-F380-7050-2989-E824AB6DBF5C}"/>
          </ac:spMkLst>
        </pc:spChg>
        <pc:picChg chg="add del mod">
          <ac:chgData name="Moslem Taheri Soodejani" userId="5d723ae12d8c4b89" providerId="LiveId" clId="{0B420A89-E305-413E-8C70-26D2917D169B}" dt="2025-07-09T11:38:18.099" v="268"/>
          <ac:picMkLst>
            <pc:docMk/>
            <pc:sldMk cId="181211069" sldId="267"/>
            <ac:picMk id="4" creationId="{A3F907A2-E6DE-CD96-3DAE-F37B7770A748}"/>
          </ac:picMkLst>
        </pc:picChg>
        <pc:picChg chg="add mod">
          <ac:chgData name="Moslem Taheri Soodejani" userId="5d723ae12d8c4b89" providerId="LiveId" clId="{0B420A89-E305-413E-8C70-26D2917D169B}" dt="2025-07-09T11:40:25.755" v="269"/>
          <ac:picMkLst>
            <pc:docMk/>
            <pc:sldMk cId="181211069" sldId="267"/>
            <ac:picMk id="6" creationId="{D8A143DA-082F-7CDB-FA76-26D5E1E1F131}"/>
          </ac:picMkLst>
        </pc:picChg>
        <pc:inkChg chg="add">
          <ac:chgData name="Moslem Taheri Soodejani" userId="5d723ae12d8c4b89" providerId="LiveId" clId="{0B420A89-E305-413E-8C70-26D2917D169B}" dt="2025-07-09T11:40:25.755" v="269"/>
          <ac:inkMkLst>
            <pc:docMk/>
            <pc:sldMk cId="181211069" sldId="267"/>
            <ac:inkMk id="5" creationId="{D346BAC1-3015-A3A9-901D-398DF0D7411A}"/>
          </ac:inkMkLst>
        </pc:inkChg>
      </pc:sldChg>
      <pc:sldChg chg="addSp delSp modSp new mod modTransition modAnim">
        <pc:chgData name="Moslem Taheri Soodejani" userId="5d723ae12d8c4b89" providerId="LiveId" clId="{0B420A89-E305-413E-8C70-26D2917D169B}" dt="2025-07-09T11:47:04.680" v="272"/>
        <pc:sldMkLst>
          <pc:docMk/>
          <pc:sldMk cId="2254042816" sldId="268"/>
        </pc:sldMkLst>
        <pc:spChg chg="mod">
          <ac:chgData name="Moslem Taheri Soodejani" userId="5d723ae12d8c4b89" providerId="LiveId" clId="{0B420A89-E305-413E-8C70-26D2917D169B}" dt="2025-07-06T20:29:08.694" v="114" actId="2711"/>
          <ac:spMkLst>
            <pc:docMk/>
            <pc:sldMk cId="2254042816" sldId="268"/>
            <ac:spMk id="2" creationId="{85AE671D-53FF-6D67-5BB3-049FB4E8BCC1}"/>
          </ac:spMkLst>
        </pc:spChg>
        <pc:spChg chg="mod">
          <ac:chgData name="Moslem Taheri Soodejani" userId="5d723ae12d8c4b89" providerId="LiveId" clId="{0B420A89-E305-413E-8C70-26D2917D169B}" dt="2025-07-06T20:40:30.508" v="245" actId="20577"/>
          <ac:spMkLst>
            <pc:docMk/>
            <pc:sldMk cId="2254042816" sldId="268"/>
            <ac:spMk id="3" creationId="{989CD95F-89F6-21FA-F0DD-03A419237716}"/>
          </ac:spMkLst>
        </pc:spChg>
        <pc:picChg chg="add del mod">
          <ac:chgData name="Moslem Taheri Soodejani" userId="5d723ae12d8c4b89" providerId="LiveId" clId="{0B420A89-E305-413E-8C70-26D2917D169B}" dt="2025-07-09T11:42:44.356" v="271"/>
          <ac:picMkLst>
            <pc:docMk/>
            <pc:sldMk cId="2254042816" sldId="268"/>
            <ac:picMk id="5" creationId="{DD789C97-0981-6D79-B8AE-2A50F90A5EDF}"/>
          </ac:picMkLst>
        </pc:picChg>
        <pc:picChg chg="add mod">
          <ac:chgData name="Moslem Taheri Soodejani" userId="5d723ae12d8c4b89" providerId="LiveId" clId="{0B420A89-E305-413E-8C70-26D2917D169B}" dt="2025-07-09T11:47:04.680" v="272"/>
          <ac:picMkLst>
            <pc:docMk/>
            <pc:sldMk cId="2254042816" sldId="268"/>
            <ac:picMk id="7" creationId="{C1B8ADDF-BCEE-D99A-BB0E-D4D42B370D48}"/>
          </ac:picMkLst>
        </pc:picChg>
        <pc:inkChg chg="add del">
          <ac:chgData name="Moslem Taheri Soodejani" userId="5d723ae12d8c4b89" providerId="LiveId" clId="{0B420A89-E305-413E-8C70-26D2917D169B}" dt="2025-07-09T11:42:44.356" v="271"/>
          <ac:inkMkLst>
            <pc:docMk/>
            <pc:sldMk cId="2254042816" sldId="268"/>
            <ac:inkMk id="4" creationId="{E6DD62CC-AB3F-DD60-4431-FFD37D825299}"/>
          </ac:inkMkLst>
        </pc:inkChg>
        <pc:inkChg chg="add">
          <ac:chgData name="Moslem Taheri Soodejani" userId="5d723ae12d8c4b89" providerId="LiveId" clId="{0B420A89-E305-413E-8C70-26D2917D169B}" dt="2025-07-09T11:47:04.680" v="272"/>
          <ac:inkMkLst>
            <pc:docMk/>
            <pc:sldMk cId="2254042816" sldId="268"/>
            <ac:inkMk id="6" creationId="{AF5C9124-6466-3217-E717-A79A1AE31D7B}"/>
          </ac:inkMkLst>
        </pc:inkChg>
      </pc:sldChg>
      <pc:sldChg chg="addSp modSp new mod">
        <pc:chgData name="Moslem Taheri Soodejani" userId="5d723ae12d8c4b89" providerId="LiveId" clId="{0B420A89-E305-413E-8C70-26D2917D169B}" dt="2025-07-09T11:51:13.844" v="273"/>
        <pc:sldMkLst>
          <pc:docMk/>
          <pc:sldMk cId="4248895244" sldId="269"/>
        </pc:sldMkLst>
        <pc:spChg chg="mod">
          <ac:chgData name="Moslem Taheri Soodejani" userId="5d723ae12d8c4b89" providerId="LiveId" clId="{0B420A89-E305-413E-8C70-26D2917D169B}" dt="2025-07-06T20:39:56.582" v="238" actId="2711"/>
          <ac:spMkLst>
            <pc:docMk/>
            <pc:sldMk cId="4248895244" sldId="269"/>
            <ac:spMk id="2" creationId="{6F7B7A52-A3E0-ECCB-70FF-63E8A7B5D319}"/>
          </ac:spMkLst>
        </pc:spChg>
        <pc:spChg chg="mod">
          <ac:chgData name="Moslem Taheri Soodejani" userId="5d723ae12d8c4b89" providerId="LiveId" clId="{0B420A89-E305-413E-8C70-26D2917D169B}" dt="2025-07-06T20:40:12.173" v="244" actId="20577"/>
          <ac:spMkLst>
            <pc:docMk/>
            <pc:sldMk cId="4248895244" sldId="269"/>
            <ac:spMk id="3" creationId="{AADA9AE8-21D5-348A-B00E-9574B41C3209}"/>
          </ac:spMkLst>
        </pc:spChg>
        <pc:picChg chg="add mod">
          <ac:chgData name="Moslem Taheri Soodejani" userId="5d723ae12d8c4b89" providerId="LiveId" clId="{0B420A89-E305-413E-8C70-26D2917D169B}" dt="2025-07-09T11:51:13.844" v="273"/>
          <ac:picMkLst>
            <pc:docMk/>
            <pc:sldMk cId="4248895244" sldId="269"/>
            <ac:picMk id="5" creationId="{E4B64DB2-1801-C6F5-767E-2EFB36F81565}"/>
          </ac:picMkLst>
        </pc:picChg>
        <pc:inkChg chg="add">
          <ac:chgData name="Moslem Taheri Soodejani" userId="5d723ae12d8c4b89" providerId="LiveId" clId="{0B420A89-E305-413E-8C70-26D2917D169B}" dt="2025-07-09T11:51:13.844" v="273"/>
          <ac:inkMkLst>
            <pc:docMk/>
            <pc:sldMk cId="4248895244" sldId="269"/>
            <ac:inkMk id="4" creationId="{E0491059-63DC-A846-8D8E-54840D566A55}"/>
          </ac:inkMkLst>
        </pc:inkChg>
      </pc:sldChg>
    </pc:docChg>
  </pc:docChgLst>
</pc:chgInfo>
</file>

<file path=ppt/ink/inkAction1.xml><?xml version="1.0" encoding="utf-8"?>
<iact:actions xmlns:iact="http://schemas.microsoft.com/office/powerpoint/2014/inkAction" lengthUnit="cm" timeUnit="ms">
  <inkml:definitions xmlns:inkml="http://www.w3.org/2003/InkML">
    <inkml:context xml:id="ctx0">
      <inkml:inkSource xml:id="inkSrc0">
        <inkml:traceFormat>
          <inkml:channel name="X" type="integer" max="9600" units="cm"/>
          <inkml:channel name="Y" type="integer" max="7200" units="cm"/>
          <inkml:channel name="T" type="integer" max="2.14748E9" units="dev"/>
        </inkml:traceFormat>
        <inkml:channelProperties>
          <inkml:channelProperty channel="X" name="resolution" value="336.48792" units="1/cm"/>
          <inkml:channelProperty channel="Y" name="resolution" value="403.81378" units="1/cm"/>
          <inkml:channelProperty channel="T" name="resolution" value="1" units="1/dev"/>
        </inkml:channelProperties>
      </inkml:inkSource>
      <inkml:timestamp xml:id="ts0" timeString="2025-07-09T11:11:06.662"/>
    </inkml:context>
    <inkml:brush xml:id="br0">
      <inkml:brushProperty name="width" value="0.05292" units="cm"/>
      <inkml:brushProperty name="height" value="0.05292" units="cm"/>
      <inkml:brushProperty name="color" value="#FF0000"/>
    </inkml:brush>
  </inkml:definitions>
  <iact:action type="add" startTime="22625">
    <iact:property name="dataType"/>
    <iact:actionData xml:id="d0">
      <inkml:trace xmlns:inkml="http://www.w3.org/2003/InkML" xml:id="stk0" contextRef="#ctx0" brushRef="#br0">3015 8355 0,'0'0'7,"0"0"15,120 17-22,-28-7 26,0 0-26,-20 20 18,3-13-17,-3-7 11,4 3-6,8 4 9,0-4-14,8-6 13,-24 3 0,4 3-1,4 4-13,8-4 15,20 0 5,-4 4-20,3-10 10,-7-4 10,8 0-19,20-6 14,0 3-15,-16 0 13,0-3 6,-12-4-19,12 14 13,7-7-10,-7-7 9,-8 7 6,4 0-18,16-17 12,4 17 9,0 0-21,-8 0 12,8-13 3,-1 10-15,-3 3 14,0 0 8,4-4-22,20-6 11,-20 0 7,0 0-18,4 4 13,-1 2-10,17 4 10,-20-13 7,0-14-20,8 1 16,0 2-16,-8-9 13,-16-7 3,-9 10-15,17 0 15,-20-3-1,12 6-14,-28 11 12,0-14 2,-8 0-14,-4 0 14,-4 0-12,-12-7 10,-8 0 2,-20 1 0,-12 2-15,-8 5 15,-16 2 5,-4 0-20,-8 4 4,-20-10 12,-8-21-14,-28 14 21,8-3-23,-20-17 14,8 20 1,-24-13-14,-24 10 13,-19-7 3,3 3-16,-8-3 15,-12 17-16,-28-21 14,16 11 1,-23 20 0,3-7-15,20 3 16,-32 10-16,8-16 17,-7 20-14,-5 6 12,28 7 1,-20 0-16,4 0 14,9 7 1,-9 0-15,4 3 15,24 16 1,-12-9-16,8 6 14,1-10 1,-5 11-15,12-11 17,24 24-14,-4-4 12,-12 10 2,1 7-17,19 0 15,-16 17-12,20-1 11,20-6 0,12 10-12,0-10 12,24 14-2,21 2 6,7-3-17,32-3 14,24 10-15,12-3 16,16-10 0,36 9-16,15 7 15,17 14-1,16-7-14,8-13 18,40-17-18,20-4 17,8-16-7,27-10 10,25 3-20,16-6 11,20 10-8,-276-37 9,0 0 6,0 0-18</inkml:trace>
    </iact:actionData>
  </iact:action>
  <iact:action type="add" startTime="40030">
    <iact:property name="dataType"/>
    <iact:actionData xml:id="d1">
      <inkml:trace xmlns:inkml="http://www.w3.org/2003/InkML" xml:id="stk1" contextRef="#ctx0" brushRef="#br0">10535 11903 0,'0'0'20,"0"0"-20,-135 100 9,27-7 6,-12 13 6,16-16-20,8 0 8,16-20 5,12-13-14,24-14 14,8-10 9,16-13-23,12 0 16,8-20-16,0 0 11,40-10 8,-16 0-19,16 7 14,4 3 3,20 3-17,4 14 14,28 3 0,8 0-13,4 20 21,-12 3-22,0 7 9,-13 10 13,1-6-22,-8-8 7,4-2 12,-12-11-19,-4 7 20,-20-20-19,-4 3 13,-16-13-1,-8-7-11,-16-13 9,0 10 3,0 0-12,0 0 22</inkml:trace>
    </iact:actionData>
  </iact:action>
  <iact:action type="add" startTime="40654">
    <iact:property name="dataType"/>
    <iact:actionData xml:id="d2">
      <inkml:trace xmlns:inkml="http://www.w3.org/2003/InkML" xml:id="stk2" contextRef="#ctx0" brushRef="#br0">10036 12402 0,'0'0'19,"0"0"-19,0 0 18,0 0-18,0 0 14,0 0-4,0 0 7,0 0-16,0 0 10,0 0 9,0 0-20,84 40 11,-72-40 8,4 7-19,8-4 20,-8 4-20,-4 3 13,4 0 0,8 0-13,4-7 16,12 14-3,-8 0-13,8-17 16,8 10 5,-4-4-21,4 1 10,-5 3 9,13-3-19,-4 3 15,16-7-15,4-3 13,4 0 9,4 0-22,-12 0 12,4-17-9,16 14 10,0 3 1,12 0-11,-4-13 10,-9 9 6,-7-6-19,12 4 14,4 6 5,12 0-19,-12-17 15,-4 7-14,4 7 12,8 3 0,4-4 0,4-2-12,-9 6 21,-11-4-22,4 1 12,0 0 2,12 6-14,-12 7 15,-4-7 0,-12-3-14,16 4 15,4 9 0,15-13-16,-19-7 20,8 14-20,-4 3 15,8-3 0,12-1-15,-12 1 13,12 0 1,12-4-14,7 7 18,-7-3-5,-8-7-13,12 0 21,12 6-21,-12-6 13,-12 0 2,20 4-15,3-14 20,1 6-20,-8 1 10,20 6 7,-12-3-14,0 0 12,-1-10 0,29 10-15,-24 7 13,8-7 1,-4-7 1,8 4-15,-12-4 20,11 4-19,9-4 11,-8 1 7,-16 6-19,16-7 11,4 14 4,-5-7-15,1 0 21,12 0-21,-24-7 13,8 14 7,12-1-20,-9-6 14,-3 4 1,8-1-15,-8-3 14,0-3 2,16 6-16,-1 7 14,-11-7 1,20-3-15,-8-6 20,0-4-19,4 6 11,7-2 6,-11 6-18,20-24 15,-4 14-13,-20 0 12,23-10-1,5 7-8,-8 0 3,16-4 12,-28 4-20,4 6 15,7-10 0,-3 4-15,-24 3 15,16 3 1,-20-3-15,0 7 11,3 3 5,1-3-17,-8-1 17,-4 1-14,-4 3 9,-16 0 1,-9 0 9,1 3-22,-4-6 14,-12 0-14,-12 6 15,-16 4 0,-12-4-15,0 17 14,-4-13 0,0-4-14,-8 4 16,0 9 3,-12-9-19,-8-7 17,-12 3-17,-9 1 14,-3-1 0,-8 0-14,-4 1 18,0-4-15,0-4 9,0 8 2,-67-8 2,35-12-16,0 12 19,4-12-19,-4 6 14,4 3 0,-12-20-11,4 11 11,-8-8 0,-8-16-14,-4-6 20,0-4-20,-8-10 16,8 7-6,4 3 6,-4-7-16,4 7 18,-12 10-18,-8 13 19,-4 4-19,1 6 10,-17-3 10,16 20-20,4 0 13,16 4 4,4-4-17,4 20 14,16-10 5,4 0-19,16 0 14,12-4-11,0-6 11,0 0-3,56 10 8,-16-10-19,-4 4 14,4 6 1,8-7-15,16 17 17,4 10-17,16-10 16,15 10-2,1-13-14,16 16 16,-16-26-2,-8 19-13,4-6 16,-12 7 3,4-7-20,-16 0 3,-8-13 8,-12 19 1,-12-3 5,-20 7-17,-8-6 12,-12-1 6,0 10-17,-28 7 14,0 4 1,4-14-16,-8-4 19,-16 4-19,-8 10 9,-16 14 10,-20 12-19,8 11 16,8-1 0,4 1-16,20-7 18,12-20-18,12-7 10,8-10 5,16-13 3,0-6-18,4-14 14,0 0-11,0 0 10,0 0 7,40-44-19,-40 44 15,0 0-16,0 0 16</inkml:trace>
    </iact:actionData>
  </iact:action>
  <iact:action type="add" startTime="48279">
    <iact:property name="dataType"/>
    <iact:actionData xml:id="d3">
      <inkml:trace xmlns:inkml="http://www.w3.org/2003/InkML" xml:id="stk3" contextRef="#ctx0" brushRef="#br0">9948 13861 0,'8'-80'14,"-8"80"6,0 0-20,96-36 12,-28 2 8,12 28-20,-16 6 11,4 0 3,-8 33 0,-4 27-13,-4 33 16,-5 4-17,-15 23 15,-20 20 1,-16 9-16,-28-19 14,-3-6 5,-17-18-19,-12-23 16,-4-23-16,-12-6 14,8-18 5,4-19-19,16-14 13,12-23 2,12 0-15,32-13 14,8-4 8,0 11-22,20-1 14,28-3-14,8-7 15,12 1-3,-4 9-9,4-3 11,-12-3 1,-5 16-15,-19 7 14,4 4 5,-16-1-19,-8 4 13,-12 6 3,-12-3-16,0 0 19,0 0-19</inkml:trace>
    </iact:actionData>
  </iact:action>
  <iact:action type="add" startTime="48843">
    <iact:property name="dataType"/>
    <iact:actionData xml:id="d4">
      <inkml:trace xmlns:inkml="http://www.w3.org/2003/InkML" xml:id="stk4" contextRef="#ctx0" brushRef="#br0">11075 14567 0,'0'0'20,"0"0"-20,0 0 12,0 0 6,0 0-18,108 10 13,-64-20-1,8-16 5,-8-1-16,-8-16 12,-12-1 7,-20 1-20,-4 3 18,-16 3-18,-24 4 10,-12 7 14,-16 12-23,-12 11-1,0 0 21,12 13-21,0 6 20,16 14-19,20 3 8,4 7 9,8-10-15,28-6 6,4-4 10,8-7-19,8-3 18,8 13 2,4-13-20,0-3 9,4 6 9,-4-3-18,-40-10 14,0 0-13,0 0 12</inkml:trace>
    </iact:actionData>
  </iact:action>
  <iact:action type="add" startTime="51339">
    <iact:property name="dataType"/>
    <iact:actionData xml:id="d5">
      <inkml:trace xmlns:inkml="http://www.w3.org/2003/InkML" xml:id="stk5" contextRef="#ctx0" brushRef="#br0">11666 13698 0,'0'0'21,"0"0"-21,0 0 9,96-53 15,-40 19-24,12 21 11,-12 3 7,0 17-18,4 3 16,-4 6-16,-12 31 13,4 36 4,-16 30-17,-4 11 15,-28-1 0,-16 10-13,-12-3 10,-12-7 3,-12-9-11,-4-31 6,-12-20 9,16-16-18,12-21 18,0-16-19,24-10 10,16-20 3,0 0 7,32-6-20,16-14 15,8 10-15,24-10 18,20-3-5,16-1-13,8 11 14,-16 3 4,-17 13-18,-23 14 18,-12 3-18,-16 7 14,0 13 2,-28-7-16,0 14 16,-12-17-13,0-10 11,0 0-6,0 0 12</inkml:trace>
    </iact:actionData>
  </iact:action>
  <iact:action type="add" startTime="51949">
    <iact:property name="dataType"/>
    <iact:actionData xml:id="d6">
      <inkml:trace xmlns:inkml="http://www.w3.org/2003/InkML" xml:id="stk6" contextRef="#ctx0" brushRef="#br0">12941 13755 0,'0'0'19,"0"0"-18,0 0 20,0 0-21,28 159 10,4-75 3,0 6 11,-4 13-23,8-3-1,-16 10 12,4-17-1,4-16 2,-12-11 2,4-19-14,-8-7 20,-8-27-21,0 7 11,-8-13 2,4-7-10,0 0 11,0 0 1,0 0-15</inkml:trace>
    </iact:actionData>
  </iact:action>
  <iact:action type="add" startTime="53457">
    <iact:property name="dataType"/>
    <iact:actionData xml:id="d7">
      <inkml:trace xmlns:inkml="http://www.w3.org/2003/InkML" xml:id="stk7" contextRef="#ctx0" brushRef="#br0">25804 13511 0,'52'-10'19,"-52"10"-12,0 0 6,124-30 9,-40 14-22,-4 9 12,-12-6 2,-4 6-14,4 14 16,-16 6 1,-8 20-17,-4 11 17,-4 16-17,-8 6 10,-16 11 7,-12 6-3,-8-6-14,-20-4 26,-16-6-26,-16-14 7,0 7 8,-16-13-15,4-7 20,4-4-20,0 1 11,16-17 6,12 10-14,24-24 16,8-2-18,8-8 24,0-2-25,52-1 12,-28-20-8,0 1 10,4 19 1,0-13-15,0 4 19,4-4-19,16 10 12,12-14 6,28-12-18,8 12 13,12 1 5,-24 6-18,-4 1 29,-13 9-29,-3-6 0,-8 13 17,-16 6-2,-8 1-15,-8-4 21,-12 7-21,-12 0 14,0-3-3,0-4 3,0 4-14,0-4 21,0 1-21,0-4 12,0 3 3,-52-20-15,52 17 14,0 0 5,0 0-19</inkml:trace>
    </iact:actionData>
  </iact:action>
  <iact:action type="add" startTime="55289">
    <iact:property name="dataType"/>
    <iact:actionData xml:id="d8">
      <inkml:trace xmlns:inkml="http://www.w3.org/2003/InkML" xml:id="stk8" contextRef="#ctx0" brushRef="#br0">27559 13741 0,'0'0'21,"0"0"-21,0 0 21,0 0-21,0 0 11,0 0 8,0 0-19,0 0 9,0 0 13,0 0-22,0 0 12,0 94 5,16-61-17,12 13 13,20 1 6,4-10-19,4-4 21,-1-10-20,-3-6 8,4-17-6,-4-17 10,16-6-3,0-10 7,-4-24-16,-8-3 15,-28 0-11,0-13 10,-28 10-3,-12-1 5,-16 14-17,-12 10 11,-24 20 3,-8 4-13,0 9 21,-8 20-22,12 11 13,9 6-10,15 13 8,8 10 3,16 7 6,8 0-19,12 4 13,4 9-14,24 0 14,8-10 0,15-3 10,5-10-24,12-10 0,0-6 23,0-14-23,-68-20 20,0 0-20,0 0 18</inkml:trace>
    </iact:actionData>
  </iact:action>
  <iact:action type="add" startTime="55948">
    <iact:property name="dataType"/>
    <iact:actionData xml:id="d9">
      <inkml:trace xmlns:inkml="http://www.w3.org/2003/InkML" xml:id="stk9" contextRef="#ctx0" brushRef="#br0">28782 13521 0,'0'0'19,"0"0"-19,0 0 24,0 0-24,0 0 10,-80-40 11,60 10-21,16 20 15,4-23-15,0 17 24,12-11-24,16-10 19,0 7-19,12 7 11,-1-4 7,13 14-17,-8 3 9,8 0 10,-8 30-18,8 17 8,-12 26 9,-16 37-19,-24 23 13,-28 47-9,-24-4 6,-16-6 10,-8-20-19,8-23 12,17-31 5,7-36-17,16-13 11,16-27 12,12-10-24,0 0 0,40-50 11,-16 10-2,4 10 10,15-13 6,9 16-25,28-3 0,16 0 12,20 10 2,-8-3-14,-8 6 14,-8 4-4,-8 3 13,-16 7-23,-4-1 13,-12 4-13,-20-3 21,-32 0-21,0 3 19,0 0-19,0 0 11</inkml:trace>
    </iact:actionData>
  </iact:action>
  <iact:action type="add" startTime="56622">
    <iact:property name="dataType"/>
    <iact:actionData xml:id="d10">
      <inkml:trace xmlns:inkml="http://www.w3.org/2003/InkML" xml:id="stk10" contextRef="#ctx0" brushRef="#br0">29797 13368 0,'0'0'15,"0"0"-15,0 0 24,0 0-24,0 0 9,0 0 3,0 0 8,0 0-20,0 0 20,0 0-19,0 0 16,0 0-17,0 0 13,79-86-4,-47 72 14,16-12-22,20 9 7,16 7 6,20-3-12,-8 19 16,0 24-18,-20 7 13,-32 13 4,-16 17-16,-28 6 9,-24 10 10,-20 24-20,-36 19 14,-12-3 3,-4-16-17,0-7 15,16-17 0,28-13-15,32-20 17,24-7-17,32-6 13,48 13 2,40-7 2,8-3-17,16-6 16,16-24-15,-4-7 11,-9-10 4,-15-26-16,-8-27 17,-20-40-14,-108 100 9,0 0 4,0 0-2</inkml:trace>
    </iact:actionData>
  </iact:action>
  <iact:action type="add" startTime="58112">
    <iact:property name="dataType"/>
    <iact:actionData xml:id="d11">
      <inkml:trace xmlns:inkml="http://www.w3.org/2003/InkML" xml:id="stk11" contextRef="#ctx0" brushRef="#br0">18644 12329 0,'0'0'8,"0"0"17,27 250-25,-15-57 11,0-6 2,4-4-11,-4-7 14,4-16 3,-4-20-19,-8-20 12,8-23 3,0-18-14,-4-5 13,0-31-1,4 0-13,0-33 17,0 4 1,4-14-18,-4 0 15,-8-44-15,-8-6 13,4 50 4,0 0-16,0 0 13</inkml:trace>
    </iact:actionData>
  </iact:action>
  <iact:action type="add" startTime="58826">
    <iact:property name="dataType"/>
    <iact:actionData xml:id="d12">
      <inkml:trace xmlns:inkml="http://www.w3.org/2003/InkML" xml:id="stk12" contextRef="#ctx0" brushRef="#br0">18648 12486 0,'0'0'18,"0"0"-18,0 0 18,0 0-18,0 0 14,-32-110-5,28 60 11,-4-14-20,-4-32 13,8-27 4,-4-4-16,4-30 15,-8 1-16,-12 13 13,8-1 8,0 1-20,-12 10 9,4 10 6,-4 26-15,0 11 11,0 22 10,4 24-22,-4 27 4,16-14 10,0 27-5,8 0 7,4 0-16,12 50 16,-8-20 0,-4 7-16,8 0 17,-4-1-16,12 28 13,20 42 1,8 31-14,8-1 22,0 11-23,-8 9 13,12 4-2,-9-13-8,-47-147 11,0 0 2,0 0-16</inkml:trace>
    </iact:actionData>
  </iact:action>
  <iact:action type="add" startTime="59603">
    <iact:property name="dataType"/>
    <iact:actionData xml:id="d13">
      <inkml:trace xmlns:inkml="http://www.w3.org/2003/InkML" xml:id="stk13" contextRef="#ctx0" brushRef="#br0">19587 10324 0,'0'0'18,"0"0"-18,0 0 24,0 0-24,0 0 9,79 67 3,-35-14 14,4 13-26,12 11 0,16 13 20,8 10-20,-4-3 19,0 16-17,-12 13 12,-12 11-6,-4 13 8,0 6-12,-8 18 8,0-8 4,16-13-16,-16 30 11,0 4 2,8-14 3,-24 14-16,-1-14 15,-3-10 1,0 7-16,-12 6 14,-8-9 1,-4-14-15,-4 4 18,-8-11-18,-12-2 19,-4-11-18,-11 27 22,-13-7-23,-4-33 15,-24 0 12,-4 3-27,-4-3 0,0-10 15,8-20-12,0-10 7,-12-4 0,-16-3 10,-4 4-20,-3 0 10,3-11 7,-12-12-17,-20-4 17,8-10 1,-8 3-18,-20-13 15,-3-4-15,11-26 13,-8 0 1,-12-26-11,12-8 12,4-12 4,-16-1-19,25-19 10,-5-8 8,4-29-18,4-13 18,0-11-18,16-10 26,8-3-26,1-23 15,-9-20-14,20 7 22,8-8-22,8-9 10,4 30-7,8-10 8,8-14 1,20 7 0,0 7-12,16-23 12,12 26 9,16 0-22,0-30 14,24 20-14,-8-3 16,20-7 2,4 7-18,12 3 17,8 0-17,-4-3 14,12 20-3,12-10 13,0 16-24,12 17 0,4 14 13,8 2-3,0-2 12,0 6-22,4 33 9,23 7 14,17-3-22,-12-7 9,12 0-7,12 14 6,-4 9 15,-8 14-23,-8 0 8,15-1 10,5 21-18,-12-7 10,-12 17 8,24 6-19,0 4 11,-4 23 3,-17 3 7,9 4-20,-4 19-1,-8 8 11,-8 19 10,-4 4-21,8-1 12,-4 1 8,-17 3-20,-7 6 14,0 18-3,-4 12-10,4 1 21,-8-4-22,-8-6 11,-20 9 0,-4 7 9,-24-16-20,0-7 12,-16-7 9,-12-16-19,0-21 0,0-9 26,-12-20-28,-20-1 0,-8-32 15,40 16-6,0 0 12,0 0-21</inkml:trace>
    </iact:actionData>
  </iact:action>
  <iact:action type="add" startTime="61343">
    <iact:property name="dataType"/>
    <iact:actionData xml:id="d14">
      <inkml:trace xmlns:inkml="http://www.w3.org/2003/InkML" xml:id="stk14" contextRef="#ctx0" brushRef="#br0">19547 11916 0,'0'0'1,"0"0"18,0 0-19,0 0 8,0 0 15,0 0-23,0 0 9,0 0 4,-28-90 6,44 83-19,0 1 20,20-14-20,4 13 12,11-23 8,21 10-20,20-30 12,32 0 7,12-6-18,12-4 1,12 0 9,28-17 1,-9 17 7,33-13-18,4-10 11,16 3 7,0-4-19,-9 4 12,9 7 7,-4 7-19,-12 2 13,-1 14 6,-11-3-19,-16-7 13,-12 3-13,-12 4 17,-32-3-14,-13 12 6,-35 21 11,-20-4-20,-8 21 14,-28-11 5,-20 7-19,-8 10 10,-64-7 5,64 7 5,0 0-20,0 0 3</inkml:trace>
    </iact:actionData>
  </iact:action>
  <iact:action type="add" startTime="61932">
    <iact:property name="dataType"/>
    <iact:actionData xml:id="d15">
      <inkml:trace xmlns:inkml="http://www.w3.org/2003/InkML" xml:id="stk15" contextRef="#ctx0" brushRef="#br0">23103 10044 0,'0'0'0,"0"0"18,0 0-18,88 27 16,-12-14 6,4-3-22,4 10 9,-4-3 7,0-7-16,4 10 23,-1 0-23,-3 3 4,-12-10 10,-16 17-3,-12 4 1,-24 19 1,-8 20-13,-20 54 14,-4 6 2,-20-3-15,4 3 19,-8-10-20,4-13 12,4-33 10,32-77-22,0 0 11,0 0 6</inkml:trace>
    </iact:actionData>
  </iact:action>
</iact:actions>
</file>

<file path=ppt/ink/inkAction2.xml><?xml version="1.0" encoding="utf-8"?>
<iact:actions xmlns:iact="http://schemas.microsoft.com/office/powerpoint/2014/inkAction" lengthUnit="cm" timeUnit="ms">
  <inkml:definitions xmlns:inkml="http://www.w3.org/2003/InkML">
    <inkml:context xml:id="ctx0">
      <inkml:inkSource xml:id="inkSrc0">
        <inkml:traceFormat>
          <inkml:channel name="X" type="integer" max="9600" units="cm"/>
          <inkml:channel name="Y" type="integer" max="7200" units="cm"/>
          <inkml:channel name="T" type="integer" max="2.14748E9" units="dev"/>
        </inkml:traceFormat>
        <inkml:channelProperties>
          <inkml:channelProperty channel="X" name="resolution" value="336.48792" units="1/cm"/>
          <inkml:channelProperty channel="Y" name="resolution" value="403.81378" units="1/cm"/>
          <inkml:channelProperty channel="T" name="resolution" value="1" units="1/dev"/>
        </inkml:channelProperties>
      </inkml:inkSource>
      <inkml:timestamp xml:id="ts0" timeString="2025-07-09T11:11:06.662"/>
    </inkml:context>
    <inkml:brush xml:id="br0">
      <inkml:brushProperty name="width" value="0.05292" units="cm"/>
      <inkml:brushProperty name="height" value="0.05292" units="cm"/>
      <inkml:brushProperty name="color" value="#FF0000"/>
    </inkml:brush>
  </inkml:definitions>
  <iact:action type="add" startTime="10850">
    <iact:property name="dataType"/>
    <iact:actionData xml:id="d0">
      <inkml:trace xmlns:inkml="http://www.w3.org/2003/InkML" xml:id="stk0" contextRef="#ctx0" brushRef="#br0">10240 16009 0,'188'-76'14,"-188"76"7,84-43-21,103-47 13,-11 6-1,-4-19 1,-8-10-4,0 0-2,-4-1 1,-13-6 4,5-9 1,4-21-10,-28 10 14,-20 10-13,-4 0 6,-4 0 9,-8-6-19,-25 9 15,-3 34-1,-20 9-13,-16 28 10,-4 6 10,-20 17-21,-4 16 10,-4 17 9,-8 0-19,-4 0 16,4 33 2,0-19-18,-4 6 10,12-7 6,-8-6-15,4 12 15,8-9-1,-4-6-14,4-1 11,0 4 3,0-7-14,0 0 17,0 0-17,0 0 12,0 0 1,4 0 5,8 0-19,-12 0 4,8-60 9,-4 30 3,8 3-16,0-13 16,-4-3-11,0 10 4,4-11 7,-8-9-1,8 16-15,-12-13 17,12 17-6,0-17-11,-8-6 23,8-1-22,4 7 9,-8 7 6,-4 13-16,-4 0 13,4 6 8,-8 24-21,-8 0 13,-16 34 2,0 2-15,0 1 19,-8 6-19,8 11 16,0 2-1,-12 1-15,12-1 17,5 1-16,7-20 14,0 6 1,0-20-16,4 7 11,4-23 3,16 3 4,4-10-18,8 0 14,0-17 0,-4-6-14,-1 10 15,9-14 1,-4-3-16,16-10 15,4-20 7,4 0-22,8-16 0,4-11 16,4 0-1,-16 11-15,-4 9 21,-12 11-21,-4 19 10,-16 7 4,0 27 6,4 3-20,-20 0 11,8 80 8,-4-40-19,-4 3 12,16 20 3,-4 14-15,8-4 16,-4 14-14,-4 6 11,8-33 10,4 0-23,-4-17 11,4 4-8,0-27 8,-4-7 6,8 7-3,-4-13-14,-4-7 14,0 0 0,-8-10-13,0-7 19,-4 17-20,0 0 14,0 0 3</inkml:trace>
    </iact:actionData>
  </iact:action>
  <iact:action type="add" startTime="12746">
    <iact:property name="dataType"/>
    <iact:actionData xml:id="d1">
      <inkml:trace xmlns:inkml="http://www.w3.org/2003/InkML" xml:id="stk1" contextRef="#ctx0" brushRef="#br0">12557 14734 0,'0'0'9,"0"0"11,0 0-20,0 0 12,0 0 0,0 0 8,0 0-19,0 0 17,0 0-18,0 0 12,0 0 7,0 0-19,0 0 9,0 0 11,0 0-19,0 0 9,0 0 9,0 0-19,0 0 16,0 0-2,0 0-14,0 0 18,84 90-18,-60-54 10,-8 11 10,12 6-20,0 11 15,-4-8 3,20 7-18,-8-6 17,4-7-17,0 3 13,0-6 5,4 0-18,0 6 10,8 17 11,-12-4-21,4 8 9,8-4 9,0-10-18,0 3 18,16 4-7,12-8-10,0 11 16,-9-3-13,9 0 4,0-7 13,12 6-21,16-19 14,4-4 2,0 0-16,4 4 17,4 0-14,7-11 11,5-2 1,0-1-15,-4-16 13,28 6 0,-16-13 7,4-7-20,20-3 15,7-6-15,-7-21 17,24 0-13,-8-9 5,-4-11 6,7-6 5,21-4-20,-16-3 9,4-6 9,8-4-18,-12-14 14,15-12 5,1-24-18,-16 7 15,12-17-16,-20 0 12,-9-13 3,9-4 2,-8 10-17,-24-12 15,-12-5-15,0 18 20,-16 6-19,-25 3 14,-19 7-1,-20 11-14,0 2 16,-20 17-2,-8 13-14,-12 21 16,0-4 3,-4 13-19,-8 7 9,-8 10 10,-8 14-19,-4 2 15,-24 11-14,0-4 14,0 17 0,-4-6-15,-8 16 14,-4-4 2,-20-6-16,9 4 16,-5-4-1,-16-4-14,12-12 19,-4 22-20,-8-9 13,20-4-1,12 4-9,4 0 11,12-7 2,12-7-16,8 0 17,-4 7-4,24 0-13,-12-3 19,12-7-18,0 3 13,0-6 2,44 10-16,-16 3 13,-4-4 1,0 4 5,-8-3-19,24 0 16,-4-4-16,8-10 14,0 4 7,20-7-21,4 3 3,12 7 8,4 4 3,-4-14 2,-16 13-16,-9-3 14,-11-3 0,4-4-14,-28 7 18,4 3-14,-20 14 10,8-14-2,-12 7-9,0 7 11,0-7-2,0 10 7,0 7-19,0-7 14,-32 3-13,24 7 12,4-3 6,4-7-19,-4 10 15,-4 16-1,4 11-13,-4 23 18,8 23-18,0 4 11,0-1 4,12 8-16,0-1 11,0 3 11,8-12-22,4-4 13,4-7 3,0-17-16,8-19 17,4-7-17,-8-3 18,8-4-14,-40-33 4,0 0 7,0 0 4</inkml:trace>
    </iact:actionData>
  </iact:action>
</iact:actions>
</file>

<file path=ppt/ink/inkAction3.xml><?xml version="1.0" encoding="utf-8"?>
<iact:actions xmlns:iact="http://schemas.microsoft.com/office/powerpoint/2014/inkAction" lengthUnit="cm" timeUnit="ms">
  <inkml:definitions xmlns:inkml="http://www.w3.org/2003/InkML">
    <inkml:context xml:id="ctx0">
      <inkml:inkSource xml:id="inkSrc0">
        <inkml:traceFormat>
          <inkml:channel name="X" type="integer" max="9600" units="cm"/>
          <inkml:channel name="Y" type="integer" max="7200" units="cm"/>
          <inkml:channel name="T" type="integer" max="2.14748E9" units="dev"/>
        </inkml:traceFormat>
        <inkml:channelProperties>
          <inkml:channelProperty channel="X" name="resolution" value="336.48792" units="1/cm"/>
          <inkml:channelProperty channel="Y" name="resolution" value="403.81378" units="1/cm"/>
          <inkml:channelProperty channel="T" name="resolution" value="1" units="1/dev"/>
        </inkml:channelProperties>
      </inkml:inkSource>
      <inkml:timestamp xml:id="ts0" timeString="2025-07-09T11:11:06.662"/>
    </inkml:context>
    <inkml:brush xml:id="br0">
      <inkml:brushProperty name="width" value="0.05292" units="cm"/>
      <inkml:brushProperty name="height" value="0.05292" units="cm"/>
      <inkml:brushProperty name="color" value="#FF0000"/>
    </inkml:brush>
  </inkml:definitions>
  <iact:action type="add" startTime="9334">
    <iact:property name="dataType"/>
    <iact:actionData xml:id="d0">
      <inkml:trace xmlns:inkml="http://www.w3.org/2003/InkML" xml:id="stk0" contextRef="#ctx0" brushRef="#br0">9848 15830 0,'-256'-270'12,"161"107"7,55 69-19,0-2 8,24-7 15,-8 9-23,12-9 9,24-10 11,4-17-20,8 10 12,20-7 6,19-3-18,9-3 12,20 17 6,0-1-18,20-23 12,20 17 8,16 6-20,4 24 18,4 10-18,7 3 16,17 3-15,-8 11 22,16-1-23,4 20 15,-5 18-12,5 5 10,12 24 6,-16 10-19,-4 20 14,4 10-10,-25-7 13,1 34-7,12 16 5,-12 4-15,4 3 19,-4-4-19,-1 8 14,-27 2 3,20 31-16,-20 3 18,-12-4-19,-16 1 10,-24 16 6,-20 10-12,-20 1 5,-16-11 10,-20 20-18,-28-3 12,-24-4 3,-20 8-16,-8 19 14,-8-23 1,0-17-14,-4-7 18,-36 14-19,-20-30 11,-16-10 10,-19-3-21,-29-11 13,12-9 4,-8-20-17,0-41 18,1-26-18,15-13 13,-12-30 4,20-14-17,12-20 14,-24-6 0,9-24 1,-5 14-15,-16-3 14,36-21 5,12 0-18,20-2 13,9 9-14,27-7 14,16-3 2,32 4-16,16-8 15,20 24 1,24-3-16,28 23 18,12 7-18,-52 73 16,0 0-3,0 0-12</inkml:trace>
    </iact:actionData>
  </iact:action>
  <iact:action type="add" startTime="10521">
    <iact:property name="dataType"/>
    <iact:actionData xml:id="d1">
      <inkml:trace xmlns:inkml="http://www.w3.org/2003/InkML" xml:id="stk1" contextRef="#ctx0" brushRef="#br0">14028 15480 0,'0'0'6,"0"0"11,0 0-16,0 0 20,0 0-21,0 0 9,0 0 14,0 0-23,0 0 19,0 0-19,0 0 10,80-40 1,-36 53 8,12 14-19,12 0 15,36-11-15,20 7 20,23-3-20,1 7 11,16-7 4,0-13-11,8 6 9,4 0 1,23-9 1,-23-1-15,-4-6 15,-8-1 6,-4 4-21,-20 0 4,-20-6 18,-9 2-22,5 1 14,-28-7-11,-12 7 14,-20 3-1,-16 3-15,-28 4 10,-12-7 5,0 3-16,-76-3 17,16-13-14,-20-14 8,-16-20 10,-8-12-21,13 5 14,7-6 1,16 14-15,12-8 18,16 18-4,12 12-14,20 4 13,16 20 3,8 0-15,12 10 21,20 10-22,12 4 8,32 9 7,15 0-15,17 11 14,-4-4 9,0-7-23,12 7 8,-20-3 8,-16 2-16,-4 1 19,-24 7-19,-28-4 15,-24 7 1,-16-3-16,-24 10 13,-20 19 7,-36 37-19,-20 14 13,-16-4 4,8-23-18,28-23 3,36-7 20,20-50-22,24-20 13,0 0-11,0 0 10,0 0 1</inkml:trace>
    </iact:actionData>
  </iact:action>
  <iact:action type="add" startTime="12380">
    <iact:property name="dataType"/>
    <iact:actionData xml:id="d2">
      <inkml:trace xmlns:inkml="http://www.w3.org/2003/InkML" xml:id="stk2" contextRef="#ctx0" brushRef="#br0">18747 14651 0,'0'0'8,"0"0"13,-99 96-21,63-19 12,12-7 9,12-14-21,16-6 16,20 7-16,4-17 13,27 3 4,25-23-17,24 10 26,-4-7-26,0 4 16,0 0-15,-8-4 14,16 14-11,0 3 10,-12 16 1,-16 4-15,-25 23 15,-15 1 1,-12-1-16,-28-10 13,-12-6 6,-16 16-18,-16 17 11,-19-3-9,-17 9 11,-16-22 3,-4-15-17,-8-12 14,4-34 2,20 1-16,4-34 14,24-14 1,4-9-14,24-17 14,4-23 0,8-30-15,20-41 17,8-15-1,16-21-16,0-14 12,-28 194 4,0 0-16,0 0 19</inkml:trace>
    </iact:actionData>
  </iact:action>
  <iact:action type="add" startTime="15293">
    <iact:property name="dataType"/>
    <iact:actionData xml:id="d3">
      <inkml:trace xmlns:inkml="http://www.w3.org/2003/InkML" xml:id="stk3" contextRef="#ctx0" brushRef="#br0">20877 15173 0,'32'-309'23,"-44"155"-23,-32 118 18,-8 36-18,-4 3 9,4 7 16,-15 7-25,-1 9 8,0 31 5,0 10-10,0 3 11,16 3 3,24 30-17,16-10 16,24 27-13,32 17 10,20-11-3,8-16 11,4-33-21,-8-17 14,-16-20 3,-5-7-17,5-33 13,-12 0 2,-12-23-15,8 3 24,-8-20-22,4-3 6,4-11-5,-8-19 6,8-7 6,-8-13 4,-12-14-19,-4 11 14,-12-21 1,-8 17-14,0-26 15,-24 6-16,12 20 17,-8 33-14,-8 31 12,-4 16 1,12 40-16,12 6 12,16 14 8,0 17-20,16 36 13,12 30-2,12 17 12,16 0-23,8-3 4,0-17 3,-4-34 8,-4-36 0,-8-27-15,-4-26 15,-8-37 1,-8-40-16,-4-30 18,-4-20-18,-4-36 17,8-11-1,-8 21-16,-8 33 13,8 39 6,-4 38-19,-8 42 10,4 4 12,8 54-22,12 29 9,8 43 7,8 18-16,-5-11 14,1-13 6,-12-24-20,-12-16 14,-4-30-14,0-36 16,-8-14-1,-8 0-15,4-84 15,-4 11 4,4-47-19,4-36 15,12-8-15,12 21 13,12 20 14,12 30-27,-12 43 1,12 33 11,4 34 14,-16 29-25,0 24-1,-8 17 10,0 9 8,-16-2-15,0-21 13,0-26-5,8-31 8,-12-16-19,16-46 15,-4-21-14,4-16 13,0-40 3,12-41-17,4 1 13,8 23-10,-8 27 15,4 46-14,-16 24 4,-5 26 8,1 51-1,8 39-15,4 60 14,-12 27 2,12 20-16,-4 20 22,0 0-22,4-30 14,20-31-4,-4-29 5,0-26-15,0-41 15,-4-20 3,-8-36-18,-8-20 15,-20-21-15,-4-12 13,-16-31 6,-20-13-19,0 4 14,-4 16 1,0 20-15,12 40 19,4 20-19,-4 6 15,16 4 0,-8 44-15,20-1 20,0-3-20,4 27 15,12-1 1,8 27-16,-4 11 11,8 12 6,0 8-13,-12-5 4,-4-19 11,-12-13-19,0-27 16,-8-40 0,-16-20-16,8 0 15,-12-57 1,-4-26-16,4-47 18,-12-23-18,12-20 10,-8-27 9,12-3-19,8 26 20,-8 7-20,-4 14 13,4 13-3,0 19 8,0 18-18,12 9 14,0 11 3,8 2-17,0 14 16,12 20 0,-4 17-16,-4 20 17,16 13-17,-16 0 15,0 0 2,4 46-17,0-22 14,8 9 2,16 4-16,4 3 17,24 20-17,12 9 28,-1-12-28,-7 20 3,-12-1 16,-28 4-19,-24 10 16,-32 23-6,-28 4 5,-28-10-15,-15 6 18,-13-33-5,16-7-13,8-23 19,20-23-19,24-27 10,24-17 11,16-13-21,12 7 14,12-4 2,-24 27-16,0 0 14,0 0 6</inkml:trace>
    </iact:actionData>
  </iact:action>
  <iact:action type="add" startTime="17809">
    <iact:property name="dataType"/>
    <iact:actionData xml:id="d4">
      <inkml:trace xmlns:inkml="http://www.w3.org/2003/InkML" xml:id="stk4" contextRef="#ctx0" brushRef="#br0">24202 13501 0,'0'0'24,"0"0"-24,0 0 0,0 0 11,0 0 11,0 0-22,0 0 9,12 120 4,0-3 10,16 36-22,-12 20-1,8 11 10,4 5 3,12-29 5,-12-23-18,-4-17 16,4-37-1,0-23-15,-4-17 15,-4-19 2,4-24-17,-12-57 16,4-16-16,-16 73 13,0 0 2,0 0-15</inkml:trace>
    </iact:actionData>
  </iact:action>
  <iact:action type="add" startTime="18104">
    <iact:property name="dataType"/>
    <iact:actionData xml:id="d5">
      <inkml:trace xmlns:inkml="http://www.w3.org/2003/InkML" xml:id="stk5" contextRef="#ctx0" brushRef="#br0">24574 14780 0,'0'0'14,"0"0"-12,0 0 23,124 77-25,-33-67 11,5-23 10,0-41-21,-12-16 12,-16-33-9,-16-10 12,-16-4-10,-32 11 17,-4 23-22,-28 16 14,-12 34 7,-4 23-21,-8 33 3,0 37 6,-4 33 5,8 17 0,16 17 7,16-1-21,28 7 3,8-16 10,28-7 0,8-23 2,4-21-15,16-16 15,20-27 1,0-46-16,-96 23 17,0 0-4,0 0-13</inkml:trace>
    </iact:actionData>
  </iact:action>
  <iact:action type="add" startTime="18543">
    <iact:property name="dataType"/>
    <iact:actionData xml:id="d6">
      <inkml:trace xmlns:inkml="http://www.w3.org/2003/InkML" xml:id="stk6" contextRef="#ctx0" brushRef="#br0">25964 14847 0,'0'0'23,"0"0"-23,0 0 17,100 0-17,-36 0 10,0-20 13,16-3-23,16-7 12,12-10-1,12 3-8,-4-9 12,3-4-11,41-20 21,0-4-25,16-19 19,28 3-19,-4-3 16,-9 10-16,21 13 15,-20 3 2,-16 4-10,-16 19-6,-12-5 12,-41 5 1,-39 21-3,-36 16 1,-20 7-5,-12 10 3,-84-3-6,28 6 17,-43-13-21,-13 7 12,-12 3-3,4-10 0,12-10 13,16 3-22,24-3 20,8-6-20,24 2 13,24 4 0,12 10-9,0 0 9,0 0 10,-28-40-23,180 34 0,20 2 22,4 8-22,-16 2 19,-25 14-19,-15 10 17,-36-6-2,-20 19-15,-20 7 17,-32 16-17,-12 1 11,-36 13 2,-8 17 6,-12 16-18,-12 27 15,0 3-16,1-6 14,-13-1 0,4-6 1,-8-13-15,84-117 23,0 0-23,0 0 15</inkml:trace>
    </iact:actionData>
  </iact:action>
</iact:actions>
</file>

<file path=ppt/ink/inkAction4.xml><?xml version="1.0" encoding="utf-8"?>
<iact:actions xmlns:iact="http://schemas.microsoft.com/office/powerpoint/2014/inkAction" lengthUnit="cm" timeUnit="ms">
  <inkml:definitions xmlns:inkml="http://www.w3.org/2003/InkML">
    <inkml:context xml:id="ctx0">
      <inkml:inkSource xml:id="inkSrc0">
        <inkml:traceFormat>
          <inkml:channel name="X" type="integer" max="9600" units="cm"/>
          <inkml:channel name="Y" type="integer" max="7200" units="cm"/>
          <inkml:channel name="T" type="integer" max="2.14748E9" units="dev"/>
        </inkml:traceFormat>
        <inkml:channelProperties>
          <inkml:channelProperty channel="X" name="resolution" value="336.48792" units="1/cm"/>
          <inkml:channelProperty channel="Y" name="resolution" value="403.81378" units="1/cm"/>
          <inkml:channelProperty channel="T" name="resolution" value="1" units="1/dev"/>
        </inkml:channelProperties>
      </inkml:inkSource>
      <inkml:timestamp xml:id="ts0" timeString="2025-07-09T11:11:06.662"/>
    </inkml:context>
    <inkml:brush xml:id="br0">
      <inkml:brushProperty name="width" value="0.05292" units="cm"/>
      <inkml:brushProperty name="height" value="0.05292" units="cm"/>
      <inkml:brushProperty name="color" value="#FF0000"/>
    </inkml:brush>
  </inkml:definitions>
  <iact:action type="add" startTime="14202">
    <iact:property name="dataType"/>
    <iact:actionData xml:id="d0">
      <inkml:trace xmlns:inkml="http://www.w3.org/2003/InkML" xml:id="stk0" contextRef="#ctx0" brushRef="#br0">9808 8326 0,'0'0'19,"0"0"-19,0 0 12,0 0 7,0 0-19,0 0 13,0 0 8,0 0-21,-44-97 8,32 74 15,0-14-23,4 7 7,-8 0 14,4-10-21,0-10 10,-4 0 10,4-36-19,4 2 9,0-22 9,8 2-19,0-15 16,8-11-15,-4-4 14,-4 8 0,4 13-15,4 6 16,-4 27-2,-8 23-14,-8 14 19,0 3-18,0 14 15,0 12-12,8 14 18,-8 0-22,12 50 15,0-10-14,8-3 14,-4 3 4,8 3-19,-8 0 18,8 17-18,-12 0 16,0 4-13,0-5 8,0 15 5,12 12-6,-12-6-4,0-20 9,12-16 0,4-8-15,-12-6 14,4-23 0,-8-7-14,0 0 18,0 0-17</inkml:trace>
    </iact:actionData>
  </iact:action>
  <iact:action type="add" startTime="14995">
    <iact:property name="dataType"/>
    <iact:actionData xml:id="d1">
      <inkml:trace xmlns:inkml="http://www.w3.org/2003/InkML" xml:id="stk1" contextRef="#ctx0" brushRef="#br0">9433 6810 0,'0'0'2,"0"0"14,0 0-16,0 0 20,0 0-20,12-110 10,-12 90 12,4-10-22,-4 14 10,8-11 10,-8-20-20,12 17 19,-8-10-19,8 14 11,15-8 5,9 8-16,20-14 16,12 23-12,16-10 21,8 11-25,-8 2 14,8 1-9,-12 26 3,12-6 16,-20 10-24,0 6 12,-12 4 6,-16 6-18,-4 17 14,-24 10-14,-4 3 16,-12 34-2,-12-7-14,-16 13 16,-4 4-3,-28-17-13,-8-7 15,-16-3 4,-12-20-18,4 3 14,8-10-1,4-19-14,16-8 24,16-19-23,12-14 6,8-9 10,12-8-17,4-6 12,12-16 4,-12 2-16,12 8 19,0 6-15,12 6 9,-8-2-3,12 9 12,16 0-22,-32 17 4,0 0 16,0 0-19</inkml:trace>
    </iact:actionData>
  </iact:action>
  <iact:action type="add" startTime="15878">
    <iact:property name="dataType"/>
    <iact:actionData xml:id="d2">
      <inkml:trace xmlns:inkml="http://www.w3.org/2003/InkML" xml:id="stk2" contextRef="#ctx0" brushRef="#br0">10520 7433 0,'0'0'13,"0"0"-13,0 0 11,0 0 8,127 0-19,-63 7 13,-8-7 11,0 0-24,0 0 15,4 6-15,-12-6 9,0 0 4,-4 0 5,4-6-18,-8-1 16,-4 7-12,12 0 9,-8-3 1,-8 6-13,-8-3 16,0 7-3,-20-1-14,-4 18 19,-28-14-19,-12 9 15,0 5-4,-28 6 12,68-30-23,0 0 0,0 0 25</inkml:trace>
    </iact:actionData>
  </iact:action>
  <iact:action type="add" startTime="16213">
    <iact:property name="dataType"/>
    <iact:actionData xml:id="d3">
      <inkml:trace xmlns:inkml="http://www.w3.org/2003/InkML" xml:id="stk3" contextRef="#ctx0" brushRef="#br0">10751 7966 0,'0'0'19,"0"0"-19,0 0 19,0 0-19,0 0 15,84-37 7,-60 27-22,4 0 9,-4-3 7,-8 10-16,16-4 14,4 7 0,4-3-14,4-11 15,8 4 4,16 10-19,12-13 19,-12 10-19,0-4 14,-12 0-10,-4-3 9,-13 7 4,-15 20-17,-24-17 10,0 0 10,0 0-19</inkml:trace>
    </iact:actionData>
  </iact:action>
  <iact:action type="add" startTime="16632">
    <iact:property name="dataType"/>
    <iact:actionData xml:id="d4">
      <inkml:trace xmlns:inkml="http://www.w3.org/2003/InkML" xml:id="stk4" contextRef="#ctx0" brushRef="#br0">11882 7706 0,'0'0'19,"0"0"-19,0 0 20,0 0-20,0 0 12,0 0 11,0 0-23,0 0 10,0 0 10,0 0-20,100-40 11,-76 33 11,4 7-22,12-10 13,4 4-13,8-1 14,16 4 2,12-4-16,16 4 17,0-1-14,-1-6 11,-3 10 1,12-3-14,8-4 19,12 4-20,-8-4 14,-8 7 3,12-13-17,8-10 10,11 13 0,-3-4 14,4 1-24,20-4 7,-12-9 14,-8 16-21,20-20 15,-5-7-4,-15 21-10,-4-8 15,8 4-3,-8-3-13,-4 0 17,-8 6 1,-1 7-17,1-7 12,-8 7-13,-20-3 16,-16 10 1,0 3-17,0-10 15,-4 3-12,-4-3 11,-12 0 3,-4 7-17,-4-1 15,-12-2 0,-12-1-15,-4 7 17,-9-10-15,-3 3 11,-8 1 1,-4 6 2,0 0-16,0 0 22,0-10-22,0 6 8,0 11 11,0-10-19,0 6 13,0-3 6,0 0-18,-39-7 11,31-6 5,-28 10-17,36 3 12,0 0 2,0 0-13</inkml:trace>
    </iact:actionData>
  </iact:action>
  <iact:action type="add" startTime="21318">
    <iact:property name="dataType"/>
    <iact:actionData xml:id="d5">
      <inkml:trace xmlns:inkml="http://www.w3.org/2003/InkML" xml:id="stk5" contextRef="#ctx0" brushRef="#br0">12414 7053 0,'68'283'8,"-56"-149"17,-16-111-25,-8-17 5,0-6 9,12 7 8,0-7-22,0 0 18,4 0-18,-8 0 12,8 0 7,-4-66-19,12 42 9,-16-12 15,-8-1-24,0-3 7,8-33 8,-4 6-15,8-3 18,12 4 0,4 12-18,4-6 15,0-3-15,16 6 19,-9-9-19,13 6 12,-8-10 7,4 3-19,4 11 11,0 16 7,4 3-18,-4-6 28,-4 3-27,-8 10 23,-16 6-24,-8 8 1,-4 9 10,-24 0 1,4-2 1,-8 12-13,4 3 15,24-6-1,0 0-14,0 0 15</inkml:trace>
    </iact:actionData>
  </iact:action>
  <iact:action type="add" startTime="22232">
    <iact:property name="dataType"/>
    <iact:actionData xml:id="d6">
      <inkml:trace xmlns:inkml="http://www.w3.org/2003/InkML" xml:id="stk6" contextRef="#ctx0" brushRef="#br0">13305 6347 0,'0'0'18,"0"0"-18,0 0 19,0 0-19,0 0 17,0 0-17,0 0 13,0 0-2,0 0 8,0 0-19,0 0 13,0 0 8,-68 123-20,52-46 6,4 13 16,-4 6-21,8 4-2,4-6 11,4-21 4,4-16-9,4-1 18,4 1-24,-8-21 15,8-6-15,0-3 16,-8-10-3,4 6-13,-4-23 18,-4 3-3,0-3-14,-12 0 12,12 0 4,-4-76-17,-20 36 16,0 30-16,24 10 14,0 0 4,0 0-17</inkml:trace>
    </iact:actionData>
  </iact:action>
  <iact:action type="add" startTime="22747">
    <iact:property name="dataType"/>
    <iact:actionData xml:id="d7">
      <inkml:trace xmlns:inkml="http://www.w3.org/2003/InkML" xml:id="stk7" contextRef="#ctx0" brushRef="#br0">12214 6840 0,'0'0'21,"0"0"-21,0 0 8,116-30 13,-20 20-21,12-13 11,-1 3 13,17 3-24,12 0 14,8-9-13,-12 12 13,-4 4 12,4 4-26,-12 6 0,-21 0 17,-7 0-12,-16 6 5,-28 1 9,-12-4-18,-20-3 12,-16 7 3,0 3-16,-84 7 18,32-17-18,-16 6 13,68-6 0,0 0-9,0 0 12</inkml:trace>
    </iact:actionData>
  </iact:action>
  <iact:action type="add" startTime="23147">
    <iact:property name="dataType"/>
    <iact:actionData xml:id="d8">
      <inkml:trace xmlns:inkml="http://www.w3.org/2003/InkML" xml:id="stk8" contextRef="#ctx0" brushRef="#br0">12322 7153 0,'0'0'21,"0"0"-21,0 0 18,0 0-18,0 0 15,88 0 5,-48 0-20,16 10 11,15-10 3,5-17-14,20 11 18,12-8 5,0-2-22,12 2-1,-20 4 16,-8 4-11,-12 6 6,0 0-1,-12 0 1,-12 6 8,-17 4-19,-15-10 17,-8 0-17,-16-3 11,0 3 7,0 0-17,0 0 10</inkml:trace>
    </iact:actionData>
  </iact:action>
  <iact:action type="add" startTime="23543">
    <iact:property name="dataType"/>
    <iact:actionData xml:id="d9">
      <inkml:trace xmlns:inkml="http://www.w3.org/2003/InkML" xml:id="stk9" contextRef="#ctx0" brushRef="#br0">14568 6937 0,'0'0'1,"0"0"23,0 0-24,0 0 8,0 0 6,0 0 7,0 0-21,0 0 10,-120 90 12,68-104-20,-16 4 6,0-13 9,0-4-16,4-26 12,20 6-7,4 1 5,28-11 4,20 4-14,8 6 18,28 21-18,8-14 13,4 13 1,8 10-15,20 17 15,-8 0 2,8 17-17,-16 16 12,-13 1 9,-19 9-21,-20 3 16,-16-2-16,-24 6 17,-8 0-13,-23 0 6,-5 3 4,12-23 5,-4 0-19,4-7 15,8-29-14,8-11 11,4-13 0,16 7 3,0-14-14,12 7 14,12 7 2,-12 23-17,0 0 19,0 0-19</inkml:trace>
    </iact:actionData>
  </iact:action>
  <iact:action type="add" startTime="24206">
    <iact:property name="dataType"/>
    <iact:actionData xml:id="d10">
      <inkml:trace xmlns:inkml="http://www.w3.org/2003/InkML" xml:id="stk10" contextRef="#ctx0" brushRef="#br0">15247 6530 0,'0'0'0,"0"0"0,0 0 12,0 0 7,0 0-19,0 0 11,88-60 13,-80 47-24,4-17 14,0 0-14,0-17 14,-12-6-1,-4-23 11,-4 2-23,4 4-1,-16 0 13,-8 7 6,8 20-18,-4 19 8,0 14 1,8 10 9,4 17-18,0 0 11,-4 9 3,4-2-15,8 9 13,-8 10 5,12 24-18,-4 23 15,8 3-10,-4 20 7,16 1 5,-4-4-17,0 9 18,0 1-12,4 0 9,-12-26-14,4-8 15,8-9 5,-4-4-19,0-20-1,-8-13 11,4-3 11,-4-7-23,-4-23 15,0-7-15,-12 0 13,8-67-1,-12 27 4,4-17-16,-12-26 19,8-17-19,-8 14 21,-4 2-21,0 8 18,12 16-17,-4 16 16,16 21 5,4 6-21,0 17-1,16 0 14,0 0-4,16 67 7,12-44-16,8-3 22,4-6-23,-4 6 21,-4-20-20,0 0 12,-4-10-13,-4 0 20,-12 0-20,-4 0 22,-9-4-21,-15 14 14,0 0-7,0 0 6</inkml:trace>
    </iact:actionData>
  </iact:action>
  <iact:action type="add" startTime="25234">
    <iact:property name="dataType"/>
    <iact:actionData xml:id="d11">
      <inkml:trace xmlns:inkml="http://www.w3.org/2003/InkML" xml:id="stk11" contextRef="#ctx0" brushRef="#br0">16406 6514 0,'0'0'2,"0"0"10,0 0 8,0 0-20,0 0 8,0 0 16,0 0-24,0 0 10,0 0 10,-72 100-20,76-47 15,4-13-1,0 10-13,16 0 15,16-7-16,12-3 35,8-23-35,16-11 0,15-26 11,-3-20 7,4-13-18,-24-30 10,-20 3 10,-28 0-20,-20 7 12,-16 9 4,-24 24-16,-12 17 17,-28 16-1,0 21-16,-8 12 11,1 18 7,15 12-18,20 11 20,12 0-20,12-18 12,24 1 9,12 10-21,28-3 9,4-4 12,16-16-21,20-14 9,7-23 8,-83 0-17,0 0 13,0 0 8</inkml:trace>
    </iact:actionData>
  </iact:action>
  <iact:action type="add" startTime="25732">
    <iact:property name="dataType"/>
    <iact:actionData xml:id="d12">
      <inkml:trace xmlns:inkml="http://www.w3.org/2003/InkML" xml:id="stk12" contextRef="#ctx0" brushRef="#br0">17013 6557 0,'0'0'7,"0"0"0,0 0 15,0 0-22,0 0 9,88 57 13,-80-31-22,4 24 12,-4 17 7,-4-1-19,0 1 23,4-4-23,20-13 14,0-26-14,8-8 16,8-16-11,20-33 11,8-34-11,-4-36 9,0-10-9,-4 0 3,-13 13 15,-7 16-23,-16 28 10,-16 32 13,-12 24-22,4 0 8,-4 64 5,12-4-14,0 13 14,16 17 4,0-4-18,20-32 14,-4-8-10,12-29 9,-8-34 4,8-43-17,0-23 32,12-37-32,-12 0 0,0-30 12,-4 1 0,-12 22 13,-4 40-24,-20 37-1,-16 34 12,0 16-4,-4 0 10,-4 126-18,16-9 14,-4 16 7,8-13-21,4 7 11,8 3 10,-8-4-20,-4-19 11,4-17-12,-16-40 12,-24-27 7,24-23-19,0 0 20,0 0-20</inkml:trace>
    </iact:actionData>
  </iact:action>
  <iact:action type="add" startTime="26413">
    <iact:property name="dataType"/>
    <iact:actionData xml:id="d13">
      <inkml:trace xmlns:inkml="http://www.w3.org/2003/InkML" xml:id="stk13" contextRef="#ctx0" brushRef="#br0">18168 6490 0,'0'0'1,"0"0"21,84 40-22,0-23 20,20-4-20,-20 11 19,8-8-18,-13 8 9,5-18 1,0 1 3,4-4 3,-20-3-17,-12 0 18,-4-6-18,-8-1 15,-16-6 6,-4-4-21,-12-16 15,-20 9-15,0-2 15,-16-8-1,-16 18-14,0-14 12,-12 23 2,0 7 2,8 3-16,-12 7 21,4 20-21,0 4 13,12 9-2,20 0 10,12 7-21,4 10 14,20 10-14,24-7 14,16-6 2,20-10-16,8-4 14,-4-23-11,16-10 11,12-20 0,0-10 4,0-17-18,-28-3 18,-12-10-18,-17 7 14,-35 13 2,-16 17-16,-12 13 20,-4 0-20,12 0 12,-4 73 0,16-30 3,12-6-15,8-14 19,24-13-19,0-26 19,16-28-18,-16-9 8,-8-17 11,-32-7-20,-12 8 17,-16 2-8,-20 24-5,-8-1 11,-8 31 1,12 20-15,0 9 17,12 28-18,-8 22 29,20 11-29,16-4 1,12-3 15,-8-3 0,28-17-15,8-24 14,4-19-12,12-24 24,8-6-27,-8-14 15,0-13-15,-4-6 11,-12 2 11,0-2-22,0 3 10,-12 29 7,-12 18-16,0 6 11,-4 13 11,0 4-22,0 19-1,0-3 30,0 11-30,-8-8 0,12-6 17,-4-23-13,0-7 7,4-20-2,8 3 13,20-6-22,20-10 14,4-1-2,3 5-12,5 19 17,-20 6-2,12 11-14,-4 6 12,-8 20 9,8 7-22,-8-6 12,0-21-11,-4 0 12,-12-3 1,4-10 1,-8 0-15,-8-20 19,0 4-19,-12-1 12,8 0 7,0-13-18,-4 17 20,20 6-21,24-9 13,-20 3 2,19 19-15,-7 11 18,-4-4-18,-12-3 11,4 7 3,-8 3 1,-8 3-15,-8-10 18,-20 1-15,0-14 11,0 0-2,0 0 3</inkml:trace>
    </iact:actionData>
  </iact:action>
  <iact:action type="add" startTime="28982">
    <iact:property name="dataType"/>
    <iact:actionData xml:id="d14">
      <inkml:trace xmlns:inkml="http://www.w3.org/2003/InkML" xml:id="stk14" contextRef="#ctx0" brushRef="#br0">16458 7303 0,'0'0'22,"0"0"-22,0 0 8,0 0 16,80-40-24,-40 30 8,3 10 13,5 0-20,12-7 11,8 14 4,12-7-15,0 3 12,16 4-10,28-7 10,24 3 4,8-3-14,11 0 9,21-3 1,-12-7 7,8 3-20,16-9 4,-4 9 17,19-3-21,13 3 17,-24 7-17,24 4 18,-13 6-15,-3-7 11,8 10 1,-32 4-15,-8-14 12,16 4 7,-29-7-19,1-7 14,-16-13 3,-8 7-17,-32 3 16,-16-20-13,-12 10 10,-8-3 5,-9 3-18,1-4 10,-24 8 12,-8-1-22,-20 11 9,-16-1 7,0 0-1,-56 7-15,12 0 16,-16-6-16,-23 12 18,-41-6-15,-24 0 11,0 0 1,-16 4-15,-20 2 14,-16 1 0,-19 13-11,-1-7 13,4 7-13,-12 0 10,5 10 5,-9-13-18,-8-7 13,16 3 5,-27-13-18,23 0 14,-8-7 2,0 1-15,4 9 11,-7-6 2,23-4 0,-4 17-13,16-7 19,-8-6-20,-3 6 13,23-9-10,-8-4 12,24 0 0,12-7-15,-7 10 15,3 7 1,0 7-16,4 10 13,0 3 8,0 13-21,1 17 15,-21-3-15,12 13 32,4-10-32,-4-10 0,-4-17 11,29 7 14,-13-7-25,-4-3 3,16 3 12,20-16 1,-16-4-16,0-3 12,17 7-3,-5-7 9,-8-7-18,-8 7 10,20 0 12,4 0-22,0 0 15,4 0-7,13 7 9,23 10-2,20-4-14,20-6 3,8 9 7,20 4 13,8-16-12,8 2-11,0-2-1,0 9 10,72-3-1,-40-10 4,8 0-3,12 10 11,8 7-21,-60-17 16,0 0-14,0 0 4</inkml:trace>
    </iact:actionData>
  </iact:action>
  <iact:action type="add" startTime="32127">
    <iact:property name="dataType"/>
    <iact:actionData xml:id="d15">
      <inkml:trace xmlns:inkml="http://www.w3.org/2003/InkML" xml:id="stk15" contextRef="#ctx0" brushRef="#br0">16430 9055 0,'0'0'18,"0"0"-18,0 0 10,0 0 2,0 0 10,0 0-22,0 0 10,0 0 11,0 0-21,0 0 12,0 0 5,0 0-17,0 0 16,0 0-16</inkml:trace>
    </iact:actionData>
  </iact:action>
  <iact:action type="add" startTime="32537">
    <iact:property name="dataType"/>
    <iact:actionData xml:id="d16">
      <inkml:trace xmlns:inkml="http://www.w3.org/2003/InkML" xml:id="stk16" contextRef="#ctx0" brushRef="#br0">15087 8912 0,'0'0'1,"0"0"-1,0 0 7,0 0 18,0 0-25,0 0 9,0 0 3,92 53 9,-80-53-21,-8 0 9,4 0 12,-16-67-21,8 44 19,-4-14-19,8 1 10,4-14 7,-4-20-17,20-23 22,0-47-22,8-13 9,8 9 8,8-6-17,-4-9 16,8 25-11,-12 24 7,0 27 4,-8 30-16,3 13 12,-15 20 3,4 20-1,4 37-13,-4 3 17,-4 26-18,28 24 13,-8 40 5,-8 13-18,4-6 12,-8-7 3,0 3 3,0-10-17,-12-10 16,16-16-17,-4-24 16,0-13-16,-8-27 18,0-9-2,-8-18-16,-8-6 16,-4 0-16,-28-53 11,0 17 8,-28-11-18,56 47 14,0 0-11,0 0 6</inkml:trace>
    </iact:actionData>
  </iact:action>
  <iact:action type="add" startTime="33136">
    <iact:property name="dataType"/>
    <iact:actionData xml:id="d17">
      <inkml:trace xmlns:inkml="http://www.w3.org/2003/InkML" xml:id="stk17" contextRef="#ctx0" brushRef="#br0">15055 8349 0,'0'0'18,"0"0"-18,0 0 20,0 0-20,120-30 13,-60 30 8,16-3-21,8-4 12,32-3 3,-1 7-14,5-11 22,-12-2-23,-16 6 7,-8-10 13,-8 13-20,-16 0 20,0-3-20,-60 10 16,0 0-11,0 0 7</inkml:trace>
    </iact:actionData>
  </iact:action>
  <iact:action type="add" startTime="33506">
    <iact:property name="dataType"/>
    <iact:actionData xml:id="d18">
      <inkml:trace xmlns:inkml="http://www.w3.org/2003/InkML" xml:id="stk18" contextRef="#ctx0" brushRef="#br0">16338 7583 0,'0'0'0,"0"0"0,0 0 9,0 0 13,0 0-22,0 0 9,24 110 2,-20-40 9,12 26-20,4 4 15,0 3 3,4 4-18,4-10 12,8 9-10,-8-16 16,16-3-3,-16-21-15,-1-16 13,5-13 1,-12-30-14,-8-7 15,-24-50 2,12 50-17,0 0 18,0 0-7</inkml:trace>
    </iact:actionData>
  </iact:action>
  <iact:action type="add" startTime="33806">
    <iact:property name="dataType"/>
    <iact:actionData xml:id="d19">
      <inkml:trace xmlns:inkml="http://www.w3.org/2003/InkML" xml:id="stk19" contextRef="#ctx0" brushRef="#br0">16633 7506 0,'0'0'19,"0"0"-19,0 0 21,0 0-21,28 93 16,-12-66-6,20 13 9,-8 10-19,8 33 17,-4 4-14,-4 13 6,0-7 10,-4-10-19,-8-16 17,8 3-17,-8-4 29,8-22-28,4 2-1,-12-2 14,8-18 6,0 1-20,-8-4 15,-4-9-15,-8-11 23,-4-3-23,-40-27 13,40 27-7,0 0 5,0 0 0</inkml:trace>
    </iact:actionData>
  </iact:action>
  <iact:action type="add" startTime="34328">
    <iact:property name="dataType"/>
    <iact:actionData xml:id="d20">
      <inkml:trace xmlns:inkml="http://www.w3.org/2003/InkML" xml:id="stk20" contextRef="#ctx0" brushRef="#br0">14224 7809 0,'0'0'10,"0"0"8,0 0-18,0 0 18,0 0-18,0 0 15,40 127 11,-44-51-26,-8 38 0,-16 32 28,0 14-28,0-3 15,0-14-14,8-17 16,12-12-17,0-14 15,8-34 3,12-16-18,0-23 13,0-14 4,4-13-17,-4 0 17,12 0-16,-20-66 10,-4 66 6,0 0-17,0 0 24</inkml:trace>
    </iact:actionData>
  </iact:action>
  <iact:action type="add" startTime="34721">
    <iact:property name="dataType"/>
    <iact:actionData xml:id="d21">
      <inkml:trace xmlns:inkml="http://www.w3.org/2003/InkML" xml:id="stk21" contextRef="#ctx0" brushRef="#br0">14651 7799 0,'0'0'1,"0"0"15,0 0-16,80 94 8,-52-28 12,-4 1-4,-8-1-16,-16 11 18,0 16-18,-12 24 9,-4 3 10,0-20-19,4-14 19,4-16-19,4-20 14,4-10 0,0-10-1,4-23-13,8 6 13,0-13 6,-16 0-19,-20-43 21,24 43-21,0 0 8,0 0 12</inkml:trace>
    </iact:actionData>
  </iact:action>
  <iact:action type="add" startTime="35042">
    <iact:property name="dataType"/>
    <iact:actionData xml:id="d22">
      <inkml:trace xmlns:inkml="http://www.w3.org/2003/InkML" xml:id="stk22" contextRef="#ctx0" brushRef="#br0">13736 8422 0,'0'0'25,"0"0"-25,0 0 0,0 0 12,0 0 1,0 0 7,0 0-20,120 27 18,-52-17-18,24-14 11,16-2 2,0 6 5,0-17-18,16-6 5,-8 6 5,-5 7 8,-3 0-5,-16 3-13,-8-9 20,-8 16-20,-8-7 9,-8 1 11,-20 6-20,-28 6 15,-8 1 2,-4-1-17,0 11 15,-84-10-11,4-7 23,80 0-27,0 0 0,0 0 14</inkml:trace>
    </iact:actionData>
  </iact:action>
  <iact:action type="add" startTime="35497">
    <iact:property name="dataType"/>
    <iact:actionData xml:id="d23">
      <inkml:trace xmlns:inkml="http://www.w3.org/2003/InkML" xml:id="stk23" contextRef="#ctx0" brushRef="#br0">13940 8858 0,'0'0'20,"0"0"-20,0 0 9,0 0 11,88-13-20,-28 20 12,20-7 10,12-17-22,32-3 14,8 7-2,-9-14-11,-3 1 13,-16-4 11,-20 20-25,-4-10 0,-24 10 15,-20 6-7,-36 4 11,0 0-18,0 0 8</inkml:trace>
    </iact:actionData>
  </iact:action>
  <iact:action type="add" startTime="36982">
    <iact:property name="dataType"/>
    <iact:actionData xml:id="d24">
      <inkml:trace xmlns:inkml="http://www.w3.org/2003/InkML" xml:id="stk24" contextRef="#ctx0" brushRef="#br0">18128 8219 0,'40'380'23,"-20"-154"-23,16-123 7,-12-53 17,-8-16-24,-4-21 11,-12-6 7,4-7-17,8 0 10,-12 0 8,0-80-19,4 40 10,-12-14 6,-16-2-16,12-21 18,-16-26-14,4-27 5,-8-7 14,4 18-23,-8 9 9,4 10 12,0 10-21,12 23 9,-4-3 10,24 4-19,0-18 13,24 11 3,-4-4-16,20 11 14,24 19 2,0 1-16,4 12 16,4 4-12,12 17 14,8 6-18,-4 14 30,-17 20-30,1 13 0,-8 20 13,0 20 5,-20-1-17,-16 21 8,-28 10 8,-16 14-3,-28-28-14,-24-6 18,-20-23-18,-3-17 18,15-14-14,-4-16 5,4-20 6,-8-20-1,0-16-14,-4-11 20,28 4-19,12-1 11,36 1 7,24 6-19,24 7 14,-36 30 0,0 0-14,0 0 16</inkml:trace>
    </iact:actionData>
  </iact:action>
  <iact:action type="add" startTime="37723">
    <iact:property name="dataType"/>
    <iact:actionData xml:id="d25">
      <inkml:trace xmlns:inkml="http://www.w3.org/2003/InkML" xml:id="stk25" contextRef="#ctx0" brushRef="#br0">19059 8382 0,'0'0'9,"0"0"13,0 0-22,0 0 7,68 110 15,-40-97-21,4-19 10,-8-11 10,4-3-21,-4-17 15,-12-6-15,-8-10 15,-4-4-1,-16-3 4,-20-6-18,-4 16 17,8 16-17,-12 14 16,-4 14-8,4 12 6,4 14-14,-4 14 19,8 6-18,20 3 20,8 14-21,20 6 12,16 3-2,12-9 6,8-10-16,8-1 20,0-22-20,-4-21 15,-8-36-1,-44 33-13,0 0 13,0 0 0</inkml:trace>
    </iact:actionData>
  </iact:action>
  <iact:action type="add" startTime="38295">
    <iact:property name="dataType"/>
    <iact:actionData xml:id="d26">
      <inkml:trace xmlns:inkml="http://www.w3.org/2003/InkML" xml:id="stk26" contextRef="#ctx0" brushRef="#br0">19694 7683 0,'0'0'16,"0"0"-16,0 0 21,0 0-21,0 0 11,0 0 4,0 0 4,0 0-19,0 0 9,92 120 13,-72-34-21,8 21 11,-8-4 1,-4 20-13,-4 27 21,4-13-21,8-4 12,-4-33-6,4-14 3,4-22 13,-4-21-21,-8-13 10,-16-23 1,0-7 6,-32-60-18,-8 0 18,-16-7-18,-8-36 17,-12-20-17,8-4 33,1-9-32,11 2-1,4-9 10,12 10 3,24 3 1,16 7-14,16 19 21,24 15-21,12 29 17,16 20-13,15 13 7,25 17 0,8 13 8,-20 31-19,-4 22 10,-36 18 10,-16 12-20,-36 31 13,-12 9 4,-24-16-17,-12-10 17,-12-13-16,-24-14 19,0-20-19,-12-3 12,12-16-2,20-24-7,9-7 8,51-3 6,0 0-17,0 0 10</inkml:trace>
    </iact:actionData>
  </iact:action>
  <iact:action type="add" startTime="49388">
    <iact:property name="dataType"/>
    <iact:actionData xml:id="d27">
      <inkml:trace xmlns:inkml="http://www.w3.org/2003/InkML" xml:id="stk27" contextRef="#ctx0" brushRef="#br0">24202 7913 0,'96'-264'21,"-36"61"-21,-44 63 8,0 47 17,-4-10-25,0 3 10,12 20-4,4 10 2,-12 33 10,0 24-2,-4 13-16,0 0 16,4 83-16,0-3 14,20 27 3,4 16-17,0-6 16,16-14-12,-13-20 23,5-6-27,-8-31 15,-8-16-15,-8-23 13,4-7 1,-24 0-14,4-67 18,-8 7-4,4-46-14,8-24 15,0-3 5,0 10-19,8 6 2,0 20 8,-4 21 6,-4 16-2,4 43-15,-4 10 14,-12 7 1,12 50-14,-8 10 12,-4 40 7,12 0-20,0 13 15,4 11-14,8-21 10,16-3 9,4-17-20,-4-23 13,12-20 3,4-17-16,-4-29 13,-52 6 6,0 0-19,0 0 15</inkml:trace>
    </iact:actionData>
  </iact:action>
  <iact:action type="add" startTime="50000">
    <iact:property name="dataType"/>
    <iact:actionData xml:id="d28">
      <inkml:trace xmlns:inkml="http://www.w3.org/2003/InkML" xml:id="stk28" contextRef="#ctx0" brushRef="#br0">25669 7213 0,'0'0'17,"0"0"-17,0 0 9,0 0 7,95-3 5,-43-27-21,16 3 20,0-16-20,4-10 15,-24-1-15,-4 11 10,-32 0 5,-12 16-1,-24-6-14,-8 23 21,-8 10-21,4 0 14,-8 20 4,0 3-17,-4 14 15,4 9-16,-4 18 13,17 9-1,7 0 10,36 17-22,16-13 4,35-7 7,17-20 0,4-14 1,-4-19 5,-12-11-17,0-19 15,-16-20 8,-12-10-23,-40 43 0,0 0 12,0 0 8</inkml:trace>
    </iact:actionData>
  </iact:action>
  <iact:action type="add" startTime="50410">
    <iact:property name="dataType"/>
    <iact:actionData xml:id="d29">
      <inkml:trace xmlns:inkml="http://www.w3.org/2003/InkML" xml:id="stk29" contextRef="#ctx0" brushRef="#br0">26316 7120 0,'0'0'12,"0"0"6,0 0-17,0 0 17,40 100-18,-8-57 9,20-10 5,-4-26 7,12-20-21,4-21 10,4-26 7,-12-3-17,-16-3 12,-5 2 5,-27-9-17,-12 10 20,-20 3-20,-7 16 15,-9 8-10,-12 32 6,-12 8 1,-8 32 3,4 24-15,4 17 22,32 10-22,24 12 12,32-5 1,28-1 10,16-26-23,16-34 1,-4-33 12,0-43-2,-1-27 3,-23-27 8,-12-19-22,-20-31 0,-20 4 12,-12-14 7,-20 4-19,-8 10 12,-16 0 14,8 39-26,-3 31 0,27 50 12,8 23-5,12 60 8,12 60 3,16 23-18,0 37 12,23 6 8,9-3-20,16-26 13,4-17 5,-12-40-18,-8-17 17,-8-33-17,-16-40 13,-8-20 2,-28 10-15,0 0 15,0 0-12</inkml:trace>
    </iact:actionData>
  </iact:action>
  <iact:action type="add" startTime="51083">
    <iact:property name="dataType"/>
    <iact:actionData xml:id="d30">
      <inkml:trace xmlns:inkml="http://www.w3.org/2003/InkML" xml:id="stk30" contextRef="#ctx0" brushRef="#br0">27299 6740 0,'0'0'2,"0"0"23,68 153-25,-40-46 31,12 3-30,4 3-1,-4-16 15,0-27-15,0-47 19,-40-23-15,0 0 10,0 0 1</inkml:trace>
    </iact:actionData>
  </iact:action>
  <iact:action type="add" startTime="51292">
    <iact:property name="dataType"/>
    <iact:actionData xml:id="d31">
      <inkml:trace xmlns:inkml="http://www.w3.org/2003/InkML" xml:id="stk31" contextRef="#ctx0" brushRef="#br0">27387 6524 0,'0'0'17,"0"0"-17,0 0 22,0 0-22,0 0 10,0 0 10,0 0-19,0 0 9</inkml:trace>
    </iact:actionData>
  </iact:action>
  <iact:action type="add" startTime="51547">
    <iact:property name="dataType"/>
    <iact:actionData xml:id="d32">
      <inkml:trace xmlns:inkml="http://www.w3.org/2003/InkML" xml:id="stk32" contextRef="#ctx0" brushRef="#br0">28450 6447 0,'0'0'20,"0"0"-20,0 0 10,-84 0 11,40 10-21,-20-10 15,-4 13-5,-12-3 10,-12 24-19,12 12 14,8 8-14,16 15 16,21 11-17,7 4 20,24 6-15,12-14 10,32-9-15,23-1 25,33-9-25,24-7 17,0-23-16,0-17 16,-8-30-17,-4-20 13,-24-10-2,-8 0 8,-36-17-19,-8 17 13,-24-3-9,-8 0 9,-12 29 6,0-6-18,0 30 9,8 0 4,8 67-1,20-14-12,16-6 21,15 13-22,1-20 19,8-20-18,0-37 22,-8-20-23,0-12 5,-16-15 5,-28-16 6,-28-13 2,-20 10-18,-20 16 17,4 24-17,-16 36 18,4 34-18,8 39 13,13 34-2,3 7 3,16 3-7,12-17 11,24-6-18,12-24 15,4-26-2,11-24-13,1-40 17,16-26-4,-4-24-13,4-9 16,-4-1 1,-8 14-17,-4 13 18,-16 20-18,-4 33 15,12 7-9,0 97 7,8-34-8,4 27 5,8-20 7,12 0 0,8-7-16,20-36 15,-8-27-15,7-37 23,-15-19-24,-16-11 30,-8-9-30,-24-58 0,-16-6 6,0-16 8,-20 13 4,-8-14-18,-12 34 16,-16 10-16,-16 49 19,0 31-15,-3 36 3,-9 64 10,4 36-13,16 27 11,36 50-6,32-7 8,40-3-17,20 3 20,12-16-20,19-7 10,13-27 12,16-43-22,-4-20 10,-132-60 3,0 0 3,0 0-16</inkml:trace>
    </iact:actionData>
  </iact:action>
  <iact:action type="add" startTime="52889">
    <iact:property name="dataType"/>
    <iact:actionData xml:id="d33">
      <inkml:trace xmlns:inkml="http://www.w3.org/2003/InkML" xml:id="stk33" contextRef="#ctx0" brushRef="#br0">27842 8172 0,'0'0'0,"0"0"20,0 0-20,0 0 9,0 0 16,0 0-25,0 0 6,0 0 16,-107-73-22,51 100 13,-28-1 8,-8 14-21,0 17 15,24 0-15,12 2 11,28-9 8,20-13-19,28-10 12,24 3 6,52-4-18,24-9 19,16-4-19,7 4 13,-3-7-1,8 0 6,-28 20-18,-16-13 16,-32 16-16,-28 10 10,-24 0 13,-32 1-23,-16 12 9,-32-2 8,-24-8-16,-28-2 22,-24-18-23,-8-2 17,13-14-17,23-27 13,8-6-2,32-31 12,44-2-23,32-14 4,-8 70 7,0 0 8,0 0-19</inkml:trace>
    </iact:actionData>
  </iact:action>
  <iact:action type="add" startTime="53447">
    <iact:property name="dataType"/>
    <iact:actionData xml:id="d34">
      <inkml:trace xmlns:inkml="http://www.w3.org/2003/InkML" xml:id="stk34" contextRef="#ctx0" brushRef="#br0">28438 8002 0,'0'0'0,"0"0"21,0 0-21,0 0 26,92 104-25,-24-34 7,-4 13 1,-8 23 6,-4 1 13,-12-4-28,-1-6 0,-11-17 4,-12-20 11,-12-14 10,-4-22-25,-8-24 0,-16 0 12,-4-70 5,28 70-17,0 0 10,0 0 12</inkml:trace>
    </iact:actionData>
  </iact:action>
  <iact:action type="add" startTime="53696">
    <iact:property name="dataType"/>
    <iact:actionData xml:id="d35">
      <inkml:trace xmlns:inkml="http://www.w3.org/2003/InkML" xml:id="stk35" contextRef="#ctx0" brushRef="#br0">28342 8439 0,'0'0'3,"0"0"15,0 0-17,0 0 13,0 0 0,80 26 1,0-36-15,16-20 26,12 0-25,-4 0-1,-9-23 14,-11 7-1,-4 2-7,-4 8 3,-28 12 3,-12-16 11,-36 20-23,0 20 4,0 0 18,-52 50-22,36-30 13,0 20 6,20 7-18,0 20 8,20-4 12,0 7-21,8-14 18,4-22-18,4-1 17,-12-33-17,4-30 14,-8-13-2,-12-17 2,-8-17-13,-4-13 14,-4 20 5,0-3-20,-4 30 4,16 9 8,-4 34 0,-4 0 9,4 0-21,8 60 10,0-6 4,16 16-14,8 10 21,8-14-21,20-3 16,4-13 0,0-46-16,-8-21 16,-1-50-5,-59 67-11,0 0 19,0 0-19</inkml:trace>
    </iact:actionData>
  </iact:action>
  <iact:action type="add" startTime="54303">
    <iact:property name="dataType"/>
    <iact:actionData xml:id="d36">
      <inkml:trace xmlns:inkml="http://www.w3.org/2003/InkML" xml:id="stk36" contextRef="#ctx0" brushRef="#br0">29948 8169 0,'0'0'8,"0"0"8,0 0-16,108 67 15,-44-44 7,8-26-22,0-24 9,-12-10 10,-8-16-19,-12 0 17,-28-7-17,-24 0 21,-16 3-21,-36 7 15,-28 0-1,-8 40-14,-4 20 16,20 27-2,20 20-14,20 9 17,17 17 2,19 1-19,39 2 5,13-9 12,12-11-11,20-32 4,8-24 11,12-27-21,-16-33 10,-12-20-5,0-16 8,-28-14 8,-28-27-20,-8-29 13,-20-4-14,-20 0 22,0 10-22,-12 23 15,24 31 1,4 39-16,-4 51 21,20 6-21,-4 66 13,20 27-8,0 31 6,16 29 8,12 37-18,0-4 16,12-19-17,0-17 14,-8-20 4,12-34-18,0-33 16,-4-36-3,0-47-13,-8-30 11,-4-33 10,-5-10-21,-7-1 13,0 4-2,0 24-6,-12 12 10,8 21-1,12 10-14,8 6 14,-4 7 4,12-6-18,-4-11 13,12-3 5,-4-30-18,-16 7 12,-12-11 9,-12 38-21,-28-18 3,-20 21 13,-24 13-3,-20 3-5,4 24-4,8 13 8,8 13 7,16 17-19,16 34 14,24-1 2,8-3-16,12-7 15,16-30-1,8-16-14,8-20 18,4-24-17,-4-23 12,4-23 0,-16-14 4,-12-16-16,-16-20 15,-8 9-16,4 4 15,8 14 5,-4 33-20,12 19 15,-8 24-14,12 40 14,8 3 0,-4 27-15,-4 4 11,12 6 5,-4 0 3,8-20-19,-16-11 15,-12-15-15,4-14 19,-20-20-19,0 0 13,-24-60 3,12 7-16,0-27 16,0-17-13,4-13 9,8-3 3,8 3 2,0 0-17,20 23 16,-4 14-16,20 23 15,-4 10-1,3 27 3,9 10-17,-12 19 16,0 14-15,-4 7 12,-4 6 0,-4 10 6,-4 17-19,4 4 12,0-4-12,8 10 16,4-7 2,0-10-18,4-10 17,-4-19-17,12-1 10,-20-26 12,4-7-22,-16-27 10,0-13 9,-16-7-19,-8-19 15,-16-11-3,-12-36 7,-16-20-19,-8-1 22,0 5-22,-8-28 0,4 4 27,8 13-27,8 3 16,8 17-16,8 1 17,0 5-7,12 18-10,-8 16 21,12 10-21,-4 30 15,16 13-3,0 17 5,0 10-17,16 70 17,20 40-17,-4 40 12,20 27 5,0 26-17,0 10 20,4-7-20,0-36 26,0-27-26,-8-26 21,-16-44-21,-20-29 3,-24-44 22,-28-50-24,-32-20 9,72 70-7,0 0 13,-176-64 2,4-52-18,9 9 14,15 24 2,24 26-16,16 17 17,16 10-17,28 17 26,8 3-26,16 3 15,16 1-15,20 12 18,4-12 2,56 6-20,-4-4 0,20-2 14,16-11 2,8-3-16,12-23 18,32 3-15,15-17 7,-15-3 2,16 7 6,0-10-18,4 6 17,-12 4-3,-16-7-14,-9 10 21,-7 17-21,-32-1 9,-28 18 10,-16 12-19,-28-2 17,-12 12-14,0 14 7,-52 4 4,20-8 6,-4 4-20,-8 14 9,-32 19 8,76-53-17,0 0 22,0 0-22</inkml:trace>
    </iact:actionData>
  </iact:action>
  <iact:action type="add" startTime="56752">
    <iact:property name="dataType"/>
    <iact:actionData xml:id="d37">
      <inkml:trace xmlns:inkml="http://www.w3.org/2003/InkML" xml:id="stk37" contextRef="#ctx0" brushRef="#br0">32090 7759 0,'0'0'1,"0"0"8,0 0 6,0 0-15,0 0 21,0 0-21,0 0 13,0 0 9,0 0-22,0 0 8,0 0 13,40 100-21,-28-50 9,0 0 12,-8 3-21,8 4 15,12 13-2,-8 10-13,8 20 19,-4 13-18,4 7 12,-12 0 4,12 16-17,-8 21 15,16 6-12,4 7 14,4 23-13,12-13 5,-8 10 17,-4 3-26,-8 17 14,-8 10-14,0 10 16,-24-1 5,0 18-21,0-17 10,-8 26 10,8-13-20,0 4 14,0-1-13,0-13 11,8 17 8,-8-20-20,4 27 13,-8-21-10,4 0 11,-12-9-1,8-14 9,-8 14-22,-8-18 0,4-25 31,-8 2-31,16-13 0,-12-6 14,16-1-1,4-9 0,0-24-13,4-33 21,-8-7-20,4-6 11,0-20 3,4-14-15,-4-10 18,0-19-13,8-1 7,4-23 0,-8 0 2,-4 0-14,4 0 20,-4 0-19,0-47 12,8 27 0,-4-16-10,-4 12 10,-4-9 7,-8 6-20,12 4 14,-4-7 3,-8 10-17,0-3 16,0-4-16,0-10 11,0-13 5,-8-6 1,-8-14-17,-8-3 15,4-1-15,-8-6 14,4-3 0,12-7 6,8 10-20,0 10 4,4 30 9,8 7 2,-8 20-15,0 6 14,0 7 5,0 27-19,12 6 15,0 4-1,8 6-14,-4 37 15,20 26-1,-4 11-14,-8 10 15,12 19-1,-12-9-13,16 3 15,-12-27-1,8-17-15,4-26 20,8-16-20,8-21 11,-4-20 10,16-19-21,12-21 11,-4-16 14,16-4-25,16-16 0,23 0 13,5-4-3,-12 7 7,8-10-17,-24-13 16,-96 83-1,0 0-15,0 0 21,0 0-21</inkml:trace>
    </iact:actionData>
  </iact:action>
  <iact:action type="add" startTime="64704">
    <iact:property name="dataType"/>
    <iact:actionData xml:id="d38">
      <inkml:trace xmlns:inkml="http://www.w3.org/2003/InkML" xml:id="stk38" contextRef="#ctx0" brushRef="#br0">29393 18464 0,'0'0'15,"0"0"-15,0 0 0,0 0 10,0 0 10,0 0-20,-32-126 12,12 49 9,4-16-21,-12-17 13,0 7 6,0 3-19,4 13 10,0 17 6,8 10-16,4 24 19,8 29-19,8 7 15,8 0 1,-4 60-16,8-17 17,12 30-14,4 31 10,16 16-1,-4 29 8,-4 8-20,0-20 16,0-21-16,-12-3 14,-4-23 1,-4-16-15,0-21 14,-8-13 1,-12-27-14,0-13 12,-8 0 3,-8 0-16,4-90 20,-4 37-20,-8-40 15,24 93 0,0 0-14,0 0 11</inkml:trace>
    </iact:actionData>
  </iact:action>
  <iact:action type="add" startTime="65270">
    <iact:property name="dataType"/>
    <iact:actionData xml:id="d39">
      <inkml:trace xmlns:inkml="http://www.w3.org/2003/InkML" xml:id="stk39" contextRef="#ctx0" brushRef="#br0">29852 18524 0,'0'0'0,"0"0"1,0 0 6,0 0 14,0 0-21,0 0 14,0 0 6,88 63-20,-56-63 11,4-6 10,4-14-21,4-14 8,8 1 7,-12-17-14,-8 0 19,-4 0-20,-20 10 16,-20 10-5,-12 10-7,-8 4 15,-20 16-19,0 0 26,-4 13-26,4 0 16,-4 24-16,20 0 13,20-1 8,0 1-21,16-4 4,12 11 10,8-15-6,16 5 11,-4-14-19,16-4 12,-4-6 10,-4-6-22,0-24 10,-12-10 5,-12-10-15,-16 40 17,0 0-2,0 0-15</inkml:trace>
    </iact:actionData>
  </iact:action>
  <iact:action type="add" startTime="65744">
    <iact:property name="dataType"/>
    <iact:actionData xml:id="d40">
      <inkml:trace xmlns:inkml="http://www.w3.org/2003/InkML" xml:id="stk40" contextRef="#ctx0" brushRef="#br0">30404 18294 0,'0'0'20,"0"0"-20,0 0 18,0 0-18,52 97 12,-24-60 10,0-7-22,0-17 13,8 4-13,-8-27 11,0 3 7,0-10 3,-16-6-21,-12-4 0,0 7 10,-12-3 5,-4 0 11,-8-7-26,-4 10 0,-12-4 9,0 11 1,-4 0 10,4 19-20,-8 11 13,8 23 6,12 3-19,16 4 15,20 3-4,8-3 8,24 6-19,0-13 19,16-14-19,-4-6 10,0-13 9,-8-20-19,-16-14 14,-28 27-14,0 0 15,0 0 3</inkml:trace>
    </iact:actionData>
  </iact:action>
  <iact:action type="add" startTime="66241">
    <iact:property name="dataType"/>
    <iact:actionData xml:id="d41">
      <inkml:trace xmlns:inkml="http://www.w3.org/2003/InkML" xml:id="stk41" contextRef="#ctx0" brushRef="#br0">30995 18464 0,'0'0'20,"0"0"-20,0 0 18,0 0-18,0 0 23,84 40-23,-48-40 11,4-40-1,-8 14 12,-4-11-22,-4 7 10,-12 0 8,-12-7-18,-8-3 20,-8 4-20,-8 2 11,-8 8 10,-8-1-21,0 24 13,0 3 0,0 13-13,-4 14 16,-4 6-1,16 10-15,8 4 14,8-7 6,16-7-20,16-6 12,20 0 6,-4-4-18,20-3 13,4-20-12,-4-27 13,-52 27 3,0 0-16,0 0 20</inkml:trace>
    </iact:actionData>
  </iact:action>
  <iact:action type="add" startTime="67190">
    <iact:property name="dataType"/>
    <iact:actionData xml:id="d42">
      <inkml:trace xmlns:inkml="http://www.w3.org/2003/InkML" xml:id="stk42" contextRef="#ctx0" brushRef="#br0">31603 18521 0,'0'0'9,"0"0"11,0 0-20,0 0 11,0 0 11,0 0-22,0 0 13,0 0 6,-92 76-19,68-66 9,-8 14 18,-24-4-27,-32 6 0,0-2 16,-8-1 0,-4 10-16,16-6 14,-12-7-9,-11 10 10,-1-20-10,-12-3 14,12 13-19,-24-17 15,-20-10-5,4-3 9,12 0-18,-23 4 17,-5-1-18,12-10 16,24 7-16,20 0 13,8-3 1,4-10 2,4-11-15,9 8 16,7-11-16,8-6 11,0-14 2,-12 4 0,0-20-14,0-11 15,24 1 10,12-10-25,8-7 1,12-3 14,8 13-1,12 3-14,4-23 14,20 4-4,12-8 10,12 18-20,8-11 21,8 17-21,16 0 17,32 7-16,16 13 12,12 7-9,19 29 9,25 5 3,8-8-16,0 24 16,16 9-1,-1 11-15,13 3 13,24 13-3,-12-6 11,4 23-21,-17 3 11,-27 4 6,-8 16-17,-8 10 16,-36 27-16,-24-7 23,-21 11-23,-11-4 24,-24 16-24,-16 14 4,-16 7 6,-24 3 2,-16-7 7,-8 13-18,-20 1 16,-8-21-17,-12-22 12,9-18 7,-13-12-19,-8-8 11,4-13 1,-12-3 9,-8-10-21,-20-20 11,-32-10 8,0-13-19,0-4 15,-3-13-15,15 0 15,24-13 4,0-17-19,108 50 13,0 0 2,0 0-15</inkml:trace>
    </iact:actionData>
  </iact:action>
  <iact:action type="add" startTime="68604">
    <iact:property name="dataType"/>
    <iact:actionData xml:id="d43">
      <inkml:trace xmlns:inkml="http://www.w3.org/2003/InkML" xml:id="stk43" contextRef="#ctx0" brushRef="#br0">28502 18198 0,'0'0'27,"0"0"-27,0 0 0,0 0 9,0 0 15,0 0-24,0 0 13,0 0-5,0 0 8,0 0-16,0 0 17,0 0-10,0 0 3,-96 30 7,48-37-17,0 7 16,-16 7-9,-20-7 4,-20 10 0,-28-4 1,4 1-6,-3 3 1,-17 3 6,-12-13-6,12 4 6,-8 12 8,-16-9-20,9 0 2,31 3 7,-4 3 6,0 0-12,16-9 5,16 9 6,36 0 8,24-3-21,28-6-2,16-1 21,0 7-20,72-10 20,-36 0-21,8-7 16,-4 4-8,4-4 11,4-3-19,-4 7 15,8-14-15,12 7 12,-8 0 6,-16-13-18,4 6 23,-4-6-23,-12 6 11,0-6 4,-4 0-15,-12-1 21,-8 8-21,8-14 14,-16 23 5,-4-10-18,4 17 8,-8-10 10,8 7-19,-20 6 9,0-3 12,-4 17-21,0-14 9,0 7 9,-8-3-18,-20 3 18,-12 7-5,0-7-13,-4 6 13,-4 4 7,8 4-20,0-1 12,12 10 9,16-16-21,0 6 4,12-6 8,4 3 2,8-3-1,8-7-12,8 3 18,0-6-19,60 13 15,-20-7-5,8 0 12,16 7-22,0 7 3,-4 3 9,4 0 1,4 0 6,-12 10-19,12-4 10,-12-6 13,-8-3-23,-8-4 3,-20-6 8,-20-17 1,0 0 1,0 0 9</inkml:trace>
    </iact:actionData>
  </iact:action>
  <iact:action type="add" startTime="70923">
    <iact:property name="dataType"/>
    <iact:actionData xml:id="d44">
      <inkml:trace xmlns:inkml="http://www.w3.org/2003/InkML" xml:id="stk44" contextRef="#ctx0" brushRef="#br0">23715 17595 0,'0'0'9,"0"0"12,0 0-21,0 0 15,0 0 4,0 0-19,23 93 19,-19-66-19,4-11 16,-4 18-16,8-1 23,-12 0-23,0 14 14,4 3 6,8-3-20,-16-4 14,8 10-14,4-13 15,-4-7 0,-4 1-15,0-8 15,0-9 1,12 0-16,-20-17 15,8 16 3,0-12-18,-4-4 15,-8 0-2,8-80-12,-8 46 17,-12-19-18,1-20 21,3-14-21,4-36 7,4-17 12,16 0-5,-4 4-14,12 16 14,0 17 7,8-4-21,15 50 4,-7 24 5,-4 33 7,16 7-4,12 29-10,16 24 11,8 17 4,28 6-17,8 17 19,4-3-18,-20 3 9,-12 6 13,-8 1-23,-24-24 10,-8-10 10,-5-19-20,-39-54 17,0 0-17,0 0 15</inkml:trace>
    </iact:actionData>
  </iact:action>
  <iact:action type="add" startTime="72188">
    <iact:property name="dataType"/>
    <iact:actionData xml:id="d45">
      <inkml:trace xmlns:inkml="http://www.w3.org/2003/InkML" xml:id="stk45" contextRef="#ctx0" brushRef="#br0">23874 17219 0,'0'0'15,"0"0"-15,0 0 11,0 0 9,0 0-19,0 0 11,0 0 8,40 103-20,-28-67 9,-4 11 14,4 3-22,8 0 10,-12 17 1,12 29-12,-16 1 20,12-4-20,4-10 13,-4-9 8,12-5-21,0-15 11,8-8 7,8 14-17,8-10 17,4-3-18,8 0 10,-4-4 11,4-3-21,0-7 10,-8-16 9,0 6-19,0-16 18,-1-1-18,5 1 15,-4 0-3,4-14 4,-12 14-16,4-21 13,-12 18 2,-8-11-15,-4 4 19,0 3-19,0-7 15,8-3-3,-8 3-9,8 7 10,-4 0 7,4-3-20,-4 0 16,-4 3-16,8 0 14,4-4 5,0-2-19,-8 6 15,-4 3 0,-4-3-15,4 3 14,-4-3-2,-8 0-8,8 0 8,-8 0 8,-16-3-19,12 0 13,-8-4-14,7 7 14,5-6 0,-4 2 4,0-2-18,0-8 14,-8 4-14,-4-3 14,0-10 6,-32-17-20,32 40 12,0 0 3,0 0-15</inkml:trace>
    </iact:actionData>
  </iact:action>
  <iact:action type="add" startTime="73039">
    <iact:property name="dataType"/>
    <iact:actionData xml:id="d46">
      <inkml:trace xmlns:inkml="http://www.w3.org/2003/InkML" xml:id="stk46" contextRef="#ctx0" brushRef="#br0">25760 18318 0,'0'0'1,"0"0"1,0 0 23,0 0-25,0 0 9,0 0 11,96 96-20,-64-82 10,-8 9 13,0-6-23,-12-1 12,-12 4 2,-12-10-14,-12 10 17,-20 7-17,-16 13 10,-23 10 14,-13 0-23,96-50 14,0 0-15,0 0 13</inkml:trace>
    </iact:actionData>
  </iact:action>
  <iact:action type="add" startTime="82838">
    <iact:property name="dataType"/>
    <iact:actionData xml:id="d47">
      <inkml:trace xmlns:inkml="http://www.w3.org/2003/InkML" xml:id="stk47" contextRef="#ctx0" brushRef="#br0">16997 16732 0,'0'0'17,"0"0"-17,0 0 20,0 0-19,104-6 10,-76 2 11,12 4-22,0-3 11,8-7 9,4 13-20,0-13 12,0 17 7,-8-14-19,8 14 8,-8-14 15,8 14-23,3-4 14,9-3-14,4 4 14,0-4 1,12 10-15,-8-4 13,-4-9 6,-4 6-18,-8-6 13,20 3 3,4 0-17,-4 3 13,4-6 2,0 0-15,-13 6 15,9 7 5,-8-10-20,16 10 16,-4-7-16,0-6 11,0 6 12,-12-3-22,0 7 6,-4-4 10,4 1-17,4-1 14,-4-3 6,0 0-20,-1 10 14,-3-17-14,-12 4 14,4 3 7,8 0-20,4 0 10,4 3 3,8-6-14,-12 3 19,-4 0-19,-16 3 13,16-3 7,-8 7-20,20-14 14,-4 4-10,4 6 11,-5-3-6,-19 7-2,4-4 8,-4-16-6,4 13 16,0 0-25,8-3 0,0-1 20,-8 1-20,0 0 21,0-4-21,-4 7 15,-12 0 0,0 0-14,4-10 14,4 3-1,-4 14-13,0-7 14,4-7-1,-8 4-14,-9 6 16,5-6-1,-8 0-15,-12 3 24,8 0-24,-8-4 8,-4 4 7,0-3-14,-8 0 13,8-1 6,-8 4-20,-4 4 15,0-1-14,8-6 14,-8-14-1,0 17-14,0 0 13,0 0 10</inkml:trace>
    </iact:actionData>
  </iact:action>
  <iact:action type="add" startTime="85127">
    <iact:property name="dataType"/>
    <iact:actionData xml:id="d48">
      <inkml:trace xmlns:inkml="http://www.w3.org/2003/InkML" xml:id="stk48" contextRef="#ctx0" brushRef="#br0">18196 15633 0,'-12'20'14,"12"-20"7,0 0-21,0 0 10,0 0 2,0 0 11,0 0-23,0 0 18,96-47-18,-68 34 11,-4 0-1,4 9 10,-12-2-20,12 2 10,0 1 8,8 0-18,-8 6 20,8-3-20,4 3 13,-12 4 5,0 0-18,-8 9 16,11 1-16,-15 3 12,0-7 3,-4 1-11,0 12 16,-8 11-20,12 3 24,-4 0-24,-4 10 12,-4 3-7,8 20 11,-12-13-2,0 4-14,-12-18 14,-4 8 2,-12-4-16,0-24 18,-24 8-18,13-8 19,-13-9-9,8-10-9,4 6 13,0-10 5,-4-3-19,-8-3 13,-4-7 2,8-3-15,8 13 15,0-4 6,12 1-21,12 3 3,4-3 20,8 3-23,4 3 21,0-6-21,0 3 14,0-4-2,56 1-12,-28-4 15,0 4 0,8-10-15,4 9 17,4-9-13,12 10 7,8-4 4,-4 4 4,4-1-19,-12 1 16,-1 3-16,9-3 15,-8-1-12,12 1 11,-4-4 4,4 7-18,-8 0 12,-4 0 2,-12 0 1,-8 0-15,-8 0 14,-8 0 7,-4 0-21,-4 0 3,-8 0 11,0 4-1,0-1 0,0 0-13,0-3 15,0 4-1,0-4-14,0 0 21,0 0-21</inkml:trace>
    </iact:actionData>
  </iact:action>
  <iact:action type="add" startTime="86396">
    <iact:property name="dataType"/>
    <iact:actionData xml:id="d49">
      <inkml:trace xmlns:inkml="http://www.w3.org/2003/InkML" xml:id="stk49" contextRef="#ctx0" brushRef="#br0">19694 15633 0,'0'0'7,"0"0"11,0 0-18,0 0 13,0 0 9,0 0-22,0 0 18,0 0-18,0 0 11,0 0 0,0 0 6,0 0-16,0 0 20,0-96-21,-24 96 10,5-7 10,-5 14-20,0-7 11,-4 0 8,-12 9-19,0-9 12,-12 14 7,-4-14-19,-4 0 14,8 0 1,12 0-15,0 0 17,12 0-17,4-4 17,8 1-2,16-4-15,-12 14 14,12-7-2,0-7 10,0 7-21,0 10-1,0-3 13,40-4-1,-28 4 3,4-4-15,-4 1 20,-8 6-20,8-14 13,-12 4 3,0 4-16,0-4 16,0 3-2,0 0-14,0-6 15,0-4 2,0 1-16,0 16 11,0-14 4,0-2-16,0 6 20,0-4-20,0-2 20,0 9-19,0-6 13,0 6-1,0-6-13,0 3 13,0 0 5,0 0-18,0 0 13,0 0 0,0 0 5,0 0-18,0 0 17,0 0-17,0 0 14,0 0 9,0 0-22,0 0-1,0 0 24,0 0-24,0 0 21,0 0-21,0 0 10,0 0 9,0 0-19,0 0 18,0 0-18,0 0 9,0 0 8,0 0 2,0 0-19,0 0 10,0 0 8,0 0-18,0 0 14,0 0-13,0 0 16,0 0 1,0 0-18,0 0 8,0 0 10,0 0-18,0 0 26,0 0-26,0 0 9,0 0 8,0 0-17,0 0 11,0 0 7,0 0-18,0 0 16,0 0-4,0 0-12,0 0 16,0 0 3,0 0-19,0 0 17,0 0-17,0 0 10,0 0 8,0 0-18,0 0 14,0 0 5,0 0-18,0 0 10,0 0 9,0 0-19,0 0 11,0 0 6,0 0-17,0 0 15,0 0-16,0 0 13,0 0-2,0 0 12,0 0-22,76 100-1,-76-97 14,0 10-2,4-9 3,-4 2-15,0 1 15,4-4-1,-4-3-14,8 14 21,-8-11-21,4 4 14,4-1 2,-4 4-16,-4 0 15,0 4 0,8-8-15,-4 14 14,-4-10 2,0-3-16,4 10 20,4-7-20,-8-4 17,0 4-16,0 7 13,4 6-4,-4-13 8,8 17-18,-4-14 14,4 20 0,-4-6-14,-4-7 17,4 10 2,-4-7-19,0 1 16,12-8-16,-4 11 14,-4-10 1,-4 3-15,4-7 19,4-6-19,-8 3 15,0-10-3,0 3 3,0-3-15,0 0 21,0 0-21,0 0 15,4 0-2,4 0-13,-4 0 14,-4 0 2,0-60-16,0 47 22,8-4-22,-4 0 8,-4 7 13,4-16-21,4 16 13,4-4 3,0-12-16,-4 16 13,4-10 3,4 6-16,4 1 21,-4 3-20,8 4 23,-4-1-24,0 0 19,-4 4-19,0-7 13,0 0 3,7 3-16,-7-3 19,4 0-19,-4 7 17,0 0-16,0-14 13,4 27-5,-4-10 11,0 7-20,-4 9 16,12-6-16,-8 7 11,12 0 16,0 9-27,0 1 11,8 6-10,-12 7 10,-4 3 10,-8 1-21,0-11 12,-12 0 5,0 1-17,0-4 14,0 13-1,-12-13-9,8 6 10,-16-6 3,12-6-16,-16 2 18,0-9-19,-4 13 13,0-3 1,-8-14-14,16 4 13,-8 3 9,-8-10-22,4-4 15,-4 11-15,4-14 11,8 1 1,1-8 9,-1-2-21,16-11 10,-12 10 7,16 1-17,-8-11 19,8 4-18,-4-4 11,4-3 1,-4 10 9,8-3-22,-4-7 4,4 10 5,0-14 6,0 18 0,0 2-15,0 4 15,0-6-1,0 2-14,0 1 21,0 0-21,4-11 15,-4 1 1,-4 6-16,4 1 17,0-1-17,4-3 14,-8 4 0,4 6-11,12 0 14,-8 0-2,16 0-15,-12 6 14,12 1-1,-12-4 3,4 4-15,-12-7 16,0 0-17,0 0 12</inkml:trace>
    </iact:actionData>
  </iact:action>
  <iact:action type="add" startTime="89717">
    <iact:property name="dataType"/>
    <iact:actionData xml:id="d50">
      <inkml:trace xmlns:inkml="http://www.w3.org/2003/InkML" xml:id="stk50" contextRef="#ctx0" brushRef="#br0">20266 16129 0,'0'0'18,"0"0"-18,0 0 17,0 0-17,0 0 10,0 0 13,0 0-23,0 0 10,-16 104 9,24-84-19,0-7 12,0-3 6,8-3-18,8 23 12,16-17 10,0 10-20,16 4 8,0-11 11,-4 11-20,0-14-1,-8-9 14,-5-1-5,-3-6 7,-16-11-16,4-12 13,-12 6 5,-20-13-17,4 3 14,-8-7 4,-12 4-19,4-1 13,-4-6 4,-7 0-16,-9 10 9,4-6 8,-4 22-18,12-9 18,0 13-18,4 3 17,-8 7-17,8 10 16,-4 20-2,12-10-13,-4 14 11,12-1 14,-4-6-25,0 9-1,16 8 10,16-11 3,8 4-1,4-11 3,8-9-15,0-4 24,0 4-24,-40-17 9,0 0 7,0 0-16</inkml:trace>
    </iact:actionData>
  </iact:action>
  <iact:action type="add" startTime="92468">
    <iact:property name="dataType"/>
    <iact:actionData xml:id="d51">
      <inkml:trace xmlns:inkml="http://www.w3.org/2003/InkML" xml:id="stk51" contextRef="#ctx0" brushRef="#br0">18923 17042 0,'0'0'19,"0"0"-19,0 0 11,0 0 10,0 0-21,0 0 11,0 0 2,4 93 4,-4-83-17,8 4 20,-8 6-20,4-7 12,0 10 7,8 4-19,0 23 12,4 13 4,8 10-14,0 7 14,-8 7-16,12 3 19,-12 6-19,8 8 13,4-21-3,-4-10 11,-4-13-21,4 10 11,-8-13 7,-4-11-18,0 8 11,0-21 12,0-3-23,-8-7 14,4-13-14,-4-3 12,-4 0 3,0-7 3,0 0-18,0 0 21,0 0-21,0 0 8,4 0 13,-8-64-21,4 24 15,0 40-15,0 0 13,0 0 8</inkml:trace>
    </iact:actionData>
  </iact:action>
  <iact:action type="add" startTime="93152">
    <iact:property name="dataType"/>
    <iact:actionData xml:id="d52">
      <inkml:trace xmlns:inkml="http://www.w3.org/2003/InkML" xml:id="stk52" contextRef="#ctx0" brushRef="#br0">19802 17971 0,'0'0'17,"0"0"-17,0 0 17,0 0-17,0 0 21,0 0-21,0 0 12,96 70 10,-44-40-22,-8-3 11,4-1 1,-4-12 10,8 2-21,-12 1-1,-8-20 9,-4-14 9,-4-6-15,-8-11 9,-8-2-2,-4-4 9,-8 0-19,-8-3 22,-4 13-22,-12 3 11,-4 0-1,0-3 12,-4 7-22,-8-7 4,-12 17 6,4 3 2,-4 3 6,4 7-18,16 13 16,4 1-1,20 9-15,8 4 13,4 6 7,0 0-20,4 4 15,-4 3-14,12-10 13,12-3 4,8 6-18,8-10 19,0 0-19,12 4 14,-8-17-5,-8-10 9,4 3-18,-12-9 14,-8-11 5,-20 17-18,0 0 17,0 0-18</inkml:trace>
    </iact:actionData>
  </iact:action>
  <iact:action type="add" startTime="93840">
    <iact:property name="dataType"/>
    <iact:actionData xml:id="d53">
      <inkml:trace xmlns:inkml="http://www.w3.org/2003/InkML" xml:id="stk53" contextRef="#ctx0" brushRef="#br0">20614 17915 0,'0'0'16,"0"0"-16,0 0 20,0 0-19,0 0 9,0 0 11,0 0-21,0 0 13,0 0 8,0 0-21,83 73 8,-51-50 7,0-23 1,-4 4-15,12-4 14,8-7-15,-4-13 16,-4 0 4,-8-13-20,-8 16 14,-12-13-14,-12 0 15,-12 7-9,-16-4 6,0 17 9,-8-17-21,-8 21 13,-8-8-9,-4 11 8,-12 3 5,17 10-17,-5 0 33,16 20-33,0 0 0,16-3 16,12 6-16,12 0 15,20-13-6,0 14 10,12 2-19,12-2 13,-4-8 4,4-3-17,-5-3 15,-3-30-10,-36 10 8,0 0-3,0 0 10</inkml:trace>
    </iact:actionData>
  </iact:action>
  <iact:action type="add" startTime="94447">
    <iact:property name="dataType"/>
    <iact:actionData xml:id="d54">
      <inkml:trace xmlns:inkml="http://www.w3.org/2003/InkML" xml:id="stk54" contextRef="#ctx0" brushRef="#br0">21273 17945 0,'0'0'21,"0"0"-21,0 0 18,0 0-18,0 0 12,0 0 11,0 0-23,92 50 10,-64-50 12,12 0-22,0-7 8,4-10 10,-4 11-18,0-18 22,-12 4-22,0-13 15,-16 10-14,-12-1 12,-12-2-2,-8 16-4,-16-7 2,-8 0 5,-8 7-1,4-3 3,4-4-16,-8 17 22,12 0-21,0 14 10,12-8 2,8 8-13,12-4 20,-4 13-19,8-13 11,4 10 1,4 0-9,8 7 15,-4-14-19,8 10 16,8-9-7,-4-4 7,8 10-15,0-14 19,-4 8-20,4-8 14,-4-2-5,4-4 14,-16-4-23,0 4 13,-8-10-13,-4-20 18,0 30-7,0 0-11,0 0 22</inkml:trace>
    </iact:actionData>
  </iact:action>
  <iact:action type="add" startTime="95977">
    <iact:property name="dataType"/>
    <iact:actionData xml:id="d55">
      <inkml:trace xmlns:inkml="http://www.w3.org/2003/InkML" xml:id="stk55" contextRef="#ctx0" brushRef="#br0">22416 16472 0,'0'0'19,"0"0"-19,0 0 24,0 0-24,0 0 7,96 14 16,-56-14-23,4 0 11,12 6 7,-4-2-18,11-4 14,-19 0 4,-4 6-18,0 1 11,0 0-6,-12-4 7,-4 0 8,-4 4-19,0-7 7,-4 0 12,-4 0-20,-12 0 14,0 0 1,0 0-15,0 0 20</inkml:trace>
    </iact:actionData>
  </iact:action>
  <iact:action type="add" startTime="96343">
    <iact:property name="dataType"/>
    <iact:actionData xml:id="d56">
      <inkml:trace xmlns:inkml="http://www.w3.org/2003/InkML" xml:id="stk56" contextRef="#ctx0" brushRef="#br0">22664 16925 0,'0'0'1,"0"0"11,0 0 7,0 0-19,0 0 14,0 0 8,107-30-22,-59 24 9,-4-8 13,12 1-22,-12 0 9,16-1 6,-4-6-15,8 4 16,-64 16-11,0 0 8,0 0 3</inkml:trace>
    </iact:actionData>
  </iact:action>
  <iact:action type="add" startTime="96715">
    <iact:property name="dataType"/>
    <iact:actionData xml:id="d57">
      <inkml:trace xmlns:inkml="http://www.w3.org/2003/InkML" xml:id="stk57" contextRef="#ctx0" brushRef="#br0">23934 16409 0,'0'0'23,"0"0"-23,0 0 0,0 0 12,0 0-2,-44-100 12,44 60-22,0-3 11,0-7 9,12-7-20,16 4 14,-12 6-12,20-6 17,4-7-18,16 17 11,12 23 4,8 7-16,-4 6 30,8 30-30,-8 11 21,-8 22-21,-24 31 0,-16 23 22,-24 20-22,-24 13 15,-28 7-12,-28-10 17,-8-27-20,-16-27 13,8-16-1,16-26 9,16-21-21,20-20 9,16-6 8,20-14-17,32-13 23,4 10-23,-4-13 10,20 0 9,12 3-19,12 10 13,8-14 5,4 5-18,4 12 20,-4 4-20,-4 6 11,-16 7 0,-8 0-6,4 0 7,7 3 4,-3 1-15,0-8 14,-16 1 1,-4-17-16,-12-37 11,-28 57 6,0 0-16,0 0 14</inkml:trace>
    </iact:actionData>
  </iact:action>
  <iact:action type="add" startTime="97420">
    <iact:property name="dataType"/>
    <iact:actionData xml:id="d58">
      <inkml:trace xmlns:inkml="http://www.w3.org/2003/InkML" xml:id="stk58" contextRef="#ctx0" brushRef="#br0">25525 15763 0,'0'0'1,"0"0"16,0 0-17,0 0 11,0 0 16,-116 7-27,28-1 1,-4 8 27,-4 2-27,12-12 10,20-1-11,20 7 12,16-3 6,4 6-17,20-3 14,4-7 0,0 24-15,44-4 17,-20 27-1,-8 33-15,8 11 16,-8-1-17,0 0 10,-4-13 12,0 0-22,-12-3 10,12-14 9,-12-23-19,12-13 18,-8-14-18,-4-13 23,12 0-23,0 0 14,-8-63-10,12 19 10,8-12 4,4-4-17,12-4 18,12 15-19,12 5 13,8 1 2,-4 20-15,-4-7 12,-8 23 9,-16 20-20,0 17 9,-12 4 7,0 16-17,-16 19 13,-12 11 4,-24 30-17,-4-10 15,-28 7-2,-12-1-13,-12-6 22,12-6-22,0-8 12,12-6 3,16-13-15,16-24 21,8-20-21,16 4 11,0-27 3,0 0 1,0 0-15,0 0 20</inkml:trace>
    </iact:actionData>
  </iact:action>
  <iact:action type="add" startTime="98237">
    <iact:property name="dataType"/>
    <iact:actionData xml:id="d59">
      <inkml:trace xmlns:inkml="http://www.w3.org/2003/InkML" xml:id="stk59" contextRef="#ctx0" brushRef="#br0">26764 15770 0,'0'0'0,"0"0"10,0 0 12,0 0-21,-68 103 8,24 20 5,-20 27 10,-16-10-24,-4 23 0,16-6 10,16-31 8,12-13-15,16-9 16,20-34-19,8-17 20,4-10-20,8-16 14,-4-10 8,0-7-22,-8-10 12,8-44-7,0-19 7,-12 63 3,0 0-15,0 0 14</inkml:trace>
    </iact:actionData>
  </iact:action>
  <iact:action type="add" startTime="98597">
    <iact:property name="dataType"/>
    <iact:actionData xml:id="d60">
      <inkml:trace xmlns:inkml="http://www.w3.org/2003/InkML" xml:id="stk60" contextRef="#ctx0" brushRef="#br0">27031 16739 0,'0'0'1,"0"0"8,0 0 11,0 0-20,0 0 13,0 0 8,0 0-21,0 0 11,0 0 8,0 0-19,0 0 9</inkml:trace>
    </iact:actionData>
  </iact:action>
  <iact:action type="add" startTime="98810">
    <iact:property name="dataType"/>
    <iact:actionData xml:id="d61">
      <inkml:trace xmlns:inkml="http://www.w3.org/2003/InkML" xml:id="stk61" contextRef="#ctx0" brushRef="#br0">26020 16049 0,'0'0'1,"0"0"11,0 0 14,0 0-26,0 0 0,0 0 11,0 0 10,0 0-21,0 0 11,0 0 9,0 0-20</inkml:trace>
    </iact:actionData>
  </iact:action>
  <iact:action type="add" startTime="99449">
    <iact:property name="dataType"/>
    <iact:actionData xml:id="d62">
      <inkml:trace xmlns:inkml="http://www.w3.org/2003/InkML" xml:id="stk62" contextRef="#ctx0" brushRef="#br0">23403 16259 0,'0'0'21,"0"0"-21,0 0 18,0 0-18,0 0 9,0 0 16,84 127-24,-60-51 7,16 18 6,0 16 1,16 16-15,12 31 22,15 19-22,9-6 15,4 0-15,24 7 15,32-8 1,4-19-16,4-27 11,19-19 12,9-14-23,0-17 15,20-13-14,0-27 11,-4-19-1,3-18 2,5-32 3,4-21-15,0-16 16,-25-21-17,-3-6 23,0-6-22,-28-4 13,0-30-3,-24-3-10,-8-7 10,-13-17 12,-35-9-23,-20-17 15,-8-24-15,-24-6 14,-28-17-4,-28 0 12,-24 14-21,-28 9 13,-16 21-14,-27 6 14,-53 44-2,-12 19-8,-40 4 8,-32 10 12,-59 23-23,-21 13 9,-24 24-5,9 33 4,11 20 5,16 16 1,21 31-15,47 6 19,4 31-19,44 22 12,9 31 6,-1 33-18,16 9 20,-4 48-20,36 3 12,72 6 8,56-3-20,92 7 11,112 30 3,68-14 8,68 8-22,11-31 1,17-57 27,-16-33-27,-324-143 13,0 0-14,0 0 13</inkml:trace>
    </iact:actionData>
  </iact:action>
</iact:actions>
</file>

<file path=ppt/ink/inkAction5.xml><?xml version="1.0" encoding="utf-8"?>
<iact:actions xmlns:iact="http://schemas.microsoft.com/office/powerpoint/2014/inkAction" lengthUnit="cm" timeUnit="ms">
  <inkml:definitions xmlns:inkml="http://www.w3.org/2003/InkML">
    <inkml:context xml:id="ctx0">
      <inkml:inkSource xml:id="inkSrc0">
        <inkml:traceFormat>
          <inkml:channel name="X" type="integer" max="9600" units="cm"/>
          <inkml:channel name="Y" type="integer" max="7200" units="cm"/>
          <inkml:channel name="T" type="integer" max="2.14748E9" units="dev"/>
        </inkml:traceFormat>
        <inkml:channelProperties>
          <inkml:channelProperty channel="X" name="resolution" value="336.48792" units="1/cm"/>
          <inkml:channelProperty channel="Y" name="resolution" value="403.81378" units="1/cm"/>
          <inkml:channelProperty channel="T" name="resolution" value="1" units="1/dev"/>
        </inkml:channelProperties>
      </inkml:inkSource>
      <inkml:timestamp xml:id="ts0" timeString="2025-07-09T11:11:06.662"/>
    </inkml:context>
    <inkml:brush xml:id="br0">
      <inkml:brushProperty name="width" value="0.05292" units="cm"/>
      <inkml:brushProperty name="height" value="0.05292" units="cm"/>
      <inkml:brushProperty name="color" value="#FF0000"/>
    </inkml:brush>
    <inkml:brush xml:id="br1">
      <inkml:brushProperty name="width" value="0.055" units="cm"/>
      <inkml:brushProperty name="height" value="0.055" units="cm"/>
    </inkml:brush>
  </inkml:definitions>
  <iact:action type="add" startTime="7256">
    <iact:property name="dataType"/>
    <iact:actionData xml:id="d0">
      <inkml:trace xmlns:inkml="http://www.w3.org/2003/InkML" xml:id="stk0" contextRef="#ctx0" brushRef="#br0">26264 8129 0,'0'0'17,"0"0"-16,0 0 19,0 0-20,0 0 23,0 0-23,0 0 10,0 0 3,92-30 5,-60 37-18,4 6 19,4-3-19,12 0 11,4 3 11,12 4-21,4-10 8,19 6 7,17 10-16,12-13 10,0 4-2,4 9 2,0-16 7,20 9 0,-8-9-17,-5 3 15,-7-3-14,24-7 12,16 3 5,-16-13-18,12 10 14,8-10 2,-1-13-16,-15 6 21,20-10-21,-8-3 12,0 7 8,0-10-20,7-1 13,-11-6 0,8-10-13,0-3 16,-12-23-2,-12-8-14,-8-9 11,-1-7 6,-23-7-13,-20-6 6,-24-10 9,-20 0-19,-32-7 23,-16 3-22,-24-16 8,-20 10 3,-24 10-8,-12 19 16,-28-2-20,-27 9 12,-25-16 0,-12 16 10,-36 14-22,-8 6 13,-16 28-12,-35 9 12,-29-4 5,0 28-18,-11 6 13,11 30 7,-8 3-20,9 14 9,3 13 12,20 13-21,28 13 13,13 18 0,35 26-13,40 9 20,12-2-20,12 10 10,36 12 9,16 1-19,28 4 17,8-18-14,16 24 8,12-10 9,8-7-20,32-20 10,20 4 6,24 16 3,36 4-19,32-24 10,40-10 5,-4-23-15,4-7 21,27-16-21,-3-17 16,-20-13-12,8-14 5,0-13 11,-9-3-19,5-24 8,-4-6 7,-8-24 1,0-16-17,-16 3 19,-156 60-19,0 0 10,0 0 8</inkml:trace>
    </iact:actionData>
  </iact:action>
  <iact:action type="add" startTime="20299">
    <iact:property name="dataType"/>
    <iact:actionData xml:id="d1">
      <inkml:trace xmlns:inkml="http://www.w3.org/2003/InkML" xml:id="stk1" contextRef="#ctx0" brushRef="#br0">3578 12272 0,'0'0'7,"0"0"14,148 14-21,-64-8 10,4-6 12,-16 0-21,-4 0 11,0-6 10,0-1-22,24 0 3,-12 11 9,0-8 12,-13 4-24,-7-3 14,0-4-14,-4 4 13,12 13 6,16-17-18,-16 7 12,8-3 7,-16-4-20,4 14 15,0-7-15,-16 0 15,16 0 1,4-3-16,12 3 15,-1 0-1,1-14-14,-20 11 15,0 3 6,-4 0-21,0-13 3,8 13 19,-8-14-22,-4 4 22,-8-13-22,0 16 10,-4 7 8,0 0-18,-4 0 14,4 0 1,-12 7-14,12 13 14,-8-13-1,20-1-14,-12 8 21,4-8-21,-5 1 13,9 6 2,-16-3-15,8-3 19,-4 0-19,4 3 13,-20-4 5,4-6-18,0 7 15,4-7-1,-4-7-14,16 14 13,-8 3 9,8-20-22,0 10 16,4-7-15,8 1 8,-8 6 11,-8 0-20,4 0 15,0 0 2,0 6-17,0-6 14,-8 0 2,8 0-16,-4 7 13,16-14 1,3 7-11,1 7 10,-12 3 5,4-20-18,4 20 13,-8-10 7,0 0-20,-8-10 3,8 10 9,4 0 0,8-7 8,0 1-19,8-4 14,4-14-14,-8 4 14,-4-10-3,4 0 5,-12-13-17,12-3 15,11-1-14,-3-10 15,12 1-13,0 6 11,-24 3 2,8-23-16,-20 0 14,4 0 3,-4-20-17,-16 20 15,-4-3 2,-20 13-17,-8 7 14,-24 0-5,-12 9 13,-20-9-22,4-10 11,-16-4 4,-4-3-15,4 10 17,-8 14-17,-11-14 15,7 23 0,-8 14-15,0-14 21,-8 10-21,-8 24 16,-28 10-2,-8-4-14,-8 30 14,-31 7 10,19 10-24,28 10 1,4 7 22,16 43-23,12 0 15,36 13 4,24 0-19,20-10 11,24 14 5,24 10-16,24-4 14,28-17 2,16-12-16,-8-11 17,16 3-17,0-26 16,-4-10 0,4-20-16,32-33 17,-132-7-17,0 0 14,0 0-1</inkml:trace>
    </iact:actionData>
  </iact:action>
  <iact:action type="add" startTime="21918">
    <iact:property name="dataType"/>
    <iact:actionData xml:id="d2">
      <inkml:trace xmlns:inkml="http://www.w3.org/2003/InkML" xml:id="stk2" contextRef="#ctx0" brushRef="#br0">7934 10644 0,'0'0'19,"0"0"-19,0 0 15,-108-177 3,72 84-18,20 13 19,-8-3-19,20 9 10,4-16 0,16-3 8,12 0-18,20 10 14,-4 16 6,20 0-20,20 11 17,8 26-17,0 0 17,4 10-14,0 17 7,15 13 6,17 40-2,-16 9-11,0 18 5,-4 16 9,-4 31 2,0 2-18,-20 11 11,0-7-12,-8 13 20,-20-7-20,-1-2 10,-11-18 10,4-23-20,4 4 19,-8-30-19,-4-17 12,-12-7 6,-16-20-18,0-13 11,-12-10 5,0 0 3,-64-73-19,64 73 15,0 0-15,0 0 14</inkml:trace>
    </iact:actionData>
  </iact:action>
  <iact:action type="add" startTime="22414">
    <iact:property name="dataType"/>
    <iact:actionData xml:id="d3">
      <inkml:trace xmlns:inkml="http://www.w3.org/2003/InkML" xml:id="stk3" contextRef="#ctx0" brushRef="#br0">9944 10391 0,'0'0'10,"0"0"-4,0 0 13,0 0-19,0 0 25,40 113-25,-12-43 8,24 26 6,16 8 8,12-1-22,-8 13 0,-8-12 10,-24 2 2,-12-19 7,-4-17-18,-32-20 14,-8-10-12,-12-24 9,-40 1 6,-40-10-18,-24-1 11,-8 8 7,-44 9-15,12-6 12,21 6-5,27-10-7,32 4 17,36 3-17,32-3 6,24-4 8,0-6-17,76-7 15,-28-14-3,-48 14-9,0 0 11,0 0 5</inkml:trace>
    </iact:actionData>
  </iact:action>
  <iact:action type="add" startTime="23263">
    <iact:property name="dataType"/>
    <iact:actionData xml:id="d4">
      <inkml:trace xmlns:inkml="http://www.w3.org/2003/InkML" xml:id="stk4" contextRef="#ctx0" brushRef="#br0">12721 11906 0,'0'0'15,"0"0"-15,0 0 22,0 0-21,0 0 7,0 0 6,0 0 10,84 17-24,-44 6 1,12-13 28,0 23-29,20 7 0,4 0 17,-4 10-4,20 3-9,8 7 9,16-10-8,3-10 9,-11 4 4,4-11-17,8-13 25,24-3-25,-20-4-1,0-20 11,8-3 7,7-23-18,-7 10 33,-12-24-33,-20-3 0,-8-3 13,-12-7 1,-12 7-14,-16-11 10,-12 1 13,-28-10-23,-12 13 8,-8-17 8,-4-23-1,-8-13-15,-8 0 19,-12-4-19,-12 14 12,-16-14 11,-20-13-22,4 7 11,-16 13-12,-4 4 12,-39 19 7,-9-3-19,4 14 14,0 2 7,-16 31-21,0 13 14,4 23-14,-31 27 13,-13 24 3,-8 32-7,-16 31-5,40-4 13,13 10 1,27 1-18,12 5 15,40 21-15,40-3 9,32-1 15,36-2-24,28 9 13,28 17 10,24-24-22,8-9-1,16-7 10,-8-24 5,-9 8-4,17-18 9,-4-2-20,-4-15 3,-108-69 7,0 0 11,0 0-21</inkml:trace>
    </iact:actionData>
  </iact:action>
  <iact:action type="add" startTime="35443">
    <iact:property name="dataType"/>
    <iact:actionData xml:id="d5">
      <inkml:trace xmlns:inkml="http://www.w3.org/2003/InkML" xml:id="stk5" contextRef="#ctx0" brushRef="#br0">14300 17565 0,'0'0'18,"0"0"-18,0 0 20,0 0-19,124-33 10,-60 29 10,4-2-20,15-1 9,-3 0 11,4-13-21,16 17 8,12 3 13,8-7-20,12 4 9,-4-7 9,16 7-19,15-1 23,-19 1-23,-4-7 7,20 0 13,8 3-20,-16-13 10,4 7 10,7-4-19,-7 17 11,-4-23-9,0 16 12,4-3 1,-8 4-16,-24-4 13,-13 20 2,5-4 0,8-2-15,-16 2 21,-20-6-21,-16 7 15,-12-4-14,-4 11 12,0-8-1,-8-6 4,-8 0-16,-8 7 18,-4-4-18,-8-6 14,-4 3 1,4 3-15,-4-3 16,-8 4-2,8-8-14,-8 1 21,4-4-21,-8 14 19,0-7-18,4 0 9,-4-13 3,0 13 6,0 0-19,0 0 12</inkml:trace>
    </iact:actionData>
  </iact:action>
  <iact:action type="add" startTime="42297">
    <iact:property name="dataType"/>
    <iact:actionData xml:id="d6">
      <inkml:trace xmlns:inkml="http://www.w3.org/2003/InkML" xml:id="stk6" contextRef="#ctx0" brushRef="#br0">15515 16825 0,'0'0'9,"0"0"11,0 0-20,0 0 12,0 0 10,-40 124-22,48-98 11,-4 8 4,8-11-15,4 7 12,0 0 10,12-10-22,4 10 18,-5 3-18,5-19 19,4 9-19,-4-10 14,8-3 4,-4-10-18,-4 0 14,-4 0-2,-4 7-7,4-14 4,0 7 8,-12-10-13,8 0 8,0 7-3,0-17 8,-8 10-16,0 3 21,-4-29-22,4 16 18,-4-7-18,0-6 13,-8-1 3,4 21-16,-4 0 14,-4-4 1,-4 10-15,4 4 11,0 3 8,4 0-19,-4 0 10,-4 0 15,8 0-24,-4 0 8,8 0-4,-8 0 5,4 0 15,-4 0-24,12 0 12,-8-3-13,-4-7 10,-12 0 2,8-7 6,0 0-18,-4 4 16,-4 3 1,-4-7-17,4 4 12,8 6 6,-16 4-18,0 3 14,-4 0-11,0 0 11,-8 0 1,8 0-14,-4-3 12,4 6 7,8-3-20,-8-3 13,8-1-9,4 8 11,4-1-6,-4-3 11,0 7-20,4-1 14,4 11 2,-8-17-16,0 0 13,0 0-9,-4-7 9,4 14 2,8-7-15,-8 7 14,12-4 5,-12 4-19,-4-11 15,0 11-12,-4-7 10,12-7 3,-11 11-15,3-4 12,0 0 7,4 0-20,-4 3 13,4 4 3,0-7-15,0 6 11,0 1 4,8-7-16,-8 7 19,12-4-19,-12-3 15,0 0-1,12 0-13,-4 0 14,0 7-3,-4-7-9,4 0 11,4 10 5,0-17-19,0 4 13,-8-4 4,4 7-17,4-7 14,-12 7-11,0-10 11,12 4 2,-12 6-3,8-4-12,0 4 18,4 0-19,0-3 14,0 3-2,0-3 12,0-4-24,0 4 0,0-21 14,20 14-5,-4 7 11,4-7-20,-4-13 15,-4 10-15,4 3 21,8-14-21,-8 14 12,8-3-1,-8-17 11,20 0-22,-17-3 13,9 3-13,8-7 12,-4-10 8,4 1-20,-8 2 13,0 1 9,-4 0-22,-8 6 4,0 4 7,4 6 0,-4-6 1,0 13 9,8 3-20,-20 1 11,8 9-11,-12-13 10,0 20 10,0 0-21,0 0 13,0 0 1,0 0-13,0 0 16,-40 30-2,24-17-15,-8 1 20,8-1-20,4 4 13,0-1 7,-4-6-20,-8 24 12,-8 9 13,-16 10-25,4 0 1,4 17 11,-3-3 0,3-7-9,4 3 8,8-9 0,4-14 12,8 3-23,0-10 11,8-13 7,8 3-17,-4-9 8,8-14 5,4 3-11,-4-3 10,16 0 6,-12 0-19,16-17 14,4-3 1,-28 20-15,0 0 21,0 0-21</inkml:trace>
    </iact:actionData>
  </iact:action>
  <iact:action type="add" startTime="44650">
    <iact:property name="dataType"/>
    <iact:actionData xml:id="d7">
      <inkml:trace xmlns:inkml="http://www.w3.org/2003/InkML" xml:id="stk7" contextRef="#ctx0" brushRef="#br0">16526 16692 0,'0'0'16,"0"0"-16,0 0 21,0 0-21,0 0 9,0 0 12,0 0-21,-80-6 11,68 9 8,0 4-19,4 6 13,-12-6 5,16 6-18,-8 17 11,8-7 12,-4 10-23,-4-6 22,8-4-21,8 4-1,8 3 19,-4-10-4,8 7-15,8-4 16,-4 4-15,8-4 15,0 0 3,12-13-19,8 14 9,-5-21 13,9-3-22,0-10 14,0 0-14,-8-10 21,-4-10-21,0 7 11,-12-21 3,0 1 4,-4-4-18,-12-6 19,-8 0-19,-4 6 9,-4 4 3,-8-4 8,-12 7-20,8 7 13,-20-4 7,8 11-19,12 12 8,-20 8 7,8 12-15,0-6 16,0 7-17,4 0 13,8 13 5,-12-7-17,12 0 12,-8 11 6,12 2-19,-3-9 19,3 16-19,12-9 12,0 6 6,12-4-18,3 8 19,9-18-19,0 14 16,4-17-16,-28-13 25,0 0-25,0 0 13</inkml:trace>
    </iact:actionData>
  </iact:action>
  <iact:action type="add" startTime="49932">
    <iact:property name="dataType"/>
    <iact:actionData xml:id="d8">
      <inkml:trace xmlns:inkml="http://www.w3.org/2003/InkML" xml:id="stk8" contextRef="#ctx0" brushRef="#br0">15395 17975 0,'0'0'18,"0"0"-18,0 0 10,0 0 13,0 0-23,80-34 11,-56 28 9,4 6-20,0-4 20,-12 1-20,12 3 10,-1-3 13,9-4-23,-8 10 8,8-3 4,-4 0 5,-4-3-17,-4 6 15,4-3-15,-16 0 15,16 7 3,-12 0-18,8-1 14,0 11 2,-8-4-16,8 4 18,-8 3-18,0-7 15,-4 11 2,-8-8-17,4 7 14,-4-13 1,-4 17-15,0-10 13,-4-1 7,4 8-20,-16-14 13,4 13 4,-8-3-17,4 10 16,-8-3-16,8-11 15,-24 21 0,8-4-15,-4-6 14,8-4 1,0-6-15,4 0 18,8-4-15,0-10 12,4 7 0,0-16-15,0 2 14,8 4 5,4-6-19,0 2 16,0 4-16,0 0 14,0-6-2,0 2 3,0-12-15,52 6 23,-32 3-23,4-3 7,-8 0 10,4 7 0,0-1-17,-4-2 15,8 6-15,0-7 14,-8-3 6,12 0-20,-4 3 13,16 1 3,-12 2-16,12 4 19,4 0-19,4 0 14,-4 4 0,-4-1-11,-8 7 10,0 17 3,-12-14-16,-8 10 16,4-3-11,-4 7 3,-12-10 13,-16 6-21,16-7 15,-12 8-11,-4-14 5,0 10 7,-4-4 0,-8-2-16,8 9 18,-4-6-18,-4 6 17,-8-10-13,-4 7 18,0-3-21,8-4 16,-8 4-17,12-4 18,4 11-2,-4-24-16,0 3 10,4 0 5,0 1-15,8 2 14,0-2 7,0-4-21,-8 0 17,12-4-17,-4-2 15,-8 2 0,8 1-15,-12 3 15,12 3 0,-8-6-15,-4-7 14,5 17 3,-1-14-17,8 7 13,-8 7 4,20-7-17,-8 3 19,12-3-18,0 0 13,0 0 1,0 0-15,0-3 20,0 3-20,0 0 14,0 0 3</inkml:trace>
    </iact:actionData>
  </iact:action>
  <iact:action type="add" startTime="58942">
    <iact:property name="dataType"/>
    <iact:actionData xml:id="d9">
      <inkml:trace xmlns:inkml="http://www.w3.org/2003/InkML" xml:id="stk9" contextRef="#ctx0" brushRef="#br0">17712 18681 0,'0'0'20,"0"0"-20,0 0 18,0 0-18,0 0 22,0 0-22,0 0 11,0 0 9,0 0-20,0 0 9,0 0 11,-68-94-19,29 68 10,-1-8 11,0 1-22,12-7 16,0 4-15,12-8 12,8 1-9,16-10 6,8-4 1,8-13 7,8 7-17,-4 6 11,12 14 11,11 16-23,17 1 13,12 19-13,4 7 16,8 0-1,-20 17-15,-4 23 16,-4 3-5,-20 0-6,-8 24 5,-20-11 14,-4 21-24,-12-7 11,-12 0-7,-4-13 10,-8-14-3,-8 3 10,-8-2-21,-8-11 13,4-13-13,0 3 11,-4 1 12,4-11-23,-8-20 11,-4 4 6,4-14-16,-8-3 15,0 0-16,5-16 12,-1 6 10,20-4-22,4 1 13,20 17-3,0-8 15,24 1-25,16-4 1,-28 27 8,0 0 7,0 0 1</inkml:trace>
    </iact:actionData>
  </iact:action>
  <iact:action type="add" startTime="59958">
    <iact:property name="dataType"/>
    <iact:actionData xml:id="d10">
      <inkml:trace xmlns:inkml="http://www.w3.org/2003/InkML" xml:id="stk10" contextRef="#ctx0" brushRef="#br0">19127 17298 0,'0'0'20,"0"0"-19,0 0 17,0 0-18,96-3 12,-56 3 11,4 0-23,20-3 15,8-1-15,20 4 31,-12 4-31,-5 2 0,-7-2 19,-8-4-19,-8 6 14,0-6 8,-8 0-21,-8 7 13,-20-7-13,0 3 17,-4-3-18,-12 7 24,0-10-24,0 3 12,0-4 4,0 1-16,0 3 11,0 0 2,0 0 2</inkml:trace>
    </iact:actionData>
  </iact:action>
  <iact:action type="add" startTime="60892">
    <iact:property name="dataType"/>
    <iact:actionData xml:id="d11">
      <inkml:trace xmlns:inkml="http://www.w3.org/2003/InkML" xml:id="stk11" contextRef="#ctx0" brushRef="#br0">16957 18151 0,'0'0'8,"0"0"8,0 0-16,0 0 21,0 0-21,0 0 15,0 0-5,0 0 10,-92 60-20,76-43 24,4 3-24,-16 6 1,4 1 11,4 3 2,-4-10-4,8 17 3,4-11-13,0 4 26,8 4-26,8 5 11,-4 1-7,12-3 11,4-4 3,20 1-18,-4-11 14,20 10-10,0-3 10,-8-16 2,8-4-16,0-10 12,-8-10 0,0-14 7,-8-9-18,-8-7 10,0-3-2,-4-7 17,4-7-26,-12 11 0,4-1 13,-12-13 2,-8 7-14,-8 3 12,-16-4-2,-16 1 11,-12 6-22,-12 21 5,-4-1 9,-4 7 1,8 14-15,4 2 16,-4 8-12,20 16 6,4-4 0,12 14 12,8 17-22,32-4 15,16 4-5,-28-47-7,0 0 7,0 0 10</inkml:trace>
    </iact:actionData>
  </iact:action>
  <iact:action type="add" startTime="62057">
    <iact:property name="dataType"/>
    <iact:actionData xml:id="d12">
      <inkml:trace xmlns:inkml="http://www.w3.org/2003/InkML" xml:id="stk12" contextRef="#ctx0" brushRef="#br0">19187 17768 0,'0'0'2,"0"0"18,0 0-20,0 0 7,92-13 15,-40 9-22,20-16 11,8 10 3,12-6 2,-12 2-15,-1 11 29,13-4-30,8-3 0,-4 4 19,-4-4-19,-12 3 9,-12 4 6,-24 3-10,-8 0 7,-8 3 5,-16 4-17,-12-7 12,4 10-3,-4-7 6,0-3-9,0-3 7,0 3-1,-44-10-6,44 10 7,0 0 1,0 0-13</inkml:trace>
    </iact:actionData>
  </iact:action>
  <iact:action type="add" startTime="63533">
    <iact:property name="dataType"/>
    <iact:actionData xml:id="d13">
      <inkml:trace xmlns:inkml="http://www.w3.org/2003/InkML" xml:id="stk13" contextRef="#ctx0" brushRef="#br0">21465 16949 0,'0'0'10,"0"0"11,0 0-21,0 0 8,0 0 16,0 0-23,0 0 8,-84-104 4,72 81 7,12 10-20,-4 0 14,8-11-14,12 11 14,16-7 1,4-7-14,28-6 24,16 0-25,0-4 18,3 14-18,5-11 16,0 11-16,4 23 16,-12 13-12,-8 14 16,-20 6-20,-12 7 14,-16 17 0,-8 13-10,-32 6 8,-8 1 4,-28 6-16,-20 14 16,-20-4-1,-4 10-14,-12-13 14,4-6 0,9-11-15,-13-16 16,12-14 1,24-17-16,8-9 18,24-17-19,12-10 9,20-3 14,20-17-21,12-7 21,12 7-23,-4 4 0,8-1 13,16 0 2,24 7-15,4 7 15,8-7-1,-1 7-14,-11-7 16,16 10-2,0 3-13,12-13 14,0 10 3,-16 3-18,0 7 16,-16 0-16,0 4 15,-12 2 5,-9 8-19,-11-8 17,-16 1-18,-8-4 12,-16-3 10,0 7-22,-4 3 4,0-7 12,0-3 1,0-3-16,-56-4 18,28-39-19,28 46 11,0 0 8,0 0-18</inkml:trace>
    </iact:actionData>
  </iact:action>
  <iact:action type="add" startTime="64483">
    <iact:property name="dataType"/>
    <iact:actionData xml:id="d14">
      <inkml:trace xmlns:inkml="http://www.w3.org/2003/InkML" xml:id="stk14" contextRef="#ctx0" brushRef="#br0">22919 16942 0,'0'0'11,"0"0"9,0 0-20,0 0 17,0 0-17,0 0 16,-40 123-7,52-76 13,0 10-21,4-1 18,8-3-19,16 1 21,12-8-21,4-16 20,24-6-20,4-11 5,-4-20 7,-12 4-5,-12-17 3,-4-3 2,-20-4 2,0-6 4,-12-27-18,-8 0 16,0-17-16,-12 1 18,-12-1-5,-16 10-13,0-3 14,-12 17 3,-4 17-17,-4 2 20,4 11-19,-8 16 12,-12 11-10,-8 16 18,-8 13-21,8 4 22,8 2-22,12 11 11,20 7 7,20-7-18,16 17 13,12-14 6,20 14-19,8-14 30,20-7-30,0-6 0,-8-10 19,0-16-19,-16-11 22,-40-3-22,0 0 10,0 0 7</inkml:trace>
    </iact:actionData>
  </iact:action>
  <iact:action type="add" startTime="65242">
    <iact:property name="dataType"/>
    <iact:actionData xml:id="d15">
      <inkml:trace xmlns:inkml="http://www.w3.org/2003/InkML" xml:id="stk15" contextRef="#ctx0" brushRef="#br0">24793 16379 0,'0'0'1,"0"0"21,0 0-22,0 0 0,0 0 15,0 0 7,0 0-22,0 0 11,0 0 3,0 0-14,0 0 34,-67 137-34,27-47 1,-16 6 15,8 11-16,-12-7 19,8 10-19,12 6 20,-12-9-20,20-1 20,-8-26-19,4-10 15,16-16-10,-4-11 10,12-16-16,-4-1 20,4 1-2,12-14-16,0-10-1,4-3 11,8 0 0,0-63 12,-12 63-24,0 0 0,0 0 14</inkml:trace>
    </iact:actionData>
  </iact:action>
  <iact:action type="add" startTime="65716">
    <iact:property name="dataType"/>
    <iact:actionData xml:id="d16">
      <inkml:trace xmlns:inkml="http://www.w3.org/2003/InkML" xml:id="stk16" contextRef="#ctx0" brushRef="#br0">25157 17598 0,'0'0'19,"0"0"-19,0 0 13,0 0 7,0 0-20,0 0 15,0 0-5,0 0 10,0 0-19,0 0 11,0 0-11,-68-120 9,68 120 13,0 0-23,0 0 18</inkml:trace>
    </iact:actionData>
  </iact:action>
  <iact:action type="add" startTime="66009">
    <iact:property name="dataType"/>
    <iact:actionData xml:id="d17">
      <inkml:trace xmlns:inkml="http://www.w3.org/2003/InkML" xml:id="stk17" contextRef="#ctx0" brushRef="#br0">23958 16855 0,'0'0'17,"0"0"-17,0 0 21,0 0-21,0 0 9,0 0 13,0 0-22,0 0 11,0 0 2,0 0 15</inkml:trace>
    </iact:actionData>
  </iact:action>
  <iact:action type="add" startTime="66571">
    <iact:property name="dataType"/>
    <iact:actionData xml:id="d18">
      <inkml:trace xmlns:inkml="http://www.w3.org/2003/InkML" xml:id="stk18" contextRef="#ctx0" brushRef="#br0">24969 18121 0,'0'0'27,"0"0"-27,0 0 0,0 0 8,0 0 14,-148 60-22,49-33 9,-9-7 15,-8 0-24,-4 3 16,-20 10-16,-8-3 20,0-3-20,-4 0 16,-27 3 2,11-10-18,-20-7 19,-32 0-18,-4-6 17,-19-17-17,-1 3 21,-12-19-22,4-11 16,21-13-16,3-17 18,32-13-17,12 0 11,8-3 8,13-13-20,31-8 13,36-19-7,16-17 9,16 10-9,20-10 11,16-16-17,24-7 24,12 23-24,16-13 12,28-4-7,12-3 6,20 10 7,24 4-18,-8 9 17,19-9 7,25 26-24,24-4 0,4 11 20,44-7-20,12 14 12,3 32 6,37 5-18,0 15 19,27 18-19,1 6 20,4 26-20,-16 11 19,3 30-13,5 6 5,4 20 4,-21 20-14,1 31 20,-44 12-20,0 24 19,-20-13-20,-33 13 12,-7 6-7,-32 7 11,-24-6-11,-32 36 7,-32 7 5,-40-10-17,-36 16 20,-28-13-20,-16-16 12,-28-7 7,-52-7-19,-28-10 18,-39-26-17,-41-11 18,-16-16-19,-24-3 18,1-20-14,15-18 10,24-12-9,40-30 5,1-17 4,-17-77 2,232 77-16,0 0 18,0 0-18</inkml:trace>
    </iact:actionData>
  </iact:action>
  <iact:action type="add" startTime="7721">
    <iact:property name="dataType"/>
    <iact:actionData xml:id="d19">
      <inkml:trace xmlns:inkml="http://www.w3.org/2003/InkML" xml:id="stk19" contextRef="#ctx0" brushRef="#br0">25669 6021 0,'0'0'25,"0"0"-25,-40-94 3,28 18 18,-4-1-21,8 1 13,4-8 9,0 18-22,8-28 8,8 28-1,4-7 2,0 19 5,8-6 2,4 0-16,-4-13 13,4-4 9,-1 11-22,13-1 12,12 7-9,16-6 11,0 6 2,12-4-16,-12 4 13,-8 7 7,4 0-20,-8 16 13,-4 14 3,4-7-15,8 17 11,-8-4 5,8 0-17,-8 4 15,8 0-12,-9 9 12,5-9 1,4 13-16,4-7 14,12 14 1,0 0-15,0 3 20,0 3-20,-12 4 16,12-4-2,4 4-14,8-4 16,-8-3-2,-4 0-14,-9 7 15,-3-1 1,4 21-16,4 16 17,0 24 1,4 33-18,-24 3 10,-12 7 4,-8 10-14,-12-4 16,-16-19 6,0-20-21,-8-14 2,-12-17 22,0 4-25,-12 0 15,-4 17-15,-12 6 15,-4 4 1,-8-4-16,-4 0 14,0-6 1,0-20-15,-8 6 15,8-3 1,4-17-16,-4 4 17,-7-7-17,-5 3 16,-24-16 2,-4 13-18,-12-7 17,12 7-17,12-13 15,-4-11-11,12 11 18,-16-11-22,0 1 15,-11 6-12,7-13 10,0 14 9,-24-14-22,-4 0 15,4-7-15,12-6 15,12-11-3,4-9-9,20 0 11,5-4 3,15 10-17,8-16 14,16 17 4,8-11-18,8 0 9,8 14 11,0 3-20,4-7 19,0 11-19,-8-1 14,16 4 2,8 3-16,-16 0 16,0 0-12,0 0 18</inkml:trace>
    </iact:actionData>
  </iact:action>
  <iact:action type="remove" startTime="13166">
    <iact:property name="style" value="instant"/>
    <iact:actionData xml:id="d20" ref="#d19"/>
  </iact:action>
  <iact:action type="add" startTime="13104">
    <iact:property name="dataType" value="strokeEraser"/>
    <iact:actionData xml:id="d21">
      <inkml:trace xmlns:inkml="http://www.w3.org/2003/InkML" xml:id="stk20" contextRef="#ctx0" brushRef="#br1">29683 6165 0,'164'30'14,"-164"-30"-7,-44 143 4,20 57 0,-32 57-2,-20 42 6,-20 8-9,-12-24 5,-12 13-1,-4-26 1,4 17 1,12-38-6,25 5 5,3-11-1,-4 0 0,-8 0 0,-16-3 0,12 16 0,0-29 0,-4-27-1,16 3 2,0-53-1,8-50 0,21-27 0,23-40-1,12-43 2,16-33-2,20-14 2,20-23-2,31-70 2,53-49-2,8-45 1,32-32 1,40-44-1,4 0 0,39-26 0,9 0 0,-16-1 0,28 18 0,-17-1 0,9 27 0,-24 33 0,-232 270-1,0 0-1,0 0 3</inkml:trace>
    </iact:actionData>
  </iact:action>
</iact:actions>
</file>

<file path=ppt/ink/inkAction6.xml><?xml version="1.0" encoding="utf-8"?>
<iact:actions xmlns:iact="http://schemas.microsoft.com/office/powerpoint/2014/inkAction" lengthUnit="cm" timeUnit="ms">
  <inkml:definitions xmlns:inkml="http://www.w3.org/2003/InkML">
    <inkml:context xml:id="ctx0">
      <inkml:inkSource xml:id="inkSrc0">
        <inkml:traceFormat>
          <inkml:channel name="X" type="integer" max="9600" units="cm"/>
          <inkml:channel name="Y" type="integer" max="7200" units="cm"/>
          <inkml:channel name="T" type="integer" max="2.14748E9" units="dev"/>
        </inkml:traceFormat>
        <inkml:channelProperties>
          <inkml:channelProperty channel="X" name="resolution" value="336.48792" units="1/cm"/>
          <inkml:channelProperty channel="Y" name="resolution" value="403.81378" units="1/cm"/>
          <inkml:channelProperty channel="T" name="resolution" value="1" units="1/dev"/>
        </inkml:channelProperties>
      </inkml:inkSource>
      <inkml:timestamp xml:id="ts0" timeString="2025-07-09T11:11:06.662"/>
    </inkml:context>
    <inkml:brush xml:id="br0">
      <inkml:brushProperty name="width" value="0.05292" units="cm"/>
      <inkml:brushProperty name="height" value="0.05292" units="cm"/>
      <inkml:brushProperty name="color" value="#FF0000"/>
    </inkml:brush>
  </inkml:definitions>
  <iact:action type="add" startTime="10230">
    <iact:property name="dataType"/>
    <iact:actionData xml:id="d0">
      <inkml:trace xmlns:inkml="http://www.w3.org/2003/InkML" xml:id="stk0" contextRef="#ctx0" brushRef="#br0">26424 6320 0,'0'0'10,"0"0"10,0 0-20,124 37 10,-72-7 13,0-3-23,-8-7 9,8 3 4,3 0 7,13 11-20,12-8 15,24-9-15,-8 10 16,12-14-7,0 4-3,28-1 7,4-6 2,-8-10-14,-13-10 16,17-6-4,12-8-13,-4-12 17,-20-4-2,24-17-15,-20-3 18,3-10-18,-11-13 18,-24-14-17,-4-6 10,-24 10 5,-4 6-14,-20-3 13,-12 0 4,-24-23-18,-8 13 8,-16 0 7,-20 24 2,-4-1-18,0 0 4,-20-13 9,-12 0 5,0-6-18,-8 26 11,-4-10 12,5 3-23,-17-6 4,-24-7 6,0 10 1,-4 0 3,4 7-2,-16 20 8,-24 9-18,9 11-2,-5 7 10,-8 19 10,0 14-20,-12 19 17,-12 14-8,13 13 7,11 14-16,4 0 21,8 39-20,8 21 8,24 3 12,20-4-21,20 37 16,5 1-16,31 6 14,20 3 0,36 7 1,24-7-15,31-10 14,17-13 8,8 3-22,8-13 3,20-23 7,28-24 8,0-23-18,0-14 10,27-16 7,29-16-2,-16-28-15,-12-29 14,-16-14 4,-48-3-18,-112 50 18,0 0-18,0 0 14</inkml:trace>
    </iact:actionData>
  </iact:action>
  <iact:action type="add" startTime="12197">
    <iact:property name="dataType"/>
    <iact:actionData xml:id="d1">
      <inkml:trace xmlns:inkml="http://www.w3.org/2003/InkML" xml:id="stk1" contextRef="#ctx0" brushRef="#br0">21313 3982 0,'0'0'17,"0"0"-17,-84-56 13,20 26 5,-28 0-18,-4 30 12,-4 23 1,8 4 7,4 6-20,29 17 14,7 10-14,0 0 17,24 13-2,4-3-15,20 13 18,4-16-18,16 16 13,8-6 1,16-4 2,0-13-16,16 7 15,11-21 0,9-6-15,-4-13 15,8-14-1,0-9-14,-8-14 20,4-14-20,-16 11 15,-8-24 4,-12 1-19,-4-14 9,-8 10 7,-4-14-16,4-2 16,-12-4 1,12 17-17,-12-7 16,8 6-16,0-2 16,-8-1 1,0 0-16,-8 21 15,-8-8-16,-20-2 14,4-1-2,-12-6 5,-12 6-16,12 4 12,-12 3 2,0 3-14,12 1 16,-12 26-17,12 0 15,4 0 4,0 16-19,16-6 10,0 4 5,8 6-14,12-10 18,0 3-18,4 4 12,0-11 0,8 1 6,-24-7-19,0 0 15,0 0-14</inkml:trace>
    </iact:actionData>
  </iact:action>
  <iact:action type="add" startTime="13191">
    <iact:property name="dataType"/>
    <iact:actionData xml:id="d2">
      <inkml:trace xmlns:inkml="http://www.w3.org/2003/InkML" xml:id="stk2" contextRef="#ctx0" brushRef="#br0">22200 4285 0,'0'0'23,"0"0"-23,0 0 0,0 0 13,0 0 7,0 0-20,0 0 9,-36 100 3,36-73 8,8 3-20,8 7 14,0-11 0,20 1-14,8-4 17,12-23-2,-4-7-15,-8-12 22,8-15-22,0-16 9,-8-6 8,4-11-17,-16-10 12,-24-6 9,-16-10-21,-8 6 13,-24 1-10,-4 9 14,-20 10-5,-4 21-12,4 26 20,-8 13-20,8 14 10,8 13 5,0 16 1,-8 34-16,20 34 19,4 6-19,24 13 13,8-10 4,32-6-17,20 3 14,12-17 13,20-17-27,-4-9 0,4-17 11,-4-33 0,-4-17-1,0-17 12,0-43-22,8-23 16,-24-14-16,-13-16 10,-23-20 12,-12-27-22,-20-7 14,-12 4-10,-11 3 12,-13 17-3,8-7-13,-4 24 10,4 22 5,4 21 1,-4 16-16,16 27 16,0 27 3,4 13-19,12 0 17,12 73-17,12-16 16,4 20-16,8 33 14,4 46 4,12-3-17,16 17 7,12 13 14,0-13-22,12-27 10,-1-9 4,-7-28 8,-8-26-21,-12-17 1,-12-26 22,-8-14-24,-8-46 14,-8-4-13,-4-29 14,-12 3 6,-12-14-21,12 0 14,0 1-14,8-18 16,-4 24 4,8 1-20,0 15 8,-8 28 9,4 16-17,12 0 14,0 26 3,-4 24-17,8 10 15,-8 13-1,12-6-14,0 3 21,12-3-21,0-14 18,0-20-18,4-16 14,-4-30-3,0-24 5,0-10-16,4-19 19,-8-11-19,-20-23 13,-4-16 5,-4-11-18,-32 4 13,0 19 6,-20 11-19,-8 27 19,-12 6-19,4 36 11,-8 24 7,4 17-18,8 33 14,4 7 0,20 23 5,12 36-19,32 11 11,24 13-10,8-21 12,24-12 5,-12-27-17,12-10 17,0-30-18,-4-17 13,4-33 4,-12-13-17,8-20 14,-9-27 3,-11-20-16,-8-37 9,-8-6 9,-20-17-19,-16-10 15,-20-13 0,-28-7-15,0 20 17,-19 7-2,3 16-14,-4-2 13,20 22 5,0 20-19,20 31 9,8 26 15,16 17-24,12 23 0,12 59 30,4-5-30,12 39 0,8 44 12,0 39 6,0 41-18,12 19 17,4-9-13,16 16 7,3-40 7,9-30-18,0-20 13,-12-33-2,0-37 11,-16-26-22,4-37 14,-16-30-14,-12-23 11,-12-17 6,-16 50-13,0 0 6,0 0 12</inkml:trace>
    </iact:actionData>
  </iact:action>
  <iact:action type="add" startTime="15124">
    <iact:property name="dataType"/>
    <iact:actionData xml:id="d3">
      <inkml:trace xmlns:inkml="http://www.w3.org/2003/InkML" xml:id="stk3" contextRef="#ctx0" brushRef="#br0">24714 3353 0,'0'0'21,"0"0"-21,0 0 22,0 0-22,-108 173 13,64-90 10,-8 7-23,8 0 0,-4-13 21,28-11-21,8-12 14,16-14 1,20-7-12,16-23 10,32-13 1,24-11-11,20-12 16,7 16-18,-15 3 17,-16 7-18,-8 7 27,-20 9-27,-20 21 17,-8 19-17,-32 11 15,-28-17-15,-8 13 13,-24 4 6,-8 6-19,-8 7 9,-4 0 11,8-23-19,16-14 8,8-16 12,16-11-21,20-32 15,8-1 0,36-36-15,-36 53 14,0 0 1,0 0-15</inkml:trace>
    </iact:actionData>
  </iact:action>
  <iact:action type="add" startTime="15925">
    <iact:property name="dataType"/>
    <iact:actionData xml:id="d4">
      <inkml:trace xmlns:inkml="http://www.w3.org/2003/InkML" xml:id="stk4" contextRef="#ctx0" brushRef="#br0">26208 3120 0,'0'0'1,"0"0"18,0 0-19,0 0 19,68 100-19,-40-27 15,8 30-8,8 20 11,-4 4-1,12-1-17,-8 11 3,8 20 11,0-31-2,-12-3 9,-8-26-20,-8-20 2,-4-11 8,-8-16 2,0-7 9,-12-29-22,0-14 12,0 0 2,0-54-14,-16 18 13,4-14 5,-16-17-18,12-6 20,-20-7-20,4-20 10,-4 4 8,-8-18-17,-8 4 9,8-6 9,-8 6-19,12-7 12,12-3 7,-8 4-19,8-1 13,4 14 6,8 6-19,12 14 18,8 7-18,12 2 13,16 18 4,16 6-17,32 20 11,16 26 7,12 8-18,-4 32 14,-9 34 1,9 20-15,-32 20 21,-36 10-21,-32 3 11,-32 4 7,-16 9-18,-20 8 17,-4-25-3,-7-12-14,3-24 13,4-16 6,16-34-19,24-16 12,16-17 5,12-17-17,36-16 15,-4 0 1,32 13-16,16-4 27,39 11-27,5 13 0,8 13 10,-20 24 17,-16 13-26,0 13 11,0 7-12,-4-20 14,0 0 4,-12-10-18,-13-30 24,-15 3-24,-12-33 5,-24-6 10,-4-24 3,-24-7-18,0-16 22,-12-7-21,4-10 12,-16 20-13,4 27 29,9 36-29,11 4 0,-4 3 16,16 70-2,24 16 0,7 8-14,21-4 20,32-7-20,8-33 19,4-27-19,-4-13 10,-24-33 3,-24-44 3,-16-16-16,-16-20 24,-36-4-24,-20-3 9,-24 17 9,-28 10-18,0 36 13,4 24 6,8 49-19,20 18 10,1 29 16,31 17-26,20 6 0,24 11 12,20 6 1,19-30 6,17-16-19,12-34 19,12-26-19,-12-24 9,-12-56 3,-12-20 4,-12-17-16,-20-7 21,-12-9-21,-12-1 11,0 1 3,-12 32 3,12 14-17,8 37 20,-4 33-20,20 10 30,8 93-30,20 7 0,20 7 17,20 6-17,4-16 14,8-11 5,-9-6-19,-27-33 12,0-37 8,-20-27-20,-16-33 6,-8-30 13,-20-49-19,-8-28 16,-24-16 2,-12-4-18,-8-13 26,16 1-26,-8 39 0,4 30 14,16 40-3,-4 53 0,12 27 3,12 0-14,8 120 17,20 37-1,12 46-16,4 23 11,20 11 11,8-27-22,12-37 14,4-27-14,-20-39 19,-12-24-19,-4-46 11,-40-37 7,-20-50-15,-16-10 28,-36-33-31,-32-4 0,-28-33 10,8 4 3,8 16 9,20 43-22,21 17 15,35 23-15,12 21 12,16 6 5,0 0-17,63 13 16,-7-10-2,24-3-13,16 0 15,4-3 1,4-20-17,-8 9 11,-16 4 13,-24-6-24,-4 13 0,-12 6 25,-16 13-25,-8 1 15,-4 33-15,4 17 21,28 26-21,16 20 12,11 7 2,5-7 0,-4-6-14,-4-27 20,0-17-20,-20-43 19,-20-40-19,-20-46 11,-8 66 4,0 0-12,0 0 11</inkml:trace>
    </iact:actionData>
  </iact:action>
  <iact:action type="add" startTime="18137">
    <iact:property name="dataType"/>
    <iact:actionData xml:id="d5">
      <inkml:trace xmlns:inkml="http://www.w3.org/2003/InkML" xml:id="stk5" contextRef="#ctx0" brushRef="#br0">29485 2837 0,'0'0'11,"0"0"7,0 0-18,68 139 12,-28-62 11,-12-10-23,0-4 16,-16-13-16,-12-50 9,0 0 5,0 0 2</inkml:trace>
    </iact:actionData>
  </iact:action>
  <iact:action type="add" startTime="18317">
    <iact:property name="dataType"/>
    <iact:actionData xml:id="d6">
      <inkml:trace xmlns:inkml="http://www.w3.org/2003/InkML" xml:id="stk6" contextRef="#ctx0" brushRef="#br0">30024 3429 0,'0'0'18,"0"0"-18,164 127 11,-40-44 10,4-16-21,-16-24 16,-16-10-13,-4-26 8,-12-14 4,-13-9 2,-35-11-17,-8-13 16,-24-6-16,-40-11 15,-16-20 0,-11 1-15,-13-8 14,-16 4 1,8 21 1,16 15-16,0 21 14,0 20-13,24 6 13,20 27 7,16 7-21,12 12 12,16 5 4,20 19-16,-4-6 18,12-4-18,-4-3 19,0-17-19,12-6 11,-12-11 5,4-19 0,8-7-16,0-7 14,-12 1-11,0-14 11,-12 7 3,-28-11-17,0 24 14,0 0 1,0 0-15</inkml:trace>
    </iact:actionData>
  </iact:action>
  <iact:action type="add" startTime="21011">
    <iact:property name="dataType"/>
    <iact:actionData xml:id="d7">
      <inkml:trace xmlns:inkml="http://www.w3.org/2003/InkML" xml:id="stk7" contextRef="#ctx0" brushRef="#br0">22580 5178 0,'0'0'8,"-104"7"12,-32-4-20,-28 10 10,4-3 14,12 4-24,12-11 16,25 4-16,-9 3 23,4 0-22,16-4 19,8 1-20,24 3 14,0-10-2,4-10-12,4 3 20,-16-9-20,20-1 13,-12-16 4,17-4-16,7-3 11,8-10 5,8 0-17,12-16 13,0 6 16,-4-14-29,4 4 0,4-13 12,-4-4-5,4 4 6,-4 23 0,4-6 1,12 19-14,-12 10 12,0 21 8,-4 16-20,16 0 13,0 0-4,0 0 12</inkml:trace>
    </iact:actionData>
  </iact:action>
  <iact:action type="add" startTime="21550">
    <iact:property name="dataType"/>
    <iact:actionData xml:id="d8">
      <inkml:trace xmlns:inkml="http://www.w3.org/2003/InkML" xml:id="stk8" contextRef="#ctx0" brushRef="#br0">19746 4066 0,'0'0'19,"0"0"-19,0 0 11,0 0 10,0 0-20,68-140 11,-24 73 16,32 14-28,4-17 2,4-10 16,12 10-18,12 3 19,28-6-19,24 3 16,15 10 0,45-13-16,8 16 19,12 7-18,7-3 17,17 0-18,12-14 21,4 0-21,-1-2 14,-19-5-9,32 14 12,-8 7-13,7-7 8,25 10 6,-4-7-18,11-9 20,-11 6-19,16-10 18,-5 3-19,9 7 19,20-6-19,-29-1 16,17 14-9,-4-7 8,-1 0-15,17 7 21,-28 6-21,11 4 24,-11 13-24,-12 6 17,-1 4-17,-31 10 15,-12 10-9,-24 4 9,-28 6-10,3 20 4,-19-4 19,0 34-28,-20 14 1,-44 2 15,-21 8-10,-15 9 8,-24 23 4,-20 18-18,-12 9 17,-28 3-16,-4-12 12,8 15 5,-16 1-18,-8-13 13,4-4-8,-8-30 5,8 11 2,-16-1 7,-8-23-19,0-20 9,-8-17 9,-8-10-18,-16-6 16,-12-20-1,-39 13-15,-25 6 21,8 8-21,-20 2 10,-32 1 7,-16 19 6,-20-16-23,-23-3 0,-5 0 13,-28 19-2,-4-19 15,-23 9-26,-13 11 0,-20-10 13,-3 3-1,15-17 1,-8-3-13,17-20 14,-17 17 7,24-1-21,-7-9 15,35 0-15,-20 6 12,4 0 11,-7 0-23,7 21 14,12-14-14,44 0 13,-23 0 0,15 6 0,-8-2 11,20-4-23,-15-7-1,23 0 14,-8-10-4,0 4 7,13-4-17,-1-3 12,24-13 13,20-7-24,-12 3-1,16-3 8,21 0 9,11-6-7,0-1-6,28 0 17,20-16-21,32-4 21,0-6-21,0 0 13,8 0 0,8 6-13,-4-3 13,4 10 0,0 3 4,1 1-17,11 2 12,0-6 14,-12-6-26,0-31 0,-4-10 13,4-13 1,-8-3-4,16 3 8,-4 10-18,4-26 12,8-8-9,8-2 10,-8-14 6,12 30-19,-4-17 12,12 8 5,4-1-17,0-7 16,0 30-12,0 21 11,4 9 1,-4 14-16,8 23 11,8 10 7,0 43-18,-16-43 18,0 0-17,0 0 14</inkml:trace>
    </iact:actionData>
  </iact:action>
  <iact:action type="add" startTime="62311">
    <iact:property name="dataType"/>
    <iact:actionData xml:id="d9">
      <inkml:trace xmlns:inkml="http://www.w3.org/2003/InkML" xml:id="stk9" contextRef="#ctx0" brushRef="#br0">23591 15163 0,'0'0'20,"0"0"-20,0 0 21,0 0-21,0 0 9,0 0 13,0 0-22,0 0 13,0 0 5,0 0-17,0 0 9,92-26 12,-72 29-22,7-3 7,9 0 13,4 7-20,4-11 18,4 11-18,-4-4 11,0-3 4,4 4 4,-8-8-18,4 1 16,-4-7-17,16 7 10,-4 3 9,4 0-19,12-4 14,-4 4 1,-12 0-15,-8-10 14,0 10 9,-8 0-23,-8 10 0,0-26 31,0 16-31,-4 0 0,-1-7 13,-7 4 2,4 3 1,-8 0-15,0 0 13,-12 0-13,0 0 11,0 0 8,-60 3-20,60-3 13,0 0 2,0 0-15</inkml:trace>
    </iact:actionData>
  </iact:action>
  <iact:action type="add" startTime="63088">
    <iact:property name="dataType"/>
    <iact:actionData xml:id="d10">
      <inkml:trace xmlns:inkml="http://www.w3.org/2003/InkML" xml:id="stk10" contextRef="#ctx0" brushRef="#br0">23934 15630 0,'0'0'13,"0"0"-13,0 0 22,0 0-22,0 0 7,0 0 5,0 0 10,0 0-22,0 0 14,0 0-2,0 0 9,0 0-21,0 0 0,0 0 11,0 0 8,0 0-18,0 0 9,0 0 8,0 0-18,88 0 14,-60-10 6,-4 10-20,8 0 13,-4-7 0,12 7-12,12-7 16,0 4-2,4-4-14,0 1 13,0-4-11,-4 6 13,0-2-12,-12 2 25,-8-6-29,4 0 0,-4 10 14,0-9 1,-5-1-1,1 3-14,0 4 15,12 3 3,-12 0-18,0 0 15,-12-4-14,-4 4 11,0-3 7,-8-7-19,4 10 14,-8 0-11,0 7 9,0-7 4,4 0-2,-4 3-14,0-3 18,0 3-18,0-6 14,0 6 7,0-3-21,0 4 12,-72-11 6,72 7-18,0 0 15,0 0-15</inkml:trace>
    </iact:actionData>
  </iact:action>
  <iact:action type="add" startTime="65765">
    <iact:property name="dataType"/>
    <iact:actionData xml:id="d11">
      <inkml:trace xmlns:inkml="http://www.w3.org/2003/InkML" xml:id="stk11" contextRef="#ctx0" brushRef="#br0">25713 15163 0,'0'0'19,"0"0"-18,0 0 22,0 0-23,0 0 10,87-13 5,-55 13-15,4 0 14,-4 0 5,8 3-19,12-3 15,4 4 0,-4-4-13,-8 3 12,8 0-11,-8 7 11,16-6-8,0-4 5,4 6-1,16-6 6,-8 7 0,8-7-10,-12 0-6,7-7 12,-7 14 9,0-20-21,4-1 9,16 14 6,-16-3-8,4 6 0,-16-6 10,-8 0-10,0 6 3,4-6 5,8 3-10,8 0 5,-4 0 7,0 0-11,-12-4 3,7 4-5,-11 0 17,4-3-21,12 3 11,0 0 2,0 0-7,12-3 4,-12 6 3,0-6 2,-16 6-15,16-3 18,0 3-1,12-6-17,0 6 15,3-6-15,-7 6 14,-4-6 0,-4 10 0,16-7-14,4-7 18,-4 7-18,-4 0 17,0-3-13,-12-1 9,0 1 4,12 3-17,-8-7 14,8 7 3,-5 0-17,-7 0 14,-8 0 1,-12 0-15,8-16 15,-4 9 1,4 4-16,8 3 13,-4-7 3,-4 7-15,-4 0 13,0 4 3,-8-1-16,-4-3 11,-4-3 5,-4-1-17,8 4 17,8 0-17,-4 0 14,-4 0 8,11-6-21,1 6 7,-12 0 13,-8 3-21,8-6 15,-12-1-15,-4 8 15,0 2-1,-8-6-14,0-3 14,0 6 2,8-6-16,-8 0 14,8 3 5,0 0-19,-8-4 14,12 8 0,0-4-14,-4-4 15,4-2 1,-4 12-16,-8-6 15,0 0 4,-4 0-18,0 0 2,4 4 9,-12-4 2,4 0 1,-8 0-15,12-4 17,-12-2-13,0-1 9,0 7 3,0 0-16,0 0 12</inkml:trace>
    </iact:actionData>
  </iact:action>
  <iact:action type="add" startTime="70185">
    <iact:property name="dataType"/>
    <iact:actionData xml:id="d12">
      <inkml:trace xmlns:inkml="http://www.w3.org/2003/InkML" xml:id="stk12" contextRef="#ctx0" brushRef="#br0">26412 13398 0,'52'-3'24,"-52"3"-24,0 0 23,0 0-23,0 0 9,-92-3 12,64 3-21,12 0 10,-8 3 2,0-3 5,4-3-17,-4 6 21,8 0-21,-4 4 11,0-4 9,4 4-20,-4 6 10,8 0 10,4-13-20,0 7 11,-8-7 10,4 7-21,0-1 14,8 4-14,-4 0 13,4-6 7,-8 6-20,0-10 12,8 0-6,-4 6 1,8-6 8,-4 10 3,0-10-17,-4 0 15,4-10-16,-4 10 17,4 0-2,-4 10-15,0-10 15,0 7 1,4-7-16,-8 3 14,8 7-11,-4-10 11,-4 7 3,8-4-17,-4 4 15,4-7 0,-8 10-15,8 0 14,-8 7 2,4-4-16,-12 14 16,8 13-1,-4 23-15,4 4 21,0 9-21,0 1 13,12 3-3,12-30 6,0-4-16,0-12 19,4-8-19,8-22 13,-8-8 2,12 1-11,-12-24 11,-4 14 0,12-17-15,8-3 14,4-7 1,4-7-15,4 0 23,-4 7-23,-4 0 12,-4-3 3,8 10-15,0 0 21,0 13-21,12 6 12,4 14-1,0 10 6,8 20-17,-8 17 13,0 9 8,-4 18-21,-16-8 16,-9 4-16,-15-3 13,-8-7 5,-8 0-18,-16 0 16,-7 10-16,-5-7 14,-20 10 5,0-3-18,-16-16 9,-12-1 10,0-17-20,-4-2 10,4-18 12,16-2-22,8-1 18,12-16-18,8-7 8,16-7 7,12 4-11,8-4 10,8-13 2,8 0-16,0-3 16,8 6-2,-24 27-14,0 0 14,0 0 4</inkml:trace>
    </iact:actionData>
  </iact:action>
  <iact:action type="add" startTime="71541">
    <iact:property name="dataType"/>
    <iact:actionData xml:id="d13">
      <inkml:trace xmlns:inkml="http://www.w3.org/2003/InkML" xml:id="stk13" contextRef="#ctx0" brushRef="#br0">27087 14277 0,'0'0'0,"0"0"18,0 0-18,0 0 9,-28 97 15,28-67-23,4 3 6,16-9 6,0 2 7,12 1-20,4-10 13,12 6-12,-4-33 15,8-3 4,4-11-20,8-16 8,-8-16 13,-4 2-20,-12-19 10,-12 7 2,-24-1-13,-8 0 16,-24 7 3,-20-3-18,-12 16 14,-20-3-15,4 17 20,8 20-20,20 16 12,12 30 1,4 4 4,0 16-17,12 21 15,-4-8-12,0 4 12,20 7-1,0-17-14,8 6 17,8-22-1,20 6-16,4-7 13,16-13 3,-12-20-15,0 17 9,-4-21 9,0-6-19,-12-6 15,-8-1 6,-16-16-21,12 16 12,-12-16-12,0-4 17,0 27-13,0 0 4,0 0 8</inkml:trace>
    </iact:actionData>
  </iact:action>
  <iact:action type="add" startTime="72921">
    <iact:property name="dataType"/>
    <iact:actionData xml:id="d14">
      <inkml:trace xmlns:inkml="http://www.w3.org/2003/InkML" xml:id="stk14" contextRef="#ctx0" brushRef="#br0">28326 14218 0,'0'0'23,"0"0"-23,-36 99 17,20-22-17,-8-14 17,20 7 4,-12-20-21,4-6 9,8-11-5,-4-13 6,8 0 4,8-20 3,-8 0-17,4 0 14,0 0-10,8 0 9,0-73 3,-12 36-16,0 37 14,0 0-1,0 0 8</inkml:trace>
    </iact:actionData>
  </iact:action>
  <iact:action type="add" startTime="73787">
    <iact:property name="dataType"/>
    <iact:actionData xml:id="d15">
      <inkml:trace xmlns:inkml="http://www.w3.org/2003/InkML" xml:id="stk15" contextRef="#ctx0" brushRef="#br0">28538 13448 0,'0'0'14,"0"0"-14,0 0 24,0 0-24,0 0 7,0 0 7,0 0 7,0 0-21,0 0 17,0 0-17,-76 120 14,60-43 6,-8 39-20,8 14 13,-8 3-13,8-16 12,-8-4 2,8 4 2,-8-4-16,8-20 19,0-9-19,-4-18 20,12-23-20,-4-13 9,0-13 3,12-10 7,0-7-19,16 0 14,0 0 7,4-54-21,-4 18 9,-16 6 9,4-20-17,-4 50 14,0 0-14,0 0 10</inkml:trace>
    </iact:actionData>
  </iact:action>
  <iact:action type="add" startTime="74294">
    <iact:property name="dataType"/>
    <iact:actionData xml:id="d16">
      <inkml:trace xmlns:inkml="http://www.w3.org/2003/InkML" xml:id="stk16" contextRef="#ctx0" brushRef="#br0">27922 13661 0,'0'0'0,"0"0"7,0 0 18,0 0-24,0 0 6,0 0 5,108 74 8,-68-48-20,0-6 12,4 17 8,8 6-20,0 0 12,0 1 7,-8 6-19,0-4 4,4-2 7,-4 16-1,4-20 9,0 6-19,4-3 21,-8 7-20,4 7 8,-8-14 11,-12-3-20,-1-6 10,1-4 12,-4 0-22,-12-24 11,-4 1-8,-8-4 26,0-3-28,0 0 11,0 0-10,0 0 16,0 0-18,-32-46 13,32 46 6,0 0-19,0 0 14</inkml:trace>
    </iact:actionData>
  </iact:action>
  <iact:action type="add" startTime="75287">
    <iact:property name="dataType"/>
    <iact:actionData xml:id="d17">
      <inkml:trace xmlns:inkml="http://www.w3.org/2003/InkML" xml:id="stk17" contextRef="#ctx0" brushRef="#br0">30172 13495 0,'0'0'3,"0"0"8,0 0 10,0 0-21,0 0 10,-92 16 5,64-9 6,-8 6-20,4-9 12,-8 6-13,0 13 15,-12-20-1,-3 11-1,-13-1-13,-12-3 19,12-3-18,-4-11 11,8 1-6,12-7 12,12-3-13,12-1 3,4-2 6,8-4-2,4-4-8,8 1 7,-4-10 12,8 6-23,0-13 8,12 0 10,0-3-18,0 3 20,4 7-20,0-7 12,8 6 10,-12 18-22,12-11 14,-8 10-14,12 1 12,-4 6 1,4 0 12,4 3-25,8-6 0,12 6 14,-8 4-6,4 3 9,8 0-16,0 0 14,7 6-3,-7-2 5,-4 2-17,-12 11 16,0-7-16,4 7 20,-4 6-20,0 10 14,0 4-2,-4 10 12,0 6-24,-4-6 0,-4 13 12,-12-11 1,0 5 8,-4 6-21,-12-7 4,0-6 8,-16 3 11,-8 0-23,0 10 35,-8-1-35,4 5 0,0-14 0,-8-10 12,-4 3 10,-4-13-21,4 3 11,-4-13 1,-4 14-13,-4-21 23,8 4-22,4 6 11,0 4-8,1-11 7,-5-13 3,16 17 7,-20-10-21,8 4 4,-4 6 9,4-14 3,0 1-15,8 0 13,-4 6-4,12-6 6,4 3-16,0-7 14,16 4 4,-8-7-18,12 0 9,0 6 10,0-6-19,0-6 14,0 6 3,0 6-16,0-12 13,0-4 3,52-4-17,-28-12 13,-24 26 2,0 0-15,0 0 22</inkml:trace>
    </iact:actionData>
  </iact:action>
  <iact:action type="add" startTime="76637">
    <iact:property name="dataType"/>
    <iact:actionData xml:id="d18">
      <inkml:trace xmlns:inkml="http://www.w3.org/2003/InkML" xml:id="stk18" contextRef="#ctx0" brushRef="#br0">30688 13741 0,'0'0'7,"0"0"10,0 0-17,0 0 12,-100 47 11,64-24-23,8-3 11,16 13 13,-4-6-24,16 3 1,4 10 21,8 3-22,12-3 21,4 10-21,12-3 10,0-10 9,4-14-19,0 10 11,16-16-5,-12 0 7,3-8 10,1-22-23,0-3 9,-12-1 10,0-13-19,-20-10 12,12 3 7,-24-3-19,4-6 11,-4-4 8,-16 0-19,4-7 11,-4 1 7,-8 9-18,0 10 15,0 1 3,-8 2-18,-4 18 13,0 6-13,-8-7 17,4 10-13,-4 4 4,4 6 9,-3 14-2,7-4-15,-12-9 18,4 22-17,4-2 16,4-1-14,0 0 21,4 4-24,0 13 18,20 3-18,0-6 17,8 3-3,0-7-14,16 10 18,-4-13-10,0 7-7,8-4 18,-8-6-19,0-14 18,-4 4-8,-12-10 9,0-7-19,0 0 4,0 0 4</inkml:trace>
    </iact:actionData>
  </iact:action>
  <iact:action type="add" startTime="79186">
    <iact:property name="dataType"/>
    <iact:actionData xml:id="d19">
      <inkml:trace xmlns:inkml="http://www.w3.org/2003/InkML" xml:id="stk19" contextRef="#ctx0" brushRef="#br0">26752 16882 0,'0'0'19,"0"0"-19,0 0 26,35 120-26,-19-70 8,-8-10 7,0-7-15,0 1 18,4-14 0,-12-17-18,4 0 15,-4 1-15,0-4 33,0 0-33,0 0 0,4-47 16,-8 20-16,4 4 32,0-14-32,16-13 0,-16 50 8,0 0 9,0 0 8</inkml:trace>
    </iact:actionData>
  </iact:action>
  <iact:action type="add" startTime="79627">
    <iact:property name="dataType"/>
    <iact:actionData xml:id="d20">
      <inkml:trace xmlns:inkml="http://www.w3.org/2003/InkML" xml:id="stk20" contextRef="#ctx0" brushRef="#br0">26923 16313 0,'0'0'18,"0"0"-18,0 0 19,0 0-19,0 0 14,-52-100-4,36 63 19,-8 4-29,8-17 0,4-17 11,8 20-1,-8-2 12,4 2-22,5 7 11,-1 7-6,-4 9 7,4 1-1,-8 3 8,4 13-19,0 1 18,-4 2-18,0 1 11,0 3 7,12 0-18,0 0 19,8 50-19,0-27 12,4 4 12,12 23-24,-8 23 16,-1 30-16,9-6 10,-8 10 2,4-4 1,-4 3 14,0 4-27,0 0 0,8-10 14,0-17-1,-8-9-12,-4-11 14,4-10 0,-8-6-15,-4-4 11,-8-6 11,4-20-22,-8-4 11,8 0 6,12-13-17,-8 4 11,4-4 11,4 0-22,-8 0 11,8-40 8,-8 10-19,4-24 14,-8 54-14,0 0 16,0 0 7</inkml:trace>
    </iact:actionData>
  </iact:action>
  <iact:action type="add" startTime="80349">
    <iact:property name="dataType"/>
    <iact:actionData xml:id="d21">
      <inkml:trace xmlns:inkml="http://www.w3.org/2003/InkML" xml:id="stk21" contextRef="#ctx0" brushRef="#br0">27491 16556 0,'0'0'15,"0"0"-15,0 0 12,0 0 8,0 0-20,0 0 12,0 0 8,36 103-20,-16-80 11,8-13 12,0 10-23,20-3 10,-8-7 7,16 0-16,-12-10 14,15-10-13,-15-13 15,0-11-16,4-12 10,-20-4 7,0-7-18,-12 4 13,-8 16 5,-16-6-18,-16 6 16,-8-3-3,-8 4-13,-12 12 22,0-6-22,-8 27 11,9 6 6,7 4-16,-4 20 14,4 3-4,16 6 10,-8 11-21,20 6 5,4-6 7,20 6-2,0 4 5,16-7-15,12-7 16,-4-10 3,4-6-19,-4 3 15,4-3-15,-8-24 11,-4 7 9,-9-17-20,-15 7 15,0 0 3,0 0-18</inkml:trace>
    </iact:actionData>
  </iact:action>
  <iact:action type="add" startTime="81109">
    <iact:property name="dataType"/>
    <iact:actionData xml:id="d22">
      <inkml:trace xmlns:inkml="http://www.w3.org/2003/InkML" xml:id="stk22" contextRef="#ctx0" brushRef="#br0">29293 16103 0,'0'0'18,"0"0"-18,0 0 18,0 0-18,0 0 23,-80 80-23,52-37 11,-4 0 1,-8 14 3,-8 9-13,-4 21 21,12 10-23,4-1 6,4 1 2,4-11 2,12-2 10,-8-8-20,16-16 14,4-3 1,4-14-15,12-9 17,-12-18-6,16-6-8,0-3 13,4-14 0,-4-9-16,0-24 11,-16 40 8,0 0-19,0 0 20</inkml:trace>
    </iact:actionData>
  </iact:action>
  <iact:action type="add" startTime="81525">
    <iact:property name="dataType"/>
    <iact:actionData xml:id="d23">
      <inkml:trace xmlns:inkml="http://www.w3.org/2003/InkML" xml:id="stk23" contextRef="#ctx0" brushRef="#br0">28829 16269 0,'0'0'9,"0"0"12,0 0-21,0 0 9,0 0 15,0 0-24,0 0 11,100 90 11,-56-53-21,24 3 13,12 13 0,4 4-14,-4 3 17,-12 6-17,-4-9 16,-8 6-11,-16-10 7,0-9 3,-8-8-15,4-2 16,-12-21 0,-8-3-16,-12 0 14,8-3 0,-12-7-14,8 0 12,-16-50 5,8 50-17,0 0 36,0 0-36</inkml:trace>
    </iact:actionData>
  </iact:action>
  <iact:action type="add" startTime="85191">
    <iact:property name="dataType"/>
    <iact:actionData xml:id="d24">
      <inkml:trace xmlns:inkml="http://www.w3.org/2003/InkML" xml:id="stk24" contextRef="#ctx0" brushRef="#br0">30108 16013 0,'0'0'21,"0"0"-21,36 130 8,-16-47 18,16 4-26,4-14 11,-8 10 1,4 4-12,-20-1 20,0-2-20,8-1 30,-12-10-30,0-13 0,0-17 33,-12 4-33,4-20 0,8-11 14,-8 8-10,8-21 6,-4 7 4,-4-7 10,-4-3-23,0 0 5,0 0 9,12 0-15,-12 0 20,0 0-19,-8 0 12,4 0-1,0 0 3,-4-50-14,8 20 14,0 30 7,0 0-22,0 0 0</inkml:trace>
    </iact:actionData>
  </iact:action>
  <iact:action type="add" startTime="85721">
    <iact:property name="dataType"/>
    <iact:actionData xml:id="d25">
      <inkml:trace xmlns:inkml="http://www.w3.org/2003/InkML" xml:id="stk25" contextRef="#ctx0" brushRef="#br0">31267 15646 0,'0'0'20,"0"0"-20,0 0 21,0 0-21,-96 27 7,40-14 19,-4-9-26,4 2 7,0 4 17,0 7-23,-7-10 12,7-1-13,4 1 11,8 6 5,8 1-12,8-8 7,12 4-1,4 10 14,12 4-24,0-8 9,12 11 13,0 6-22,4 27 13,12 7-13,0 9 14,0 1 10,0-4-24,4-6 4,-16 3 8,0-4 0,-4-6 2,0 7-13,-12-17 11,12-10 7,-8-20-18,-4-3 9,0-11 7,4-6-17,3 0 17,-7-80-2,0 34-15,12-4 15,-8-10-11,12 3 5,8-9 13,0 12-22,16 4 11,-8 10 1,4-3 6,-4 13-18,20 0 22,0 17-22,12 9 10,8 1 8,-4 16-18,0 7 13,0 10-10,-16 14 17,0 6-20,-20-10 11,4 16 8,-20-6-18,8 20 28,-20-3-29,4 6 0,-16 4 13,-8 3 2,-8-11-1,-4-9-14,-4 4 18,-16 2-18,4-6 12,-20 0 7,8 7-19,-24-17 18,0-14-5,-4-2-13,4-11 11,16 0 8,16-29-19,8 12 14,12-29 4,-4 10-18,28-11 14,0-6-11,8-6 11,8 6 1,4-10 3,0-17-18,20-19 4,-36 76 6,0 0 3,0 0 9</inkml:trace>
    </iact:actionData>
  </iact:action>
  <iact:action type="add" startTime="86821">
    <iact:property name="dataType"/>
    <iact:actionData xml:id="d26">
      <inkml:trace xmlns:inkml="http://www.w3.org/2003/InkML" xml:id="stk26" contextRef="#ctx0" brushRef="#br0">32210 16406 0,'0'0'9,"0"0"10,0 0-19,0 0 13,0 0 8,0 0-21,-84 100 10,48-87 13,4-3-22,-4-3 7,12-14 6,4-6-14,-4-11 18,12 4 0,8-13-18,4 0 14,4-4-14,8 11 14,0-8 4,4-6-18,0 4 19,12 16-19,4-7 10,-4 17 8,0-3-2,4 6-16,4 10 18,-8 1-18,-16 16 12,0 0 1,-20 13 6,-4 0-19,-4 11 13,-12-11-13,0 7 18,4-14 1,8-2-18,4-8 11,-4 1-12,8-10 16,4-7-3,0-24 0,4 24-13,0 0 21,0 0-21</inkml:trace>
    </iact:actionData>
  </iact:action>
  <iact:action type="add" startTime="87476">
    <iact:property name="dataType"/>
    <iact:actionData xml:id="d27">
      <inkml:trace xmlns:inkml="http://www.w3.org/2003/InkML" xml:id="stk27" contextRef="#ctx0" brushRef="#br0">32262 14997 0,'0'0'14,"0"0"-14,0 0 22,0 0-22,-40 153 9,0-76 3,0 23 15,-24 43-26,-8 7-1,-32 10 12,-7 16-1,-9 14-5,0-10 6,-44 30-3,-12 10 10,0-1-19,12 5 18,9-21 4,27-17-22,8-36 0,28-13 19,36-37-19,16-24 22,16-33-22,12-13 10,24-23 9,-4-7-19,8 0 15,0-47-1,12 18-14,-12 12 15,8-3 5,0 0-20,4-3 17,-12-11-17,-16 34 13,0 0 0,0 0 3</inkml:trace>
    </iact:actionData>
  </iact:action>
  <iact:action type="add" startTime="88120">
    <iact:property name="dataType"/>
    <iact:actionData xml:id="d28">
      <inkml:trace xmlns:inkml="http://www.w3.org/2003/InkML" xml:id="stk28" contextRef="#ctx0" brushRef="#br0">31783 17775 0,'0'0'9,"0"0"11,0 0-20,0 0 13,0 0 5,0 0-18,0 0 10,0 0 16,0 0-26,91-54 7,-47 41 15,8-4-22,4 4 11,-4 0 10,4-7-21,-4 10 12,4-13-12,8 9 14,-12 14 3,-8 7-17,-8 23 15,-20 3-1,-4 17-10,-20 3 3,-12 14 13,-4-7-19,-16 0 13,0-7 0,8-16-13,-4-7 15,20-14 0,4-9-15,12-4 13,0-3 0,52-13-14,0 6 20,20-9-20,-4 6 15,8 10-2,-20 0-13,-16 20 16,-12-4-1,-16 14-15,-8-3 17,-20 26-4,-8 4-13,-8 26 21,-20-13-21,-16 4 14,-12-8 1,-16 4-15,-8-13 13,8-4 5,24-13-18,8-13 14,24-17 3,4-10-17,16-20 19,8-27-19,12 47 13,0 0 0,0 0-13</inkml:trace>
    </iact:actionData>
  </iact:action>
  <iact:action type="add" startTime="89232">
    <iact:property name="dataType"/>
    <iact:actionData xml:id="d29">
      <inkml:trace xmlns:inkml="http://www.w3.org/2003/InkML" xml:id="stk29" contextRef="#ctx0" brushRef="#br0">27998 12822 0,'0'0'8,"0"0"14,0 0-22,-120 137 7,60-61 19,1 31-25,-9 16 8,-24 17 2,-4 0-7,-24 20 11,12 6 5,0-3-20,12-3 11,-8-23 4,8 6-15,12-10 20,17-23-20,11-27 11,8-13 2,20 0 10,4-26-23,20-4 4,4-27 7,0 0-1,16-13 4,8-13-10,4 0 10,0-27 8,-4-7-22,-24 47 4,0 0 4,0 0 6</inkml:trace>
    </iact:actionData>
  </iact:action>
  <iact:action type="add" startTime="89741">
    <iact:property name="dataType"/>
    <iact:actionData xml:id="d30">
      <inkml:trace xmlns:inkml="http://www.w3.org/2003/InkML" xml:id="stk30" contextRef="#ctx0" brushRef="#br0">26456 12036 0,'0'0'22,"0"0"-22,0 0 6,0 0 14,0 0-20,0 0 12,100 166 9,-68-76-21,8 17 18,-12-7-18,8 3 10,-16-10 3,4 1 6,4-11-19,-5 0 10,-7-13 11,12-13-21,-4-11 11,-12-16 5,0-20-16,-8-3 17,-4 0-12,-16-7 7,16 0 2,0 0-14,0 0 16</inkml:trace>
    </iact:actionData>
  </iact:action>
  <iact:action type="add" startTime="94031">
    <iact:property name="dataType"/>
    <iact:actionData xml:id="d31">
      <inkml:trace xmlns:inkml="http://www.w3.org/2003/InkML" xml:id="stk31" contextRef="#ctx0" brushRef="#br0">19786 17865 0,'12'-24'23,"-12"24"-22,0 0 9,0 0 10,0 0-20,100 0 17,-24-3-4,-4 6-13,20 4 11,-8-7 12,12 0-23,8 0 11,-8 0 5,-4 0-16,-20 7 14,-17-4 1,-15 4-14,-16-7 13,-8 10 4,-8-7-18,-8 0 15,0 1 4,0-4-19,0 3 13,-56 7-13,56-10 18,0 0-18,0 0 14</inkml:trace>
    </iact:actionData>
  </iact:action>
  <iact:action type="add" startTime="94570">
    <iact:property name="dataType"/>
    <iact:actionData xml:id="d32">
      <inkml:trace xmlns:inkml="http://www.w3.org/2003/InkML" xml:id="stk32" contextRef="#ctx0" brushRef="#br0">20070 18438 0,'0'0'14,"0"0"-14,0 0 13,0 0 5,0 0-18,84 3 22,-56-3-21,0-3 10,0 3-2,0-10 12,20 3-21,8-10 12,12 4 8,12-4-20,-12 4 21,8 0-21,-21 9 4,-3 1 5,-16 3 2,0 3 1,-20 1 8,4-1-20,-16 7 17,0 0-17,-4-10 14,0 0 0,0 0-1,0 0-13,0 0 23</inkml:trace>
    </iact:actionData>
  </iact:action>
  <iact:action type="add" startTime="97239">
    <iact:property name="dataType"/>
    <iact:actionData xml:id="d33">
      <inkml:trace xmlns:inkml="http://www.w3.org/2003/InkML" xml:id="stk33" contextRef="#ctx0" brushRef="#br0">22879 17295 0,'0'0'20,"0"0"-20,0 0 9,0 0 11,0 0-19,0 0 11,80-20 6,-52 17-18,12-4 13,12 7 7,12-3-20,8 6 9,-4 4 14,12 3-23,-12 10 9,0 0 10,-16 3-19,4 10 22,-12-9-22,-4 12 8,-4 8 12,-25 19-20,-19-6 8,-7 16 14,-13-3-22,-8-10 12,-8 10 5,-8-20-17,8-4 14,4-19 5,0-4-19,12-16 16,4 6-16,12-13 10,8-10 12,4 4-22,0-8 18,52-2-18,-36 2 14,12 1 5,24 3-19,4-7 9,12 11 14,16-1-23,3 7 6,5 7 14,-20 3-20,-16 6 9,-4 1 13,-12 16-22,-12-6 12,-12 19 3,-4-9-15,-28 10 17,4 6-15,-20-10 13,-16 21 3,4-4-18,-8-10 14,-16 0 4,-12-11-18,-12-5 9,-7-8 14,3-2-23,4-11 8,16-10 11,20 4-19,16-17 14,12 7 1,12-7-15,16 3 13,0-3 6,4-20-19,-4 30 15,0 0-15,0 0 16</inkml:trace>
    </iact:actionData>
  </iact:action>
  <iact:action type="add" startTime="98204">
    <iact:property name="dataType"/>
    <iact:actionData xml:id="d34">
      <inkml:trace xmlns:inkml="http://www.w3.org/2003/InkML" xml:id="stk34" contextRef="#ctx0" brushRef="#br0">24114 18857 0,'0'0'27,"0"0"-27,-100-13 0,44 10 7,0-1 7,-12 4 5,12-3-19,-31 0 14,3-1 4,-20-6-18,4 0 5,-8 4 15,-12-11-20,-12-20 20,4 4-19,-4-7 11,1-7 10,-9-9-22,4 2 13,4-2-10,12-17 9,-28-11 1,36-12 6,8-8-19,33 11 18,19 7-18,12 2 12,12 8 13,20-8-25,16 1 1,8 0 10,-4-4 6,24 4-5,0 6-11,11-2 14,9 2-5,0 0 19,24 4-29,12 0 1,16 6 3,16 14 8,0 10 16,8 3-28,16-4 1,11 4 9,-11-3 3,4 13 0,32 3-9,-20 11 9,0 9 2,11 24-12,-3 6 9,-20 17 8,8 30-20,-12 3 10,-12 11 6,-24 12-16,-21 14 16,-7 13 0,4 10-16,-16-3 19,-20-6-19,-12 16 14,-28 6 5,-12 1-19,-36-11 10,-8-13 13,-8 1-23,-16-1 12,-12-20-12,-3-23 19,-9-17-7,8-3-12,4-3 11,0-4 12,-28-9-23,0-5 19,4-12-19,8-10 14,12-7-10,8 0 8,4-14 1,-31-22-9,103 26 7,0 0 5,0 0 1</inkml:trace>
    </iact:actionData>
  </iact:action>
</iact:actions>
</file>

<file path=ppt/ink/inkAction7.xml><?xml version="1.0" encoding="utf-8"?>
<iact:actions xmlns:iact="http://schemas.microsoft.com/office/powerpoint/2014/inkAction" lengthUnit="cm" timeUnit="ms">
  <inkml:definitions xmlns:inkml="http://www.w3.org/2003/InkML">
    <inkml:context xml:id="ctx0">
      <inkml:inkSource xml:id="inkSrc0">
        <inkml:traceFormat>
          <inkml:channel name="X" type="integer" max="9600" units="cm"/>
          <inkml:channel name="Y" type="integer" max="7200" units="cm"/>
          <inkml:channel name="T" type="integer" max="2.14748E9" units="dev"/>
        </inkml:traceFormat>
        <inkml:channelProperties>
          <inkml:channelProperty channel="X" name="resolution" value="336.48792" units="1/cm"/>
          <inkml:channelProperty channel="Y" name="resolution" value="403.81378" units="1/cm"/>
          <inkml:channelProperty channel="T" name="resolution" value="1" units="1/dev"/>
        </inkml:channelProperties>
      </inkml:inkSource>
      <inkml:timestamp xml:id="ts0" timeString="2025-07-09T11:11:06.662"/>
    </inkml:context>
    <inkml:brush xml:id="br0">
      <inkml:brushProperty name="width" value="0.05292" units="cm"/>
      <inkml:brushProperty name="height" value="0.05292" units="cm"/>
      <inkml:brushProperty name="color" value="#FF0000"/>
    </inkml:brush>
  </inkml:definitions>
  <iact:action type="add" startTime="34036">
    <iact:property name="dataType"/>
    <iact:actionData xml:id="d0">
      <inkml:trace xmlns:inkml="http://www.w3.org/2003/InkML" xml:id="stk0" contextRef="#ctx0" brushRef="#br0">9800 11053 0,'-264'-73'20,"77"13"-20,63 43 10,16 11 5,16 12 3,0-6-18,-12 0 13,-4 7 3,8-7-16,-8-7 20,-11 1-19,-5-4 8,4 0 11,-16 0-19,-24-13 19,8 6-20,-16-10 7,13 11 19,-5-8-26,36-16 3,4-3 13,-4 3 0,16-13-16,8 3 15,28-17 5,4 1-20,17-4 4,23-4 22,16-2-26,0-4 17,20-3-17,8-4 11,0 0 10,23 11-21,13 9 3,4-6 9,8 10 0,32 3 4,36-14-15,20-2 13,8 16 5,32-14-19,7 8 12,-11 3 6,16 16-18,0 4 13,-12-4 5,7 10-18,1 1 15,-20 6-15,20 3 13,12 4 7,-21 6-20,-3 7 17,4 27-17,-32-17 27,12 0-27,-4 10 19,-25 16-19,-7 28 14,0 12-14,-16 8 13,-12 9 9,-24 0-22,-16 17 21,-16 3-21,4 11 7,-4-18 7,-8 11 1,-8-11-15,-8 4 14,-16-10 11,-20 7-25,-12 9 0,-20-9 35,-24-7-35,-20 10 0,-24-7 16,-12 7-16,-24 10 11,-48 0 2,-11-10 0,-41 16 1,-28-6-14,-52 3 20,324-113-20,0 0 13,0 0 3</inkml:trace>
    </iact:actionData>
  </iact:action>
  <iact:action type="add" startTime="61339">
    <iact:property name="dataType"/>
    <iact:actionData xml:id="d1">
      <inkml:trace xmlns:inkml="http://www.w3.org/2003/InkML" xml:id="stk1" contextRef="#ctx0" brushRef="#br0">18080 12842 0,'0'0'21,"0"0"-21,0 0 18,0 0-18,104 37 12,-72-24 11,4-3-23,4-7 9,12 1 4,0-1 2,4-6 3,4 6-18,4 4 0,-8 6 13,19-6-3,9 3-2,8-7 11,4 4-19,0 6 20,-16-6-20,0-1 31,12-2-30,8 12-1,16-6 10,-16-10 0,-5 10 20,21-7-30,-4 4 0,20 0 18,-24-11-18,0 8 16,0-8-1,16-2-15,-4 2 18,-13 1 0,-3 3-18,-8-3 3,12-4 8,0 7 8,0-10-19,-20 20 16,4 0-12,0 0 10,8 17 0,3-17-5,-11 6-4,-8-12 10,0 12-12,8-9 7,12-7 6,-4 0-2,4 7-13,-8-7 15,12-4-1,3 1-15,5 0 17,-8 3-16,0 3 11,16-10 4,8-9-1,-8 12-15,-4-2 17,12-1-17,7 4 15,-7-7-2,0 13-13,-8 4 15,12-4 4,-4-3-19,-8 7 19,-1-7-19,1-7 13,8 4 9,-12-11-22,0 4 9,16-6 5,0-11-14,-4 4 17,-21-7-2,-7 0-15,4-13 18,-12-7-18,-4-4 18,-16-16-6,0-3-12,4-10 17,4 0-6,12-7 4,-8-4-15,-16 1 16,-17 0-1,-7 0-15,-20 13 18,-12 10-18,-16 6 15,-4 18 2,-32 3-16,-4-4 14,-3-13-11,-37-7 14,-24-16-18,-36 16 11,-16 7 7,4-9-18,-28 12 27,-19-13-26,-5-10 15,-32 23-15,4-13 14,-40 17-15,5 7 20,-45 12-20,16 8 9,-27 22 7,39-2 4,-12 12-20,24 11 18,-23-4-18,23 7 22,-8 7-22,21 3 23,-21 0-20,8-4 18,-12 14-21,17 0 0,11 7 19,24 3-19,4 17 12,13-11 5,11 18-17,4-8 15,-4 4 4,44 10-18,-4 3 9,13 17 6,23-10-16,40-7 25,-4 11-25,24-24 11,0-4-8,4 17 10,24 17 5,0 4-18,24-14 11,4-14 8,8-3-19,8 4 12,12-4 0,8 11 5,16-18-16,4-9 15,16 3-16,12-10 16,8-4-1,16 1-15,-4-14 19,0-3-19,-20 0 10,7-13 12,5 20-22,12-24 9,20 10 10,-4-16-19,-112-7 17,0 0-14,0 0 11</inkml:trace>
    </iact:actionData>
  </iact:action>
</iact:actions>
</file>

<file path=ppt/ink/inkAction8.xml><?xml version="1.0" encoding="utf-8"?>
<iact:actions xmlns:iact="http://schemas.microsoft.com/office/powerpoint/2014/inkAction" lengthUnit="cm" timeUnit="ms">
  <inkml:definitions xmlns:inkml="http://www.w3.org/2003/InkML">
    <inkml:context xml:id="ctx0">
      <inkml:inkSource xml:id="inkSrc0">
        <inkml:traceFormat>
          <inkml:channel name="X" type="integer" max="9600" units="cm"/>
          <inkml:channel name="Y" type="integer" max="7200" units="cm"/>
          <inkml:channel name="T" type="integer" max="2.14748E9" units="dev"/>
        </inkml:traceFormat>
        <inkml:channelProperties>
          <inkml:channelProperty channel="X" name="resolution" value="336.48792" units="1/cm"/>
          <inkml:channelProperty channel="Y" name="resolution" value="403.81378" units="1/cm"/>
          <inkml:channelProperty channel="T" name="resolution" value="1" units="1/dev"/>
        </inkml:channelProperties>
      </inkml:inkSource>
      <inkml:timestamp xml:id="ts0" timeString="2025-07-09T11:11:06.662"/>
    </inkml:context>
    <inkml:brush xml:id="br0">
      <inkml:brushProperty name="width" value="0.05292" units="cm"/>
      <inkml:brushProperty name="height" value="0.05292" units="cm"/>
      <inkml:brushProperty name="color" value="#FF0000"/>
    </inkml:brush>
  </inkml:definitions>
  <iact:action type="add" startTime="18908">
    <iact:property name="dataType"/>
    <iact:actionData xml:id="d0">
      <inkml:trace xmlns:inkml="http://www.w3.org/2003/InkML" xml:id="stk0" contextRef="#ctx0" brushRef="#br0">18791 6147 0,'-72'24'12,"72"-24"8,0 0-20,-131 0 15,51-10-6,4 10 14,4-10-23,-8 0 5,0 3 16,-4 0-21,0-16 18,8 13-18,4-13 13,8 3 7,-8-4-20,-16 8 16,5-11-16,-1 17 16,16-13-3,8 6-13,12 7 16,0 3-2,-4-9-14,8-1 16,4 10-3,0-6 4,12 0-17,0 9 16,28 4-16,0 4 14,40 12 6,-8-6-20,4 4 13,8 2-10,8 4 13,0 4 2,8-1-18,0-13 9,-12 0 12,0 17-21,4-21 10,4 1 9,-1 10-19,21-7 12,-4 0 8,8-7-20,-8-3 15,-4 3-15,-4 4 15,-12-14 0,-8 14-15,-4-7 14,0 10 6,0-3-20,-4-4 13,-4 10 4,-8 4-17,-8-7 15,0-3-15,-8-4 15,-8 4-1,0 3 3,0-20-17,-76 3 13,24-6-13,-4-11 20,-4 11-19,-4 3 15,-4 3-6,0-9 5,4 9-15,8 7 19,-16 0-18,-28 7 19,1-4-20,3 0 21,16-9-20,16-4 18,12 0-19,12-14 14,8 1 0,4-7-13,0-10 18,4 7-19,20-4 16,-4-3-2,8-6-14,12-8 15,4-16 1,8 14-16,4-11 13,8 7 3,4-13-16,4 13 17,12-7 0,-4-9-17,12-1 17,8-6-17,23-7 19,25 10-19,-8 3 23,16 11-23,0 2 19,16 21-18,16 0 18,-8 26-18,23-6 8,1 16 9,-16 20-18,4 4 14,12 6 0,-16 14 3,-13 6-17,1 21 17,-8-11-17,-12 4 14,-16 9-11,-8 17 11,-8 17 2,-12 7-16,-16 13 18,-17-17-16,-23 7 10,-12 0 4,-24 0-13,-32 0 27,-23 0-30,-17-14 0,-24-12 11,4 19 6,-20-10-1,0-10-16,-16-3 20,-16-16-20,-8-14 10,13-7 9,-13-10-18,0-6 7,12-11 12,24-9-20,12-7 14,-4-7 2,29-9-16,7-11 13,4 4 12,32-10-25,16-4 0,12 0 12,8 1 2,16-8 1,24 28-15,-32 16 14,0 0-9,0 0 7</inkml:trace>
    </iact:actionData>
  </iact:action>
  <iact:action type="add" startTime="20815">
    <iact:property name="dataType"/>
    <iact:actionData xml:id="d1">
      <inkml:trace xmlns:inkml="http://www.w3.org/2003/InkML" xml:id="stk1" contextRef="#ctx0" brushRef="#br0">22660 6260 0,'0'0'8,"0"0"9,0 0-17,0 0 20,0 0-20,0 0 13,0 0 7,0 0-20,0 0 12,-88 47 0,68-47 4,-8-17-15,0-6 20,-8-20-21,8-10 10,4-7 11,4-7-21,-4-3 10,8 3 10,8 1-20,-4-1 6,8-3 2,4-3 7,0-10 0,16-11-14,-8 8 14,8 16 0,0 0-15,12 0 16,12-7 1,16-13-17,12 7 16,8 17-16,3-4 16,5 3 0,0 7-16,8 3 14,12-2 2,20 9-16,12 0 16,8 3-4,20 4-12,11 9 20,-11 8-20,8 16 19,-8 3-9,8 7-8,-20 7 14,-5 3-5,13 3-8,-20 24 14,-16 6-17,8 20 12,0 14 10,-8-7-22,-20 13 11,-25-6 7,-23 6-18,-12 7 16,-20 3-7,-8 17 12,-4 17-21,-12-17 13,-12-11-12,-16 1 13,-8-3 1,-8 3-15,-20-4 20,-3-9-20,-5-10 16,-8-11 0,-16-6-16,-12-3 10,0 9 8,0-19-18,4 0 15,16-4 1,-20 0-15,-19-9 13,3 9 2,4-20-16,-4-6 22,-36-10-22,-4 13 8,4-20 8,-15 0 0,3-10-16,28 0 21,12-7-21,8-6 13,-8-11-10,28 14 6,20-16 8,20-1 0,17-6-17,-5-7 17,-28-17-17,80 67 13,0 0 1,0 0-14</inkml:trace>
    </iact:actionData>
  </iact:action>
  <iact:action type="add" startTime="50306">
    <iact:property name="dataType"/>
    <iact:actionData xml:id="d2">
      <inkml:trace xmlns:inkml="http://www.w3.org/2003/InkML" xml:id="stk2" contextRef="#ctx0" brushRef="#br0">5289 3736 0,'0'0'21,"0"0"-21,152 23 18,-69-16-18,-15-7 12,-4-17 1,-24 4 7,0-31-20,-12 5 5,-12-8 4,-8-3 6,-20-17 0,0-3-15,-28 4 15,-12 6 6,-4 3-21,-12 24 10,0-4 9,-11 24-19,-1 10 17,12 13-17,-4 6 13,8 11 0,12 3 8,20 0-21,4 10 4,0 16 3,20 14 10,4 4-2,8 9-15,20-13 15,16 10 5,16-34-20,16-6 16,16-3-16,-8-14 15,-8-6-12,-5-20 6,-15-11 7,-12-19 7,-12 3-23,-28 30 1,0 0 7,0 0 11</inkml:trace>
    </iact:actionData>
  </iact:action>
  <iact:action type="add" startTime="50886">
    <iact:property name="dataType"/>
    <iact:actionData xml:id="d3">
      <inkml:trace xmlns:inkml="http://www.w3.org/2003/InkML" xml:id="stk3" contextRef="#ctx0" brushRef="#br0">6004 3246 0,'0'0'17,"0"0"-17,0 0 24,0 0-24,-48-110 9,40 87 4,0-14 6,-4 4-18,12-10 14,0-1-15,0-6 13,-4 7 8,8 0-21,-8 6 14,8 7-11,4 17 7,-4 3 4,-4 10 5,12 0-19,-12 0 17,-4 53-17,4-6 12,4 26 1,0 24 6,4 9-19,-4 8 15,8-8-15,-4 14 14,-4-27 2,8 7-16,-12-40 16,12-10-1,-8-17-15,0-26 19,4-7-19,-16 0 14,4-67 6,4 28-20,0-5 13,0-22-9,0-18 7,24-12 1,4-4 14,0 27-26,12 3 0,-12 10 13,16 30-2,4 13 9,-4 27-20,8 7 8,4 26 13,7 20-21,-11 7 17,-16 37-17,0 13 11,-24-14 6,-12-19-14,-24-1 9,-16-16 5,-16-26-17,-11-8 20,-1-22-20,0-4 12,0-20 3,12-10-12,8-20 12,20-10-7,16 3 15,12 4-22,8-7 2,20-3 7,4 9 4,16 1 3,0-4-17,12-3 20,-16 27-17,-44 23 5,0 0 6,0 0 2</inkml:trace>
    </iact:actionData>
  </iact:action>
  <iact:action type="add" startTime="52204">
    <iact:property name="dataType"/>
    <iact:actionData xml:id="d4">
      <inkml:trace xmlns:inkml="http://www.w3.org/2003/InkML" xml:id="stk4" contextRef="#ctx0" brushRef="#br0">6683 3556 0,'0'0'1,"0"0"0,0 0 7,0 0 12,0 0-20,80 23 12,-28-23 12,16-6-24,8-4 9,-4-24 16,-4 1-24,-12-17-1,0 0 13,-16-10-3,-20 10 3,-8 10-9,-12-3 10,-24 0 1,-4 26-15,-24 0 17,-16 27-13,0 7 9,-24 20-5,-4 36 10,12 17-18,20 3 21,20 7-21,16-23 10,32-8 10,20-25-20,32-14 11,52-24 7,0-32-17,16-21 13,0-23 1,20-13 8,-8-10-23,-1-1 0,-31 14 11,-32 21 8,-8-1-19,-32 26 11,-20 24 7,-12 10-18,0 0 15,-56 44 0,4-1-14,-20 23 14,-8 24-12,-24-3 14,21-7-6,7-7-10,32-16 12,16-21 7,28-6-20,12-23 9,20-14 12,32-16-21,27-13 15,17-18-3,0 8-12,4 2 21,-4 4-21,-4 24 9,-32 26 7,-8 6-2,-20 24-13,-32 10 20,-8 10-21,-20-7 13,-28 7 4,-20 14-16,-20 9 18,0 0-19,4-6 11,20-11 8,20-16-18,20-26 23,20-24-24,0 0 18,28-84-18,28-15 18,-56 99-18,0 0 14,0 0-10</inkml:trace>
    </iact:actionData>
  </iact:action>
  <iact:action type="add" startTime="53087">
    <iact:property name="dataType"/>
    <iact:actionData xml:id="d5">
      <inkml:trace xmlns:inkml="http://www.w3.org/2003/InkML" xml:id="stk5" contextRef="#ctx0" brushRef="#br0">8370 3090 0,'0'0'10,"0"0"-3,0 0 15,36 113-22,-20-23 23,8 36-23,-8 1 16,0-10-16,-4-14 9,-1-20 3,-11-23 0,4-20 8,-8-40-20,4 0 15,-15-83-15,3 6 14,0-46 6,-4-7-19,-12-17 17,0 8-18,4 15 10,8 28 10,-8 22-20,12 34 9,-4 24 10,8 16-4,16 0-15,-8 0 15,4 46-15,8-29 13,-12 13 3,8-17-15,-8-13 12,0 0 8,0 0-20</inkml:trace>
    </iact:actionData>
  </iact:action>
  <iact:action type="add" startTime="53525">
    <iact:property name="dataType"/>
    <iact:actionData xml:id="d6">
      <inkml:trace xmlns:inkml="http://www.w3.org/2003/InkML" xml:id="stk6" contextRef="#ctx0" brushRef="#br0">8781 2680 0,'0'0'19,"0"0"-19,0 0 23,32 103-23,-8 10 11,-8 14 0,20 0 15,-8-8-26,0 5 1,-4 9 8,-8-36 4,0-14 9,-4-13-22,-24-4 11,-12-42-8,-16 2 10,-4-22 3,4-34-15,8-10 12,4-4 6,4-16-19,12-33 13,-4-10 7,4-10-20,16 19 9,8 18 18,0 29-27,16 17 0,0 14 11,20 19-2,20 4 5,20 13 6,16 3-20,-8 0 13,-12-13-10,-8 14 14,-24-15-5,8 15-12,-60-24 15,0 0 5,0 0-20</inkml:trace>
    </iact:actionData>
  </iact:action>
  <iact:action type="add" startTime="53977">
    <iact:property name="dataType"/>
    <iact:actionData xml:id="d7">
      <inkml:trace xmlns:inkml="http://www.w3.org/2003/InkML" xml:id="stk7" contextRef="#ctx0" brushRef="#br0">9433 3166 0,'0'0'10,"0"0"-2,0 0 12,0 0-20,107-13 13,-51 10 12,-4-34-24,0 0-1,-12-3 31,-8 4-30,-8-14-1,-20 3 11,-4 24 1,-4 23 4,0 0-16,-8 0 16,4 70-12,20 3 5,12 4 6,8 6 4,8 13-19,12 21 15,4 6-14,8 4 20,4-1-21,0 4 13,-16 34-2,-20-11 2,-24-27 5,-24-12-18,-36-1 18,-24-23-18,-12-24 19,-16-22-19,-4-34 14,-12-20 0,0-40-14,25-20 20,11-17-8,36 1-12,32-18 13,28 14 1,52-3-14,31-30 16,41 3 5,16 13-21,-152 107 5,0 0 16,0 0-21</inkml:trace>
    </iact:actionData>
  </iact:action>
  <iact:action type="add" startTime="54998">
    <iact:property name="dataType"/>
    <iact:actionData xml:id="d8">
      <inkml:trace xmlns:inkml="http://www.w3.org/2003/InkML" xml:id="stk8" contextRef="#ctx0" brushRef="#br0">14232 3226 0,'0'0'16,"0"0"-16,0 0 13,0 0 7,0 0-20,0 0 20,0-90-20,0 90 10,4-10 11,-4 10-21,8 0 9,-4 0 12,8 60-20,0-20 7,16 27 15,4 36-23,8 14 16,0-17-15,-4 3 9,-8-13 11,-12-24-21,-4-6 15,-4-36-14,-8 2 21,0-26-22,-20 0 21,4-66-21,4 22 13,-12-9 11,-8-20-24,-4-7 0,4-30 12,-4-17-2,4 7 12,-4 7-22,20 17 9,-8 12 12,16 14-20,0-3 6,20 20 15,4-10-22,8 13 9,20 13 9,20-3-18,20 13 16,24 11-13,11 16 9,-11 16 8,4 1-20,8 33 17,8 20-17,-20 30 13,-24 10 5,-16 16-18,-28 34 13,-24 23 1,-28-16 5,-8-17-19,-28-20 11,-12-14 10,-28-29-19,-12-4 9,-8-40-11,0-13 12,4-36 7,8-34-19,12-14 14,-7-12 1,23-17-15,16-1 20,24 4-20,12 4 13,20-4 5,44 20-18,0-10 19,-48 70-18,0 0 7,0 0 5</inkml:trace>
    </iact:actionData>
  </iact:action>
  <iact:action type="add" startTime="55925">
    <iact:property name="dataType"/>
    <iact:actionData xml:id="d9">
      <inkml:trace xmlns:inkml="http://www.w3.org/2003/InkML" xml:id="stk9" contextRef="#ctx0" brushRef="#br0">15934 3519 0,'0'0'9,"0"0"11,0 0-20,0 0 12,92-66 10,-76 26-21,-4-10 11,-12 6 4,4 1-16,-8 0 20,-12-4-19,-12 21 11,-12-8-4,4 21 8,-8 13-16,-4 13 16,0 14-11,0 23 5,-8 7 12,4 12-22,5 21 13,7-6 7,16-1-20,24-16 14,32-4-14,31-13 14,17-17 5,16-13-19,12-20 12,8-7 6,-4-23-17,-16-6 8,-20-11 11,-28-13-20,-20-23 11,-8-4 12,-40 24-22,20 63-1,0 0 23,0 0-23,48-230 14,-88 144 2,0 2-16,12 28 20,4 22-20,8 21 13,4 13 6,8 0-19,8 53 16,0 7-15,16 14 16,-4 26-7,12 26-7,0 11 13,-4 16-12,4-10 8,-4 17 0,4-3 10,0-31-22,4-16 4,8-30 8,-4-20 2,-21-23-3,1-34 2,-16-3-13,-8-60 15,-27-10 12,3-27-27,-16-33 1,-8-19 9,4-8 2,8 1 11,-4 12-23,8 11 4,8 7 8,16 26 0,-8 10-1,12 20-8,12 16 9,0-2 4,0 6 6,24 7-22,16-1 0,0 14 15,4 0-8,12 17 14,8 20-21,0 6 13,-4 17 3,-5 20-15,9 7 18,-20 12-18,-8 18 9,-20-4 12,-16 1-22,-16-8 9,-24-3 17,-16-6-26,-11 3 1,-1 3 11,4-29-2,20-8 2,4-6 4,4-13-15,16-10 17,8-7-18,12 0 15,4-50-2,4 16 6,0-6-19,16 24 3,-24 16 10,0 0 0,0 0 3</inkml:trace>
    </iact:actionData>
  </iact:action>
  <iact:action type="add" startTime="60398">
    <iact:property name="dataType"/>
    <iact:actionData xml:id="d10">
      <inkml:trace xmlns:inkml="http://www.w3.org/2003/InkML" xml:id="stk10" contextRef="#ctx0" brushRef="#br0">4981 2753 0,'260'-263'19,"-92"137"-18,-5 86 23,-11 33-24,40-10 12,8 1-8,-16-1 10,35 0-6,-7 7 13,24 4-21,8-1 14,23 7 0,-15 0-13,8 0 14,8 13 6,-13-3-20,17 14-1,-40 12 22,20-16-22,-24 34 16,3 22-13,-11 7 11,-20 27 1,-8 17-15,-20-1 18,-37 28-2,-15-18-16,-12-6 18,-32 13-18,-16 11 12,-32-31 7,-16 3-19,-16-12 10,-24 19 7,-20-10-16,-8-3 16,-8-33-14,-24 2 10,-20-5 5,-20 16-18,5-24 10,-37-6 11,-20-6-21,8-21 11,-20 3 7,-39 1-18,19 3 11,-28 3 8,20-3-19,-36-10 21,1 0-21,-29-13 15,0 0-12,-23-11 8,19 1-1,-24-37 8,20 3 3,-19-29-21,27-14 0,12-34 11,33-6 8,-5-6-19,16 3 12,24-11 7,4-9-19,25-17 10,43 14 9,32 12-19,16-2 18,8-7-7,36 3-11,24 0 18,32 37-5,36 16-13,-52 67 15,0 0 0,0 0-14</inkml:trace>
    </iact:actionData>
  </iact:action>
  <iact:action type="add" startTime="61710">
    <iact:property name="dataType"/>
    <iact:actionData xml:id="d11">
      <inkml:trace xmlns:inkml="http://www.w3.org/2003/InkML" xml:id="stk11" contextRef="#ctx0" brushRef="#br0">10496 3739 0,'0'0'7,"0"0"5,0 0 6,0 0-18,0 0 23,0-110-22,4 84 10,8-4 10,0-4-21,3 8 11,9-28 10,4 8-21,12-8 14,16 4-14,8-13 10,16 7 3,0 2 6,-8 8-19,8 9 15,-8-10-13,28-3 9,0-3 9,4 6-20,-8-2 11,-1 15 10,-3-2-21,16 12 12,-12 8 6,12 6-18,-24 3 12,4 14 7,-16 6-19,4 17 13,8-7 1,0 31-13,-5 2 19,1-3-20,-12 17 17,12-10-14,12 0 6,8-13 9,-8-4-18,-8-3 10,-8 3 11,-4-13-21,16-10 13,-4 14 4,-17-8-17,1-2 20,-24-1-20,-8-6 9,-8-1 12,-12 1-21,-8-14 11,-8-3 1,0 0 9,0 0-21,-64-36 14,36 12 6,-8-9-20,4-10 3,4-1 7,4-2 1,-3 3 10,11-1-21,-8 18 12,0-8 7,8 18-19,4-1 13,8 0-1,-4 17-12,8 0 21,0 0-21,0 0 14,40 34 6,-16-28-20,-8 1 15,4 6-14,-12 4 31,12-7-32,-17-3 0,9 9 7,4-6 14,-4 0-20,0-3 12,0 0 1,0-7 0,-8-7-14,12 7 17,-4 7-17,0-7 14,4 10 6,-4-4-20,0 1 16,0-4-16,4 7 15,-12-3-1,8 3-13,-12-4 10,12-6 8,-12 0-19,4 7 20,4-4-20,-4-3 16,4 7-9,-4-7 12,4 7-19,-8-7 16,4 10-4,-4-10-12,0 0 19,0 6-17,0 1 11,0-4 6,-24 4-19,24-7 13,0 10 4,-4-10-17,4 17 13,0-17 8,-8 6-21,4-6 13,0 0-13,-4 10 11,-4 7 10,-4-4-20,4 17 18,-4-6-18,4 19 9,-16 17 9,4-3-19,4 6 11,-4-17 3,-4-2 6,5-4-20,-5-24 12,12 18-11,-8-24 11,0-20 6,-8 26-18,32-16 14,0 0 1,0 0-15</inkml:trace>
    </iact:actionData>
  </iact:action>
  <iact:action type="add" startTime="66253">
    <iact:property name="dataType"/>
    <iact:actionData xml:id="d12">
      <inkml:trace xmlns:inkml="http://www.w3.org/2003/InkML" xml:id="stk12" contextRef="#ctx0" brushRef="#br0">13936 2640 0,'164'-340'10,"-44"214"13,-12 86-23,12 6 14,27-9-11,13 20 10,-8 6-3,24 17 6,12 7-15,16 9 14,23 21-1,-11 36-14,0 27 16,0 14 0,-12 9-16,-5 0 19,-7-10-19,-44 14 14,-28 9 5,-12 14-19,-28-7 12,-24 24 6,-20 10-18,-44-11 13,-20-23-9,-16 21 9,-20-28 6,-32-29-19,-28-17 9,-12-24 14,4-13-22,-16 4 8,-3-7 12,-5 0-21,24-7 11,4-3 10,-8-13-21,-12-10 12,4-7-12,-19-10 17,-13-10-2,24 3-15,8-10 15,-28-16-2,8-14-13,12-16 12,-7-7 9,-5-20-21,16-10 14,28 4 6,8 19-20,8-30 11,24-9 3,20-34-13,24 20 21,12-20-22,44-10 10,0-6 5,44 19-15,4 4 18,36 10-14,24 10 6,8 19 10,24 38-20,16 16 11,-176 50 8,0 0-19,0 0 15</inkml:trace>
    </iact:actionData>
  </iact:action>
  <iact:action type="add" startTime="67344">
    <iact:property name="dataType"/>
    <iact:actionData xml:id="d13">
      <inkml:trace xmlns:inkml="http://www.w3.org/2003/InkML" xml:id="stk13" contextRef="#ctx0" brushRef="#br0">14408 4512 0,'0'0'21,"0"0"-21,0 0 8,0 0 16,-12 96-24,8-72 7,-20-1 6,-4 4 12,-12 19-24,0-2-1,-12 2 25,-4-6-25,-16 4 15,-28-8-15,-16 11 13,-4-11 8,-8-12-20,1-1 12,-17-10 1,-8-3-14,4-20 17,-24-10-16,8-6 15,5-18-3,19-2-12,-8 9 17,0-16-12,24 3 4,20 3 3,12 4 0,12 0-13,0-7 14,20 16 8,9-6-22,7 4 4,16 6 8,4-3 3,12 13-5,-4-24-5,8 18 5,4 12 10,4-2-20,0 2 19,0 4-19,0 7 14,0-7 4,0 3-17,-4 7 8,8 0 9,-8 0-18,8 0 14,8 54 4,-8-24-18,8 0 16,-12 50-16,-4 6 15,-4 21 1,8-7-16,0-24 26,-4-16-26,-4-7 22,8-33-21,-4-20 1,0 0 9,-4-66 4,4 29-11,-8-16 4,4-14 13,8-36-20,-4 3 7,0 17 9,4 6-1,0 21-16,16 2 17,0 14-17,8 27 15,4-10 3,0 16-18,8 7 14,8 7 3,-1 3-17,33-4 16,8 1-16,12 16 14,12 1 5,-16-1-19,4 14 14,-12 6 1,4 4-15,-16-17 16,-20 23 2,-52-53-18,0 0 9,0 0 11</inkml:trace>
    </iact:actionData>
  </iact:action>
  <iact:action type="add" startTime="109194">
    <iact:property name="dataType"/>
    <iact:actionData xml:id="d14">
      <inkml:trace xmlns:inkml="http://www.w3.org/2003/InkML" xml:id="stk14" contextRef="#ctx0" brushRef="#br0">7423 9188 0,'0'0'23,"0"0"-23,0 0 17,0 0-17,0 0 14,0 0 6,0 0-20,91 17 20,-59-24-20,28-3 10,0 4 12,-8-4-22,4 6 8,20-19 8,4 6-16,-4 1 15,16-8 0,0 14-15,-12-6 11,0 9 15,4-6-23,11 3-3,1 3 13,0-6 3,8 3-15,-12-4 12,-8 14-3,8-10 8,8 10-18,-8 0 14,-12-6 13,0 6-27,-1 0 0,1 6 11,8 4 2,16-3-1,-8-7 4,-4 0-16,4 10 17,12-10-17,0 0 19,0-3-18,-4-4 13,3 0 1,5-3-15,8 4 16,-8-1 0,-12 7-16,-4 0 15,0 3-12,0-3 9,0 0-1,-12 0 8,-5 10-19,-11-10 14,-4 10 3,4-3-16,8 3 18,-8-3-18,4-14 9,-16 14 13,4-4-23,-12 0 8,-8 1 9,0 6-17,0-17 15,8 7-12,-4 7 9,0-14 2,-4 14 1,-4-14-15,-8 14 20,3-7-20,-7 0 14,-8 6 2,4-2-16,-12-1 14,0 0 2,-4 4-16,-4 0 19,0-7-19,0 0 9,0 0 9</inkml:trace>
    </iact:actionData>
  </iact:action>
  <iact:action type="add" startTime="110281">
    <iact:property name="dataType"/>
    <iact:actionData xml:id="d15">
      <inkml:trace xmlns:inkml="http://www.w3.org/2003/InkML" xml:id="stk15" contextRef="#ctx0" brushRef="#br0">14080 9281 0,'0'0'17,"0"0"-17,0 0 18,0 0-18,0 0 8,-132-33 15,52 26-23,-24-13 12,-4-3 10,-3-3-22,-9-8 11,12 8-8,16-8 7,20 4 12,4-13-22,16 0 10,24-7 9,-8-10-19,8 0 11,0 0 9,0-7-19,0-3 9,4 14 10,8-8-20,4-19 11,12 7 4,16-11-15,16 10 19,12-6-18,12 26 11,0-3 8,20 1-20,-8 9 19,24 0-19,8 6 11,4 1 7,4 16-18,3-3 10,9 17 10,16 3-20,-4 13 32,4 4-32,-28 16 1,0 11 8,0 26 13,-13 3-22,-3 20 15,-8 14-4,-20-7-11,-20 3 21,-28 17-21,-8-7 16,-8 10-1,-8-19-15,-8 9 13,-8-30 2,-8 10-15,-4 1 20,-8-8-20,-8 1 11,-4-7 8,-23-14-19,-17-6 12,-12-16 5,4-1-17,4-16 21,8 3-21,-4-17 12,4-6 3,0-17-12,20 6 11,16-16-5,8 7 10,16-7-19,9 3 22,-5 11-22,12-1 10,-8-9 11,8 9-21,-8 0 10,24 17 1,0 0 9,0 0-20</inkml:trace>
    </iact:actionData>
  </iact:action>
  <iact:action type="add" startTime="111700">
    <iact:property name="dataType"/>
    <iact:actionData xml:id="d16">
      <inkml:trace xmlns:inkml="http://www.w3.org/2003/InkML" xml:id="stk16" contextRef="#ctx0" brushRef="#br0">16777 9355 0,'0'0'16,"0"0"-16,0 0 18,-108-50-18,33 33 23,-5-26-23,12 9 16,4-2-15,8-7 11,12-4-4,0-6 15,4-7-23,8 0 11,12-7 9,4-3-20,8 4 11,16-8 5,8-2-15,12 9 16,4-3-16,20-10 11,0-3 7,16-7-19,-4 17 11,8 3 8,8 10-19,15 3 16,-3-6 8,4 10-24,-4-14 0,0 7 11,-4 3-2,16 14 12,16 6-21,-8 7 10,8 1 10,3 5-20,25 18 10,-16 12 5,-8 4 5,0 4-20,8 9 3,-12 7 8,-12 0 10,-13 16-21,-3 14 10,4 0 10,-12 24-19,-4 2 9,-4 4 10,-20 0-20,-4 3 10,-12 4 11,-12 9-21,-12-2 19,-4 2-19,-12-16 12,4-6 4,-8-11-16,-12 3 14,-16 4-1,0 4 0,-8-14-13,-4 3 19,-16-7-19,4-16 18,-4-6-7,-16 6-10,-20-17 19,-8 0-20,5-3 11,3 4 10,-4-4-21,12-17 10,-16 0 10,8-16-20,4 0 14,12-4 1,20-6 6,4 3-21,16-10 0,4 16 28,8-16-28,0 20 0,0-3 12,4 3 4,12-3-3,-8-7-12,1 3 15,15 0-1,-8 7-14,12 0 19,0-10-20,-4 20 13,4-20 3,0 4-16,0-4 16,0 6-16,0 4 13,0 0 2,0 0 5,0 7-20,0-7 14,0 13-13,0-19 12,0-1 2,0 4-15,0-1 17,0 4-3,0 0-14,0 0 15,0 0 3,0 0-18,0 0 13,0 0 7,0 0-20,0 0 14,0 0-14,0 0 15</inkml:trace>
    </iact:actionData>
  </iact:action>
  <iact:action type="add" startTime="115008">
    <iact:property name="dataType"/>
    <iact:actionData xml:id="d17">
      <inkml:trace xmlns:inkml="http://www.w3.org/2003/InkML" xml:id="stk17" contextRef="#ctx0" brushRef="#br0">22244 8565 0,'0'0'22,"0"0"-22,136-16 21,-52 2-21,32-12 13,-4 9 3,7-3-16,-3 10 11,0-13 9,16-7-19,4 10 10,-12 3 8,-4-13-19,8 4 20,7 6-20,-11 6 11,0-9 4,-16 10-15,28-4 17,8 0-14,-8-9 10,-12 16 1,23 3-1,1-10-13,-12 11 16,0-1 5,28 4-21,-16-7 9,-4 3 9,-13 4-18,9-7 13,-4 10 5,-4-7-18,-8 0 15,20 1-15,-20-1 16,-5-10 0,-7 11-16,16 6 19,0-4-18,-8 4 15,-8-3-15,-8 3 13,4-3 2,16-7-16,-21 10 15,-7-10 1,-4 16-16,4-2 13,16 2 1,-4-6 3,-4-6-17,0-4 15,4 10-1,0 0-14,-9 6 14,5-12 6,-16-1-20,16 0 3,0 4 12,-4 3-5,-4 0 11,-4 3-21,-8-3 10,20 7 5,-1 0-14,-19 9 20,0-6-21,-8 7 17,-16 0-17,4-1 15,-8 8 0,-4 2-15,-8-2 14,-16 12 2,-4 1-16,-12 10 14,-8-1 1,-8 11-15,-8-4 15,8 0 0,-8-6-15,-4 0 20,-8-11-20,8-6 12,-20-6 6,8-4-18,-8-4 15,-4 1 1,8-10-16,-20 3 17,8 6-2,-8-6-15,8 3 10,4-9 13,4-1-23,-8 4 10,5 3 5,-1 0-15,-12 3 19,-20 0-19,-4 4 18,-8-7-8,4 3 9,4 7-19,4-16 16,-20 9-16,8 0 13,-20-6 3,4 0-15,5-1 12,-5 4 3,-16-10-16,-12 17 15,4-10 1,4-4-15,-8-3 19,-16 0-20,-3 0 16,11 0-16,-8 0 14,-8 0 0,4 0 2,12 0-15,-16 0 12,5 0 1,-1-3-14,12 3 16,-24-7-1,8 0-15,-4-3 23,8 10-23,-3 0 15,-5-10-15,12 10 29,-12-3-29,4 0 0,16 6 15,0-13 0,-11 10-14,-13-13 14,28 13 1,0-7-16,-8 7 14,4-7 1,16 1-15,0 2 15,1-9 0,7 3-15,16 0 16,8 10 1,20-7-16,12 4 14,0-14-15,-8 11 15,16-1 0,-12 0-15,16-6 14,4 3 7,4-3-21,4 9 16,4-9-16,4-4 12,8 4 10,4 3-22,-4-3 12,16 0-8,-12-4 9,12 4 1,0-1 0,0 4-14,0 4 14,0-11 2,-3-3-16,-5-7 21,4 14-21,-4-17 8,4 20 13,4 3-21,0-9 16,0 2-1,12 8-15,0-1 17,-9-6-17,9 9 16,0-2-7,4 2 12,0 1-21,-4 0 16,0 3-16,4-4 15,-4 1-11,4 6 10,-4-3 1,0 4-15,-8 2 17,8 1-8,-4 13 6,-8-7-15,0-9 17,0 12-14,-24 8 11,24-24 0,0 0-13,0 0 15</inkml:trace>
    </iact:actionData>
  </iact:action>
  <iact:action type="add" startTime="120647">
    <iact:property name="dataType"/>
    <iact:actionData xml:id="d18">
      <inkml:trace xmlns:inkml="http://www.w3.org/2003/InkML" xml:id="stk18" contextRef="#ctx0" brushRef="#br0">30664 8632 0,'64'0'17,"-64"0"-9,0 0 6,0 0 5,108 10-19,-57-10 12,-11 7 8,-8 3-20,4-4 10,-4 1 6,-4 6-16,-4 4 20,0 0-20,0 16 15,-4 7-9,16 13 4,4 24 5,4 6 2,8 0-17,0-3 14,-8-7 2,-4-9-16,4 12 17,-8 4-17,4 10 14,-12-7 2,-12-3 1,8-3-17,-8-7 3,0-10 11,4 13 2,-12 7-6,16-10-10,-12 3 16,-8 1-1,8-4-15,0-4 15,-4 4 6,0 10-21,0 10 15,-4-7-15,12-6 11,-4-17 5,0-14-15,0-9 14,3 3 1,5-3-16,-4-4 15,-4 7 0,4 3-15,-4 7 19,-8 0-19,8-7 16,0 7-4,4-16-9,-4-4 12,-8 6 0,4-12-15,8-8 16,-16-2-3,4-4-13,4-10 22,-8 0-22,12 0 12,-12 0 3,0-60-15,0 36 14,-12-2 7,4-1-21,8 0 15,0-13-15,0-13 15,8 7-3,4-4 4,-8-10-16,20-7 15,-8 10 0,-4 1-14,4 16 19,0 3-19,-8 24 13,8 10 2,-4 3-16,0 13 13,-12 27 2,0-14-15,0 14 14,-8 7 5,8 26-19,-4 21 16,4-4-16,-4-14 13,-4-3 3,-4-19-16,0 6 19,4-30-19,-12 6 15,4-6 0,-12-20-14,4 10 18,-4-16-19,-12-8 13,-4-2 2,-8-11-1,-15-3-13,-1 3 14,12-6 0,0-7-14,8 0 14,20 10 4,0-3-19,16 6 9,8 4 11,4-1-20,0 8 15,4 6-15,-4-4 14,0 4 0,0 0-14,0 0 20,0 0-20</inkml:trace>
    </iact:actionData>
  </iact:action>
  <iact:action type="add" startTime="122837">
    <iact:property name="dataType"/>
    <iact:actionData xml:id="d19">
      <inkml:trace xmlns:inkml="http://www.w3.org/2003/InkML" xml:id="stk19" contextRef="#ctx0" brushRef="#br0">32074 11650 0,'0'0'20,"0"0"-20,0 0 19,0 0-19,0 0 23,0 0-23,0 0 11,0 0 3,0 0-1,0 0-13,0 0 18,0 0-4,0 0-14,0 0 15,0 0 5,24 96-20,-24-89 13,-8-4-13,8 14 13,0-11 1,-4 1 4,-4 3-18,8-3 15,0 3-15,-4 3 14,4-13 6,-8 10-20,8-7 12,-4 4 7,4 3-18,0-3 11,0 3 8,-4 3-20,-4-3 0,8-7 13,-4 1 6,-4 2-19,4-2 14,-8 2-1,8-2 1,-16-4-14,16 6 19,-8 1-19,-4 3 13,4-10 1,12 0 7,-16 7-21,-8-4 1,8 4 13,-8 6-1,-3-3-10,-9 0 10,-8-7 3,-8 11-16,4 2 16,-4-2-2,0-11-10,12 0 10,0 7 0,12 7-14,0-4 16,12-6 2,-8 3-18,8-3 15,8-4-14,4-3 11,4 0 2,0-3 6,0-1-20,0 4 13,0 0-13,0 4 15,0-4 3,0-4-18,0 4 13,0 4 6,0-1-19,0-6 12,0 6 7,-8-3-19,4 0 14,0 0-14,-4 3 14,-4-6 2,0 3 6,8 0-22,0 3 1,4 7 13,-12-13 0,4 6-13,8 4 13,-4-10 2,4-1-16,0 8 13,0-4 2,0-7-15,0 4 20,0-1-20,0-2 14,0-11 1,0 17-15,0 0 14,0 0 4</inkml:trace>
    </iact:actionData>
  </iact:action>
  <iact:action type="add" startTime="125251">
    <iact:property name="dataType"/>
    <iact:actionData xml:id="d20">
      <inkml:trace xmlns:inkml="http://www.w3.org/2003/InkML" xml:id="stk20" contextRef="#ctx0" brushRef="#br0">29269 11190 0,'0'0'19,"-148"-23"-18,-64-7 10,-47 6 19,3-9-30,-12 16 0,12 1 15,13 16-12,-17 0 9,28 20 5,-4 3-17,17 0 21,27 11-21,-20-8 32,0 11-32,4 3 0,-7-10 14,11 13-3,-12-10 14,4-6-25,-4 0 0,-11-7 12,27 10 0,4-10-1,-8 3-7,20 0 18,-7-13-21,3 4 9,12-1 2,-12-6-9,4-1 11,9-2 3,-9-4-17,4 6 17,36-6-13,12 0 17,12-6-20,0-1 20,13-20-21,11 14 10,12-17 12,-12 0-22,-8-3 4,12-1 7,8-6 3,0-3 11,-8 0-25,0-7 0,-4-7 15,12 7-4,-15-16 0,-1-4 1,-24-4-12,4 5 15,4-8 8,4 4-23,-20-34 4,12 17 7,9 0 0,15-6 13,12 12-24,4-2 12,4-1-12,4-3 13,-4 0 7,20 7-20,0 3 13,8 23-1,8-9 2,8 16-14,8 10 22,8 0-22,-8 13 12,8 27 2,4 0-13,12 17 15,0-4 2,0 1-18,12 16 10,-8 0 5,4 13-14,-8 23 22,0 14-22,4 0 9,-8 0 8,-4 0-18,16-13 18,-20-24-18,8-26 30,-16-4-30,0-23 0,-4-13 16,-4-17-7,4-20 7,-4-23-16,-4 3 24,8-17-24,1-9 11,11 6 3,8 10-14,8 16 20,4 28-20,-4 9 12,19 30 4,5 7-13,12 20 12,40 37-5,4-4-6,8 11 12,8-1-5,4 4 12,-8-14-23,12-3 0,-108-50 15,0 0 1,0 0-16</inkml:trace>
    </iact:actionData>
  </iact:action>
  <iact:action type="add" startTime="126853">
    <iact:property name="dataType"/>
    <iact:actionData xml:id="d21">
      <inkml:trace xmlns:inkml="http://www.w3.org/2003/InkML" xml:id="stk21" contextRef="#ctx0" brushRef="#br0">21261 11343 0,'0'0'1,"0"0"-1,0 0 5,-84 13 18,60-16-23,-4 10 10,-40 6 2,-40 20 14,-24 17-26,-3-3 0,-33 23 11,-8-10-2,8 7 13,12-21-22,-16-6 9,20-13 12,9-11-21,-5-16 11,-16-10 8,-8-20-19,-16-6 19,-16-7-19,17-11 10,-21 1 11,-8-14-21,0-3 11,-11 10 9,23-16-20,-8 3 12,-4-17 8,12-24-20,-11 11 11,15 0-6,24 10 4,0-7 16,0-20-25,12 0 12,5 7-8,-1 23 6,20-17 15,20 4-25,0-4 12,12 7-8,16 17 6,20 6 5,20 18-4,24 12-8,16 10 10,12 14-1,0 16 7,0 7-19,40 44 12,-4-8 5,-16-2-17,4 19 18,8 20-18,4 44 14,0 19 5,-4 4-19,-4-17 10,-4-9 14,-12-31-24,-8-30 0,-4-20 14,-16-29-4,-8-4 12,8-53-22,-24-14 11,0-33 14,0-53-25,0-14 0,0-9 14,12-1 5,0 17-19,16 30 13,-4 24-9,16 29 8,12 34-2,4 33 6,16 10-16,4 3 18,8 7-9,4 14 15,4-1-24,16 4 0,4 6 13,8 0-1,-12 24 4,-68-57-16,0 0 16,0 0-12</inkml:trace>
    </iact:actionData>
  </iact:action>
  <iact:action type="add" startTime="142829">
    <iact:property name="dataType"/>
    <iact:actionData xml:id="d22">
      <inkml:trace xmlns:inkml="http://www.w3.org/2003/InkML" xml:id="stk22" contextRef="#ctx0" brushRef="#br0">5185 12922 0,'0'0'19,"0"0"-19,0 0 20,0 0-20,0 0 11,84 23 4,-48-23 5,0 7-19,8-4 13,12 4-1,7 3-13,-7-7 16,24-16-15,4 16 14,12-6-2,8 3-13,-8 0 12,-4-3-3,-8-1 5,8-2 3,-8 6-17,7 0 15,9 0-1,-12 3-13,-16 4 17,4-7-18,-4-4 16,8 8-3,12 12-12,0-9 16,-20 0-2,8-4-15,-12 20 18,0-13-18,11 0 20,-11 10-20,12-27 22,-12 7-22,-12 10 25,0-3-25,-4 3 2,-12 3 11,12-13-5,4 10 4,8 7 12,4-4-24,-8 1 9,4-8 13,12-6-22,-4 7 10,31-4-6,5-6 10,-8-10 1,-4 3-14,0-4 14,4 1-10,-4-10 7,12-1 5,-12-2-17,-16-1 20,-12 4-20,-1-7 13,-15-7-4,4 4 12,-12-7-21,-8-13 9,-12-7 7,-20-7-3,-8-3-13,-20 10 26,0-6-26,-8 12 9,-8 11 6,-12-4-15,0-3 17,-11-6-14,-5 6 12,0-3-1,-20-11-14,-32 1 14,-12 0 5,-4 9-19,0-2 12,-12 2 10,-3-2-22,-9-1 3,0-3 8,-28 20 2,-4-10 8,8 20-21,-31 0 11,19 7 9,-32 0-20,4 9 14,20 11-13,-3 6 12,11-9 0,28 12 4,-4 8-17,8 12 18,9 18-17,27 2 9,-32 24 4,12 14 6,28 9-19,12-3 2,28-17 7,24-3 4,0-13 5,16 19-19,16 21 12,20 3 9,8-4-21,24 1 4,36 16 6,16 0 0,28-13 7,16 4-3,24-28-13,12-19 17,16-11-18,-17-2 17,21-21 2,4-10-19,-8-13 8,-8-10 9,-168 10-17,0 0 15,0 0-12</inkml:trace>
    </iact:actionData>
  </iact:action>
  <iact:action type="add" startTime="159193">
    <iact:property name="dataType"/>
    <iact:actionData xml:id="d23">
      <inkml:trace xmlns:inkml="http://www.w3.org/2003/InkML" xml:id="stk23" contextRef="#ctx0" brushRef="#br0">10496 13671 0,'0'0'19,"0"0"-19,0 0 11,0 0 10,0 0-21,0 0 10,0 0 12,0 0-22,0 0 10,0 0 9,0 0-19,0 0 11,0 0 9,0 0-20,0 0 19,0 0-19,0 0 12,83 20 7,-71-26-19,0 12 10,4 1 11,12 0-20,8 9 17,-8-9-18,16 3 13,-4 0-6,8 7 16,-4-4-22,-4-3 13,0 0-14,4 0 10,-16 3 9,12-13-19,12 10 15,-12 13 0,28-13-15,0 4 19,12-1-19,-8 0 13,-4-3 3,7-3-15,-7 10 13,0-11 3,12 8-17,12 2 16,-8 1-13,0-4 23,-4 4-26,8-10 14,0-1-14,16-6 15,-4 10 4,3-3-19,-19-4 14,8 7 0,12-16-13,8 12 18,-4 1-19,0-7 13,0 0 3,12 0-16,11 0 19,-19 0-19,8 3 15,4 1-1,12-1-14,-16 4 16,0 3-1,16 0-15,7 0 16,-7-7-1,-20 10-15,16-6 13,0 0 9,0-7-22,-8 0 9,-4 6 5,-9-6-13,21 7 18,-8 3-2,-4-13-17,4-7 16,20 10-16,-16-10 16,0-4-15,-5-6 13,17-10 3,-8 17-17,-24-17 19,-4 0-19,-20-7 12,12 1 4,0-14-2,-16-17-14,0 11 18,-28-11-5,-9 14-13,-15-7 14,-16 6 2,-4 8-16,-16-4 14,-8 10 0,-8-13-14,4-4 18,-11-3 2,-9-7-20,4 7 13,-12-3-13,8 17 11,-28-4 9,-24-17-20,-20 10 19,-8-9-18,-12 2 12,-12-6 6,-27 4-18,7 16 9,-8 0 10,-32 3-20,16 14 13,-16 0 3,-19 13-16,7-4 9,-16 14 13,0 7-22,21 10 16,-9-7-16,4 6 13,-12 11 4,12-10-16,5 3 16,-5 3-13,0 7 2,-8-3 8,-20-1 7,5 1-21,11 0 14,40 6 6,24-6-19,0 6 2,5 14 6,11-1 10,4 17-19,16 21 12,-4 16-1,20 3 8,-8 0-19,12 14 12,13-14 9,15-6-21,28 19 10,16 1 4,32 6-14,16 4 17,28 19-1,4 7-16,48-6 18,15-4-18,17-10 19,20-6-19,-8-27 12,24-13 5,20-31-1,20-23-16,-200-23 16,0 0-16,0 0 14,0 0-14</inkml:trace>
    </iact:actionData>
  </iact:action>
  <iact:action type="add" startTime="179854">
    <iact:property name="dataType"/>
    <iact:actionData xml:id="d24">
      <inkml:trace xmlns:inkml="http://www.w3.org/2003/InkML" xml:id="stk24" contextRef="#ctx0" brushRef="#br0">10468 12186 0,'299'-97'12,"-127"44"7,-64 23-19,-12 10 18,-4 10-18,20 0 17,-4 7-13,3-4 15,5 4-18,-8-4 17,28 7-18,-12-10 16,-8-3-1,-4 6-15,-8 4 14,8-1 4,-5-6-18,-15 7 17,-24-7-17,-8 3 12,0 1 6,-16 2-18,-16 1 15,-4 0-1,-12-4 2,-12 7-16,0-3 14,0 3 0,0-7-14,-76-6 21,32 6-21,-4 0 10,4 1 11,-36-11-21,-16 10 15,-7 4-15,7-7 11,12 7 9,-8-11-20,8 8 14,8-4 4,4-3-18,0 13 13,-32-7 1,-20 20 1,-24-13-15,13 7 18,-1 3-17,8-7 12,20 14 7,20-7-20,12-7 14,8 7-14,16-3 13,20 9 4,8-22-17,12 12 14,8 1 1,4-7-15,52-7 20,-16 7-20,12 0 16,32 0-1,16 14-15,44-14 16,28 0-2,-4 0-14,-1-4 14,21-12 7,0-1-21,-12 7 17,16 0-17,-16-7 13,-21 14 0,-15 0 3,0-7-16,-28 10 14,-24 0 1,-24 3-15,-28 4 16,-20 16-16,-12-6 14,0 3 7,-80 3-21,40 4 9,-28 13 10,-4-4-18,-32 21 21,-20 23-22,16 3 12,24 0 1,9-3-13,35-26 23,12-21-23,12-16 11,4-17 1,24-57 2,-12 57-14,0 0 14,0 0 8</inkml:trace>
    </iact:actionData>
  </iact:action>
  <iact:action type="add" startTime="181016">
    <iact:property name="dataType"/>
    <iact:actionData xml:id="d25">
      <inkml:trace xmlns:inkml="http://www.w3.org/2003/InkML" xml:id="stk25" contextRef="#ctx0" brushRef="#br0">11710 11989 0,'0'0'19,"0"0"-19,0 0 18,-120 7-17,49-4 20,-17 4-21,-12 0 18,-32-7-18,-4 10 25,-12 3-25,-4 0 5,-16 14 21,17 3-26,3-10 15,-24 20-15,4 0 11,20-4 8,-12 8-19,-3-4 20,11-7-19,24 0 9,4-16 8,20 0-17,20-1 18,16-16-19,36 7 29,0-4-29,28-3 0,4-10 13,0 17 1,52-7 5,-24 0-19,12 0 11,-12 0 6,-4 0-17,4-7 12,24 14 3,-52-7-15,0 0 21,0 0-21</inkml:trace>
    </iact:actionData>
  </iact:action>
</iact:actions>
</file>

<file path=ppt/ink/inkAction9.xml><?xml version="1.0" encoding="utf-8"?>
<iact:actions xmlns:iact="http://schemas.microsoft.com/office/powerpoint/2014/inkAction" lengthUnit="cm" timeUnit="ms">
  <inkml:definitions xmlns:inkml="http://www.w3.org/2003/InkML">
    <inkml:context xml:id="ctx0">
      <inkml:inkSource xml:id="inkSrc0">
        <inkml:traceFormat>
          <inkml:channel name="X" type="integer" max="9600" units="cm"/>
          <inkml:channel name="Y" type="integer" max="7200" units="cm"/>
          <inkml:channel name="T" type="integer" max="2.14748E9" units="dev"/>
        </inkml:traceFormat>
        <inkml:channelProperties>
          <inkml:channelProperty channel="X" name="resolution" value="336.48792" units="1/cm"/>
          <inkml:channelProperty channel="Y" name="resolution" value="403.81378" units="1/cm"/>
          <inkml:channelProperty channel="T" name="resolution" value="1" units="1/dev"/>
        </inkml:channelProperties>
      </inkml:inkSource>
      <inkml:timestamp xml:id="ts0" timeString="2025-07-09T11:11:06.662"/>
    </inkml:context>
    <inkml:brush xml:id="br0">
      <inkml:brushProperty name="width" value="0.05292" units="cm"/>
      <inkml:brushProperty name="height" value="0.05292" units="cm"/>
      <inkml:brushProperty name="color" value="#FF0000"/>
    </inkml:brush>
  </inkml:definitions>
  <iact:action type="add" startTime="11388">
    <iact:property name="dataType"/>
    <iact:actionData xml:id="d0">
      <inkml:trace xmlns:inkml="http://www.w3.org/2003/InkML" xml:id="stk0" contextRef="#ctx0" brushRef="#br0">23323 6657 0,'284'-60'12,"-149"47"5,-31 19-17,16 18 19,-4-11-18,12-3 13,8-7 7,4 14-21,4-1 9,19-6 1,9 7 10,-20 16-19,-4 1 19,24-18-20,4 8 10,-13-8 9,17 1-19,4-7 11,-16 17 5,12-14-16,-4 0 20,-21 1-20,29-1 14,4-6 1,-36 9-15,20-2 13,4-4 2,-13 13 2,-3-10-17,20 1 17,-20-4-17,-8-4 14,20-6 0,3 0-14,-3-6 19,4-4-19,-8-4 15,-12-9-2,4 6-10,23-13 12,-11-20 3,4 4-18,8-24 16,-28-10-16,-8 7 15,-16-27 0,-1 6-15,-23 8 17,-36-21-7,-8-13 7,-12 10-17,-8-6 18,8-11-18,-20-16 14,-8 10 2,-36 6-16,-16 27 14,-36-13 2,-24 0-16,-20 3 17,-8-3-16,-59-1 16,-29-12-4,-28-4-13,-36 3 17,8 7-2,-31 21-15,3 2 15,-44 0 1,-31 11-16,-5 12 17,-24 21-17,-15 10 13,-9 0 4,-3 19-1,-13 1-16,5 3 15,11 20-15,44 10 19,-15 7-17,11 16 22,8 17-24,5 3 20,11 30-19,32 27 8,9 20 12,39 7-21,44 19 3,40 8 8,41 2 4,63-6-1,32 3-14,36 14 17,32 16-2,40-20-15,24 7 15,23-4 6,33-22-21,52 12 3,16-6 7,40-23 11,15-7-20,5-17 7,8-7 11,0 14-17,11-26 21,-15-15-23,20-12 15,-40-14-15,-1-9 17,-31-21-2,-56 10-14,-160-33 19,0 0-20,0 0 13</inkml:trace>
    </iact:actionData>
  </iact:action>
  <iact:action type="add" startTime="12940">
    <iact:property name="dataType"/>
    <iact:actionData xml:id="d1">
      <inkml:trace xmlns:inkml="http://www.w3.org/2003/InkML" xml:id="stk1" contextRef="#ctx0" brushRef="#br0">23283 7086 0,'0'0'5,"0"0"17,0 0-22,0 0 9,0 0 16,0 0-25,0 0 8,-108-26 13,24 33-21,-36 22 11,-32 1 5,-31 14-16,3 6 19,-4 3-19,-36 14 12,4 6 9,-23 7-21,-1 3 9,12 0 10,-4 7-19,17 4 11,23 5 11,16-15-22,44-24 13,36-20-9,44-14 5,20-6 8,32-20-4,0-3-13,60-30 15,0 3 5,0-7-20,16-20 15,20-19-15,12-14 16,-8 3-1,-8 7-15,-13 7 19,-11 16-19,-12 14 16,-8 10-6,-28 6 11,-12 27-21,-8 17 14,-52-7-14,16 23 15,-12-10-4,-16 44-7,-31 23 11,-21 27 0,0-11-15,0-3 14,24 4 1,20-14-14,32-16 18,28-17-19,36 6 15,44-19 0,52-4-15,40 1 16,-4-28-2,11 8-14,-11-18 16,-156-6 3,0 0-19,0 0 17</inkml:trace>
    </iact:actionData>
  </iact:action>
  <iact:action type="add" startTime="14441">
    <iact:property name="dataType"/>
    <iact:actionData xml:id="d2">
      <inkml:trace xmlns:inkml="http://www.w3.org/2003/InkML" xml:id="stk2" contextRef="#ctx0" brushRef="#br0">14072 8832 0,'0'0'19,"0"0"-19,0 0 23,0 0-23,0 0 20,0 0-20,0 0 9,-64 103 4,72-33 5,16 3-18,-4 4 13,16-17 10,8-10-22,4-14-1,0 1 12,16-34-1,4-6 7,4-14-18,4-9 15,-20-21 5,7-3-20,-19-20 8,-8-16 10,-16 6-17,-8-4 16,-24 18-16,12 22 19,-4 25-20,-8 19 9,8 0 10,4 59-8,20 45-11,16 22 19,20 24-19,8 27 31,-4 3-31,16-7 0,-16 27 21,-28-4-20,-24-16 11,-40-14 1,-20-9 7,-16-30-20,-16-21 3,-8-33 20,-16-39-23,1-34 13,3-30 7,20-23-20,20-37 17,32-30-17,36-37 8,44-3 15,24-26-23,32-4 11,7 23 3,9 21-14,4 9 17,-4 47-1,-12 37-15,-28 43 12,-12 67 2,-28 29-14,-4 27 13,-20 17 2,8-6-16,4 2 27,-12-16-27,24-27 0,12-29 23,16-18-23,3-29 14,-15-20 0,-4-21-14,-12-22 22,-12-34-22,-16 7 9,-12-14 6,-12 14 6,-8-1-21,-16 14 11,-4 20-8,0 4 12,-12 33-1,-3 16-14,-1 20 21,0 17-20,8 13 11,16 7 5,8 14-17,24 9 15,24 7 1,20-7-16,36-3 14,11-27 2,5-6-16,0-37 14,-12-10 1,-84 0-14,0 0 12,0 0 2</inkml:trace>
    </iact:actionData>
  </iact:action>
  <iact:action type="add" startTime="15536">
    <iact:property name="dataType"/>
    <iact:actionData xml:id="d3">
      <inkml:trace xmlns:inkml="http://www.w3.org/2003/InkML" xml:id="stk3" contextRef="#ctx0" brushRef="#br0">16054 9701 0,'0'0'3,"0"0"17,0 0-20,16 90 24,-4-30-23,-4 20 10,-4 17 0,8-24 4,4 7-15,8-20 18,-8-27-18,8-13 24,-4-20-24,20-7 19,-4-29-19,20-11 12,-4-26 4,4-24-16,-16-9 15,0 6 4,-4-7-19,-16 30 15,-8 24-15,-12 13 16,-12 30-2,-4 10-14,4 0 17,-4 57-1,16 6-16,4 0 17,32 17-17,7 10 15,13-13 3,4-27-18,-4-24 14,-16-19 1,-20-24-15,0-32 15,-32-21 2,0-14-16,-16 11 12,16 6-10,-4 1 7,16 26 7,0 10 2,4 23-19,4 7 11,8 47 6,0 13-17,8 10 19,-8 30-19,8 0 12,-12-7 5,-12 0-17,0-26 20,0-21-20,4-36 13,-4-10 5,4 0-18,-4-93 21,12 3-20,16-16 9,8-8 2,16-9 9,16 0-20,4-7 2,-8 13 9,-64 117-2,0 0 2,0 0 5</inkml:trace>
    </iact:actionData>
  </iact:action>
  <iact:action type="add" startTime="16434">
    <iact:property name="dataType"/>
    <iact:actionData xml:id="d4">
      <inkml:trace xmlns:inkml="http://www.w3.org/2003/InkML" xml:id="stk4" contextRef="#ctx0" brushRef="#br0">18172 9205 0,'0'0'2,"0"0"13,0 0-15,0 0 9,0 0 12,132-73-21,-48 3 28,0-24-27,8-22-1,-24-11 23,-17 7-23,-7-13 19,-16 3-19,-20 7 13,-20 0 2,-16 29-15,-12 18 24,-11 36-23,-5 37 11,0 16 4,-24 50-15,4 30 21,0 61-22,16 19 12,28 13-8,16 51 10,20 16 2,12 23-16,8-9 11,-8-4 12,-4-10-23,-16-33 15,-20-37-15,8-33 10,-12-57 11,-8-33-21,8-60 15,0-53-4,0-30-8,4-31 18,8-12-21,20-24 14,20-13-10,28 10 9,44 9-1,28 21 3,8 30-14,-12 16 12,-5 17 4,1 27-17,-20 16 14,-16 17 1,-24 17-15,-16 10 11,-12 13 15,-20 20-26,-4 9 5,-4 5 8,4 36 3,-4-4-16,8 4 9,8-23 22,0-7-31,-4-34 1,0-19 13,-12-27 0,-12-80-14,12 80 18,0 0-4,0 0-13</inkml:trace>
    </iact:actionData>
  </iact:action>
  <iact:action type="add" startTime="17191">
    <iact:property name="dataType"/>
    <iact:actionData xml:id="d5">
      <inkml:trace xmlns:inkml="http://www.w3.org/2003/InkML" xml:id="stk5" contextRef="#ctx0" brushRef="#br0">19007 9045 0,'0'0'28,"0"0"-28,0 0 0,0 0 16,12 133-10,0-83 19,4 3-25,-16-23 10,0-30 6,0 0-16,0 0 25</inkml:trace>
    </iact:actionData>
  </iact:action>
  <iact:action type="add" startTime="17392">
    <iact:property name="dataType"/>
    <iact:actionData xml:id="d6">
      <inkml:trace xmlns:inkml="http://www.w3.org/2003/InkML" xml:id="stk6" contextRef="#ctx0" brushRef="#br0">19151 8852 0,'0'0'10,"0"0"7,0 0-17,116 136 14,-52-76 12,-8 14-25,-16-8-1,-4 17 19,-20 24-19,-4 13 20,-8 6-20,-4-16 28,12-6-27,0-11 12,16-13-12,0-14 16,8-22-17,4-21 15,-1-26 1,5-37-16,8-17 14,-12-16 3,-8 23-16,-8 7 17,-8 9-18,0 24 30,20 10-30,16 27 1,16-10 10,4-1 7,16-22-18,-4-4 15,-4-24 1,-20 1-16,0-10 11,-28-14 9,-24 4-20,-32 0 17,-24 23-17,-12 20 13,-4 20 1,-8 26 1,-8 27-14,16 31 16,20 19-17,20 17 15,32-10 5,20 0-20,20-24 13,24-19-10,28-17 11,8-37-4,12-26 8,-16-34-18,-9-23 15,-35-23 2,-60 83-17,0 0 15,0 0-15</inkml:trace>
    </iact:actionData>
  </iact:action>
  <iact:action type="add" startTime="19110">
    <iact:property name="dataType"/>
    <iact:actionData xml:id="d7">
      <inkml:trace xmlns:inkml="http://www.w3.org/2003/InkML" xml:id="stk7" contextRef="#ctx0" brushRef="#br0">21417 10084 0,'60'-120'25,"-60"120"-25,0 0 21,124-76-21,-76-8 12,-20 4-1,-28 17 9,-12-3-20,-28 16 11,-16 10 10,-24 26-20,0 21 13,0 23-14,0 20 15,24 26-1,0 8-14,32 29 21,24 0-21,24-16 10,8-14 10,16-16-20,12-34 14,8-30 0,24-13 0,-4-36-14,-4-24 18,-12-33-18,-9-27 17,-23-17-13,-16-29 6,-24-14 9,-12-3-19,-16-11 14,-12 18-4,1 26 6,-9 43-15,16 41 19,8 22-20,-4 48 10,12 19 11,4 34-21,12 33 14,16 60-11,8 36 10,16 34 4,16 40-17,-5 6 20,5 14-20,8-20 30,4-40-30,16-34 0,-84-176 11,0 0 4,0 0 1</inkml:trace>
    </iact:actionData>
  </iact:action>
  <iact:action type="add" startTime="19867">
    <iact:property name="dataType"/>
    <iact:actionData xml:id="d8">
      <inkml:trace xmlns:inkml="http://www.w3.org/2003/InkML" xml:id="stk8" contextRef="#ctx0" brushRef="#br0">23810 8805 0,'0'0'0,"0"0"18,0 0-18,0 0 20,0 0-20,-40 160 14,40-37 12,12 34-26,12 23 0,8-7 19,8-17-18,0-29 12,0-14 8,-4-36-21,-16-57 12,-24-20 5,4 0-17,0 0 10,0 0 10</inkml:trace>
    </iact:actionData>
  </iact:action>
  <iact:action type="add" startTime="20155">
    <iact:property name="dataType"/>
    <iact:actionData xml:id="d9">
      <inkml:trace xmlns:inkml="http://www.w3.org/2003/InkML" xml:id="stk9" contextRef="#ctx0" brushRef="#br0">23187 8852 0,'0'0'0,"0"0"0,0 0 13,0 0 9,100-7-22,-36 14 8,0-7 13,4-7-20,28-3 10,24-3 3,-1-7-14,-3-7 20,-12 1-19,0-4 8,-8-4 9,0 14-15,-12-3 8,-16 23 3,-68 0 2,0 0-16,0 0 14</inkml:trace>
    </iact:actionData>
  </iact:action>
  <iact:action type="add" startTime="20399">
    <iact:property name="dataType"/>
    <iact:actionData xml:id="d10">
      <inkml:trace xmlns:inkml="http://www.w3.org/2003/InkML" xml:id="stk10" contextRef="#ctx0" brushRef="#br0">24658 9072 0,'0'0'9,"0"0"19,56 143-28,-32 7 0,-13 6 11,-18-3 12,-9-6-23,4-20 6,-4-21 17,8-29-23,16-27 10,-8-50 9,0 0-18,16-127 10,-8 1 9,-8 126-20,0 0 19,0 0-19</inkml:trace>
    </iact:actionData>
  </iact:action>
  <iact:action type="add" startTime="20629">
    <iact:property name="dataType"/>
    <iact:actionData xml:id="d11">
      <inkml:trace xmlns:inkml="http://www.w3.org/2003/InkML" xml:id="stk11" contextRef="#ctx0" brushRef="#br0">24482 8709 0,'0'0'12,"0"0"-5,0 0 13,0 0-19,0 0 17,0 0-18,0 0 10,0 0 14,0 0-24,0 0 7,0 0 17</inkml:trace>
    </iact:actionData>
  </iact:action>
  <iact:action type="add" startTime="20940">
    <iact:property name="dataType"/>
    <iact:actionData xml:id="d12">
      <inkml:trace xmlns:inkml="http://www.w3.org/2003/InkML" xml:id="stk12" contextRef="#ctx0" brushRef="#br0">25457 8505 0,'0'0'5,"0"0"18,0 0-23,0 0 7,28 154 17,-16-54-24,-4 39 16,4 25-16,-8 2 11,-4 21 3,0-14 3,4-27-17,4-36 18,-4-20-17,4-23 14,-4-34-11,-4-20 23,-12-13-27,-4 0 5,16 0 6,0 0 3,0 0 2</inkml:trace>
    </iact:actionData>
  </iact:action>
  <iact:action type="add" startTime="21256">
    <iact:property name="dataType"/>
    <iact:actionData xml:id="d13">
      <inkml:trace xmlns:inkml="http://www.w3.org/2003/InkML" xml:id="stk13" contextRef="#ctx0" brushRef="#br0">25301 9198 0,'0'0'19,"0"0"-19,0 0 23,0 0-23,0 0 11,0 0 10,0 0-21,0 0 11,0 0 9,0 0-20,0 0 9,0 0 11,0 0-20,0 0 9,0 0 11,0 0-19,0 0 8,0 0 15</inkml:trace>
    </iact:actionData>
  </iact:action>
  <iact:action type="add" startTime="21645">
    <iact:property name="dataType"/>
    <iact:actionData xml:id="d14">
      <inkml:trace xmlns:inkml="http://www.w3.org/2003/InkML" xml:id="stk14" contextRef="#ctx0" brushRef="#br0">25145 9215 0,'0'0'4,"0"0"15,0 0-18,0 0 19,0 0-20,116 23 11,-28-20 0,8-3 6,12-10-17,8 0 20,7-6-20,1-17 13,-8-11 4,-24-6-16,-24-16 19,-28-11-20,-20-6 12,-8 6-1,-16 17 5,-8 4-15,0 12 23,0 18-23,8 26 6,-16 0 10,4 43-17,12-3 11,4 56 9,-12 28-19,12 22 27,0 14-28,0 17 0,0-17 13,0-24 3,4-23-16,8-33 18,4-26-18,8-44 13,16-34 8,-40 24-21,0 0 16,0 0-16</inkml:trace>
    </iact:actionData>
  </iact:action>
  <iact:action type="add" startTime="22106">
    <iact:property name="dataType"/>
    <iact:actionData xml:id="d15">
      <inkml:trace xmlns:inkml="http://www.w3.org/2003/InkML" xml:id="stk15" contextRef="#ctx0" brushRef="#br0">26680 9238 0,'0'0'1,"0"0"11,28 110 7,-16-23-19,16 6 14,23-23-1,21-27-13,32-26 23,-4-17-23,-8-30 9,0-33 4,-24-11 9,-24-9-22,-20-27 15,-24 17-15,-24 16 15,-20 4 0,-36 23-15,-12 33 17,-20 31-16,4 29 11,4 17 6,37 33-18,11 10 21,40 34-21,32 0 11,28-4 2,31-33 5,21 3-18,12-26 16,0-21-13,-4-16 6,-4-23 11,-4-14-20,8-23 14,-8-17-4,-28-9 6,-68 46-16,0 0 17,0 0-17</inkml:trace>
    </iact:actionData>
  </iact:action>
  <iact:action type="add" startTime="25854">
    <iact:property name="dataType"/>
    <iact:actionData xml:id="d16">
      <inkml:trace xmlns:inkml="http://www.w3.org/2003/InkML" xml:id="stk16" contextRef="#ctx0" brushRef="#br0">13800 11230 0,'-12'-57'18,"12"57"0,0 0-18,0 0 17,0 0-7,-96-66 3,56 42-12,0 11 18,-3-4-19,-25 11 14,-20 6 4,-8 0-18,0 6 15,12 14-11,-8-3 6,0 6 10,-20 11-20,-8-1 11,4 10 7,5 7-18,15 7 16,0-14-6,4 7 11,20 7-20,0 6 2,28 14 8,4 3 5,12 6-1,16-6-15,12 7 13,12-11 0,4 4-13,8 0 21,4 7-21,8 6 16,8-3-6,12-10 11,8-4-21,20 11 16,8 6-16,8 7 14,3-6-11,17-8 12,-8-3 2,20-3-17,-20 4 12,4-4 2,-8 3 1,4-20-14,4-3 15,-9-17-15,-11-9 14,-16-8-1,-12-6-14,-16-16 17,-20-8-14,-24-16 12,-8 4 0,-36-18-15,-4-9 13,-12-20 4,8-4-17,-8 7 13,12 0 2,12 17 0,4 10-15,8 6 21,4 10-21,8 7 14,4 7-12,4 3 10,4 0 8,-8 57-20,4-31 15,4-2-4,8 9-7,4 7 9,16 3 2,0 0-15,-4-6 17,8 3-13,0-10 12,-8 0-4,-8-13-10,-16-7 12,-8 6 0,-20 8-12,-8-1 10,-16 17 2,-8 10-11,0 3 12,8 14 1,16-17-16,4-4 14,20-6 1,4-20-14,0-20 19,0 0-20,0 0 16</inkml:trace>
    </iact:actionData>
  </iact:action>
  <iact:action type="add" startTime="39487">
    <iact:property name="dataType"/>
    <iact:actionData xml:id="d17">
      <inkml:trace xmlns:inkml="http://www.w3.org/2003/InkML" xml:id="stk17" contextRef="#ctx0" brushRef="#br0">16725 11480 0,'0'0'5,"0"0"14,0 0-19,0 0 13,0 0 5,44 113-18,-28 10 25,8 17-25,4 33 12,-12 4-9,8-7 9,0-20-1,-8-14 0,8-9 9,-8-17-20,-4-24 13,0-16 4,-8-13-17,8-21 13,-12-22 7,0-14-20,0 0 3,-4 0 13,-4 0-2,-16-57-14,20 17 13,-12-3 7,8-40-20,8 83 8,0 0 13,0 0-20</inkml:trace>
    </iact:actionData>
  </iact:action>
  <iact:action type="add" startTime="39931">
    <iact:property name="dataType"/>
    <iact:actionData xml:id="d18">
      <inkml:trace xmlns:inkml="http://www.w3.org/2003/InkML" xml:id="stk18" contextRef="#ctx0" brushRef="#br0">16606 11793 0,'0'0'1,"0"0"20,0 0-21,4-100 8,19 40 9,17 0 6,4-17-22,16 11 0,0 6 12,8-4-1,0 15-7,12 5 5,28 21 2,12 6 10,16 34-22,-20 13 10,-5 33 9,-27 27-19,-20 33 12,-52 27 7,-60 7-19,-32-4 14,-19-13-13,-9-20 20,-12-20-21,16-34 13,4-12 3,8-28-16,12-12 28,24-14-27,24-27 2,0-16 13,28-4-15,16-20 13,16 1 0,0-4-2,36 27-8,-64 43 6,0 0 6,0 0-16</inkml:trace>
    </iact:actionData>
  </iact:action>
  <iact:action type="add" startTime="40482">
    <iact:property name="dataType"/>
    <iact:actionData xml:id="d19">
      <inkml:trace xmlns:inkml="http://www.w3.org/2003/InkML" xml:id="stk19" contextRef="#ctx0" brushRef="#br0">17768 12119 0,'0'0'10,"0"0"9,0 0-19,0 0 13,0 0 6,0 0-19,92 53 11,-64 7 14,12 24-25,0 6 10,-8 0 6,-8 6-16,-12 7 12,-12-23 3,0-6-14,-12-24 21,0-27-22,-4 4 11,12-27 10,4 0-21,8-70 11,0 20 5,16-24-15,4-19 16,12-3-17,4-11 11,24-3 12,-4 3-23,-8 24 11,0 13 9,-16 20-20,-12 24 8,-4 16 18,-8 10-26,-4 0 0,4 93 26,0-33-26,-4 16 16,0-9-16,0 0 13,0-21 2,-12-6-15,0-40 17,0 0-5,0 0-11</inkml:trace>
    </iact:actionData>
  </iact:action>
  <iact:action type="add" startTime="40990">
    <iact:property name="dataType"/>
    <iact:actionData xml:id="d20">
      <inkml:trace xmlns:inkml="http://www.w3.org/2003/InkML" xml:id="stk20" contextRef="#ctx0" brushRef="#br0">18727 12419 0,'0'0'1,"0"0"8,0 0 2,92-13 5,-52-1 9,4-9-25,-20-4 1,-12 7 9,-12-20 0,-28 10 4,-20 17 2,-8 0-16,-4 3 16,-4 20-1,9 6-15,-9 18 15,24 19 7,-4 14-22,32-1 0,12 18 11,28 12 8,28-3-19,36-6 37,27-14-37,13-36 0,-20-24 14,-16-39-14,-20-14 14,-20-37-4,-24-16 10,-8 6-20,-24 7 14,-12 0 3,0 0-17,-4 24 11,4 12 5,8 24-16,4 20 17,0 0-17,0 0 15,12 80 2,4-13-17,-4 10 17,4 3-14,0 16 9,8-6-1,4-17 15,-4-26-26,-8-10 0,0-37 14,4-14-4,0-39 6,16-20-16,-4-27 13,20-20 10,0 7-23,-13 3 16,1 26-16,-12 31 15,0 23-5,-24 30-5,4 53 24,4 21-29,-8 16 0,8 13 15,20 10 1,16-3-16,8-17 17,12-26-17,8-27 11,-4-37 5,-4-36-1,-4-24-15,-24-29 18,-24-14-18,-16 3 16,-12 1-4,-28-1-8,-12 30 12,-16 27-13,-4 34 12,-8 29-6,0 37 6,8 13-14,24 24 18,32 16-18,16-6 8,32-11 7,8-29-1,12-24-15,28-39 22,0-31-22,-8-26 13,4-7-8,-12-7 5,-4 17 14,-8 10-24,4 20 15,0 37-8,8 9 2,-8 31 5,7-7-13,1-27 10,-20-19 1,-12-28 5,0-26-17,-12-30 20,4-26-20,-20-27 9,4-34 8,-16-13-3,-4-23-14,-4 0 18,0 36-6,-8 34-12,-4 60 21,12 36-20,4 37 10,0 34 8,0 49-18,24 53 13,0 31-11,12 13 11,4 20 3,16-1-16,8-15 9,4-31 3,-8-27 9,-4-46-22,0-33 3,-16-37 7,-4-63 6,-24 53-1,0 0-15,80-30 13,-68-114 3,-8 18-16,-4 43 19,-4 29-19,4 18 15,0 36 1,12 0-16,4 63 14,8-20 1,16-9-15,16-8 20,12-12-20,16-14 11,-4-24 8,-5-19-18,-15-20 18,-12-1-19,-28-16 14,-8 7-5,-28 13 6,-8 14 5,-20 29-20,-12 17 4,-3 17 10,-1 23-4,8 26 15,12 17-25,16 14 0,32 0 12,12-7-3,20-17 7,20-17 4,11 18-18,1-44 0,4-20 9,4-40 1,12-17 11,4-20-22,-16-22 11,-20-5-12,-20 1 12,-12-10 7,-8 16-19,-16 21 14,0 26 5,-8 20-19,-8 20 10,8 0 10,-4 50-20,4 26 13,-4 31 2,4-7-15,8-7 13,4-10 8,-8-9-21,4-35 14,8-2-14,-16-37 14,4 0 1,0-67-15,0 21 16,16-24 1,-4-23-17,20-14 19,8-3-19,12 24 10,4 12 12,8 38-22,-12 26 12,0 10 4,3 23-16,-11 44 13,8 26 2,-12 13-15,0 4 22,0-10-21,-8 7 11,-4-21 0,-4-12 12,4-14-23,-16-44-1,0-16 13,-12 0-5,0 0 7,0 0-14</inkml:trace>
    </iact:actionData>
  </iact:action>
  <iact:action type="add" startTime="43264">
    <iact:property name="dataType"/>
    <iact:actionData xml:id="d21">
      <inkml:trace xmlns:inkml="http://www.w3.org/2003/InkML" xml:id="stk21" contextRef="#ctx0" brushRef="#br0">23499 11936 0,'0'0'13,"0"0"2,0 0-15,0 0 13,0 0 10,-96 30-23,44 3 21,0 11-21,-4 9 11,12 10-3,4 10 7,16-6-15,36 3 18,16-7-18,24-9 15,28-14 0,4-24-15,8 1 22,20-30-22,12-7 15,-5-20 2,-23-20-17,-24 3 6,-40 4 14,-28 6-4,-20 20-16,0 17 15,-8 10-15,8 7 14,4 10 1,12 19-15,0 14 20,12 4-20,4-18 10,20-16 6,-4-6-1,20-18-15,0-9 19,0-20-19,-20-7 15,-4-10 1,-20-7-16,-28-10 16,-12-2-1,-32 12-15,-8 10 22,-8 31-22,0 26 8,12 13 7,24 44 8,8 12-23,12 15 0,20-4 12,16-4-1,28-12 10,16-8-21,8-23 13,4-19 0,28-24-12,28-17 19,-124 17-20,0 0 13,0 0-1</inkml:trace>
    </iact:actionData>
  </iact:action>
  <iact:action type="add" startTime="43989">
    <iact:property name="dataType"/>
    <iact:actionData xml:id="d22">
      <inkml:trace xmlns:inkml="http://www.w3.org/2003/InkML" xml:id="stk22" contextRef="#ctx0" brushRef="#br0">25093 12442 0,'0'0'1,"0"0"20,92 10-21,-24 4 14,24-18 12,20-9-25,8 0-1,0-7 19,27-4-19,5-2 23,16-14-22,24 13 8,16-13 12,4 13-21,3-3 9,-3 4 11,-20 9-20,-4 4 10,-12-4 11,-37 17-21,-23-3 16,-36 6-16,-24 4 15,-28 6 0,-28-3-15,0 3 15,-68-13-4,16-6 10,-4-1-21,-8 4 16,8-17-16,-8 7 18,17-14-18,-1 7 10,8-3 9,8 6-7,8-13-12,-4 17 21,12-11-21,-8 8 12,20 9-1,-4 0 5,4 4-15,4 3 19,0 0-20,0 0 14,60 20 5,-36-13-19,12 9 16,8 1-15,12-7 9,11 20 9,13 0-19,12 0 12,-8-7 7,-4 14-19,-12-14 11,-16 7 9,-12 0-20,-28-10 17,-12 3-17,0 4 14,-64 0-4,20 13 11,-32 0-21,4 10 14,4-7-14,-8 7 22,20-4-22,0-9 12,17-17 6,39-20-18,0 0 11,0 0 8</inkml:trace>
    </iact:actionData>
  </iact:action>
  <iact:action type="add" startTime="47436">
    <iact:property name="dataType"/>
    <iact:actionData xml:id="d23">
      <inkml:trace xmlns:inkml="http://www.w3.org/2003/InkML" xml:id="stk23" contextRef="#ctx0" brushRef="#br0">14895 13978 0,'0'0'9,"0"0"11,192 223-20,-44-40 12,12-26 8,0-21-20,15-39 13,-15-14 9,8-16-22,4-17 8,-12-27 7,-28-3-15,-21-23 21,-31-17-21,-12-17 9,-40-13 6,-24-3 5,-20-14-19,-28 10 13,-12 4-14,-12 3 16,1 7-1,-5 20-14,16-11 13,12 18 6,16-1-20,12 10 16,8 7-16,8 20 15,0-10-12,0 0 9,44 7 0,-20 0 4,0-4-16,4 14 15,12-1 0,24 1-15,7 0 15,9 2 1,0-5-16,-20 6 16,-8-20-14,-16-4 14,-20-2-2,-12-1-14,-4 4 14,0-17 6,-60 6-20,36-2 15,-4 2-12,4-2 12,4 6 1,-4-7-16,0-6 27,8 16-26,0 7 2,-4 3 10,4-3 2,0 14-14,4 2 13,-4 28 4,16-14-18,4 16 16,8 1-16,12 13 15,4 13-2,0-13-10,12 3 12,0 4-1,-12-7-14,0-13 19,-16-14-18,4-30 10,-16-13 5,0 0 0,0 0-16</inkml:trace>
    </iact:actionData>
  </iact:action>
  <iact:action type="add" startTime="48745">
    <iact:property name="dataType"/>
    <iact:actionData xml:id="d24">
      <inkml:trace xmlns:inkml="http://www.w3.org/2003/InkML" xml:id="stk24" contextRef="#ctx0" brushRef="#br0">18344 15200 0,'0'0'0,"0"0"0,0 0 13,0 0 5,0 0-18,0 0 20,0 0-20,0 0 13,0 0 9,0 0-22,-64 107 8,64-64 3,16 4 8,8 26-19,4 3 13,12 14 10,16-3-22,8-7-1,4-3 15,11-21 1,17-13-16,0-29 11,0-4 8,-4-20-19,-12-17 9,-16-3 13,-24-10-22,-8-10 15,-20-10 1,-8-10-16,-8-26 13,0-14 2,-8-3-15,-12 3 17,-4 13-6,-8-3-11,-4 4 20,-16 9-20,-12 20 11,-16 7 10,-12 24-21,4 29 14,-3 27-10,15 3 6,12 37 7,4 7 6,-4 26-23,16 7 0,8-7 13,16-6-2,16 30 9,12-4-19,28-10 6,24-10 15,16-3-22,24-20 17,4-6-17,0-28 13,11-19 1,-3-14-9,-20-23 7,-4-33 4,-80 53-15,0 0 12,0 0 7</inkml:trace>
    </iact:actionData>
  </iact:action>
  <iact:action type="add" startTime="49557">
    <iact:property name="dataType"/>
    <iact:actionData xml:id="d25">
      <inkml:trace xmlns:inkml="http://www.w3.org/2003/InkML" xml:id="stk25" contextRef="#ctx0" brushRef="#br0">19611 14747 0,'0'0'19,"0"0"-19,0 0 20,0 0-20,0 0 12,44 127-2,-33-27 14,13 0-24,-8 9 17,12-12-16,0 26 10,0-9-6,8 2 7,-4-13 1,8-9-2,-12-24-6,12-4 14,-12-23-19,-4-13 12,-8-13-2,-4-10 13,-8-7-23,-4 0 9,-20-47 10,4 10-19,-8-9 19,-16-21-19,-4-3 12,-16-40 0,4-30-8,12-9 8,8 2 2,16 14 4,8-4-18,12 11 19,-8 16-19,8 23 11,-4 7 7,4 30-18,4 17 19,8 6-19,-4 4 11,12 6 8,16 1-19,8 9 13,24 7 6,24 7-19,16 9 11,4 8 7,-4 12-17,8 11 11,-16 16 3,-8-6-15,-28 16 15,-25 4 6,-35 16-21,-15 0 13,-29 7-13,-16-7 13,-16-9 6,-20-18-19,-12 4 19,4-23-19,4-14 12,4-6 8,4-20-20,16-11 10,20-16 5,12 4-11,12-11 11,28 0-12,12 7 11,28 14 0,0 6 1,16 0-15,12 13 14,8 10 0,4 21-13,4 6 19,12 13-20,8-3 10,-4 6 11,8-9-21,-13 0 10,-3 9 12,-12-19-22,-12-4 11,-12-6-8,-4 3 12,-16-14 5,-16-12-20,-8-14 12,-12 0 4,0 0-16,-56-77 13,28 37 4,8-23-16,20 63 11,0 0 5,0 0-17</inkml:trace>
    </iact:actionData>
  </iact:action>
  <iact:action type="add" startTime="50666">
    <iact:property name="dataType"/>
    <iact:actionData xml:id="d26">
      <inkml:trace xmlns:inkml="http://www.w3.org/2003/InkML" xml:id="stk26" contextRef="#ctx0" brushRef="#br0">21261 15663 0,'0'0'18,"0"0"-18,0 0 11,0 0 10,0 0-21,92-10 14,-52 3 8,16-3-22,24-6 10,16-1 7,11 4-17,-3-7 9,4 10 10,28-4-19,4-5 21,-8 9-21,-24 3 11,-12 7 6,-20 3-17,-4 4 16,-29-4-12,-7-3 5,-12 0 7,-12 4 4,-12 6-20,0-10 4,0-20 17,-80-17-21,17-6 22,63 43-22,0 0 15,0 0-14</inkml:trace>
    </iact:actionData>
  </iact:action>
  <iact:action type="add" startTime="51107">
    <iact:property name="dataType"/>
    <iact:actionData xml:id="d27">
      <inkml:trace xmlns:inkml="http://www.w3.org/2003/InkML" xml:id="stk27" contextRef="#ctx0" brushRef="#br0">22284 15077 0,'0'0'10,"0"0"7,0 0-17,120 76 24,-52-39-24,16-4 12,8 4 4,3-24-16,-15 11 10,-8-8 12,-8-2-22,-20-8 12,-4 8 5,-16-4-17,-24 0 11,0-4 9,0 8-20,-40-4 13,12-4 2,4 8-15,-4 9 20,0 7-20,0 0 12,-12 23 7,12 7-19,-12-3 12,4-1 6,8-9-18,9 3 11,-5-13 8,12 3-19,20-7 17,-4 0-17,8-10 12,4 1 10,-8-11-22,-8-13 8,0 0 12,0 0-20</inkml:trace>
    </iact:actionData>
  </iact:action>
  <iact:action type="add" startTime="52412">
    <iact:property name="dataType"/>
    <iact:actionData xml:id="d28">
      <inkml:trace xmlns:inkml="http://www.w3.org/2003/InkML" xml:id="stk28" contextRef="#ctx0" brushRef="#br0">19655 16529 0,'367'-37'18,"-159"14"-18,-68 23 24,-32 0-24,0 0 13,11 7-10,-11-4 19,-24 0-22,-20-3 21,-24 7-20,-12-7 12,-12-3 2,-16-4-15,-40-10 13,40 17 6,0 0-18,0 0 16</inkml:trace>
    </iact:actionData>
  </iact:action>
  <iact:action type="add" startTime="52712">
    <iact:property name="dataType"/>
    <iact:actionData xml:id="d29">
      <inkml:trace xmlns:inkml="http://www.w3.org/2003/InkML" xml:id="stk29" contextRef="#ctx0" brushRef="#br0">19059 17195 0,'0'0'18,"0"0"-18,0 0 13,112-6 9,8 2-22,40-22 11,4-4 9,23-14-20,17 1 14,-16 0-11,-16 6 5,-20 4 7,-28 9 3,-33 11-18,-91 13 16,0 0-16,0 0 16</inkml:trace>
    </iact:actionData>
  </iact:action>
  <iact:action type="add" startTime="53013">
    <iact:property name="dataType"/>
    <iact:actionData xml:id="d30">
      <inkml:trace xmlns:inkml="http://www.w3.org/2003/InkML" xml:id="stk30" contextRef="#ctx0" brushRef="#br0">19371 17405 0,'0'0'15,"0"0"0,148 17-15,-16-14 23,47-30-22,9-26 6,-188 53 8,0 0-14,0 0 15</inkml:trace>
    </iact:actionData>
  </iact:action>
  <iact:action type="add" startTime="53191">
    <iact:property name="dataType"/>
    <iact:actionData xml:id="d31">
      <inkml:trace xmlns:inkml="http://www.w3.org/2003/InkML" xml:id="stk31" contextRef="#ctx0" brushRef="#br0">20446 17718 0,'0'0'20,"0"0"-20,0 0 20,84-13-20,-28-11 16,12-9 0,-1-17-16,13-26 20,28-14-19,12-24 9,4-29 2,-4-27 10,-8-16-22,16-27 9,-4-17-5,-5-43 15,-27 0-19,-32-30 12,-20 16-1,-28-9 4,-28 16 7,-48 17-22,-56 20 0,-43 29 12,-25 41 11,-56 13-23,-24 34 12,-55 36 2,7 43-14,-32 37 13,1 40 3,-9 50-16,4 57 21,21 33-9,7 29-12,40 31 13,52 13 10,29-26-23,43 9 4,68 8 7,52-5 0,64 38 7,40-27-18,48 19 10,76 1 12,27-10-22,53-7 15,16-53-15,-8-3 12,19-24 11,-15-40-23,20-26 12,-21-21-9,17-33 8,-36-16 1,20-37 5,-21-53-17,37-24 18,-296 87-1,0 0-17,0 0 10</inkml:trace>
    </iact:actionData>
  </iact:action>
</iact:action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9D0C44-500F-DAF9-73B3-614FD04ED0F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D6C46D6-3F49-D7F2-0E25-4531F15C96F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1444DE7-D02F-FD4C-FAA6-99870C8C9DF1}"/>
              </a:ext>
            </a:extLst>
          </p:cNvPr>
          <p:cNvSpPr>
            <a:spLocks noGrp="1"/>
          </p:cNvSpPr>
          <p:nvPr>
            <p:ph type="dt" sz="half" idx="10"/>
          </p:nvPr>
        </p:nvSpPr>
        <p:spPr/>
        <p:txBody>
          <a:bodyPr/>
          <a:lstStyle/>
          <a:p>
            <a:fld id="{06CC4102-78A7-4EC2-9F65-846C9EAE5E97}" type="datetimeFigureOut">
              <a:rPr lang="en-US" smtClean="0"/>
              <a:t>7/9/2025</a:t>
            </a:fld>
            <a:endParaRPr lang="en-US"/>
          </a:p>
        </p:txBody>
      </p:sp>
      <p:sp>
        <p:nvSpPr>
          <p:cNvPr id="5" name="Footer Placeholder 4">
            <a:extLst>
              <a:ext uri="{FF2B5EF4-FFF2-40B4-BE49-F238E27FC236}">
                <a16:creationId xmlns:a16="http://schemas.microsoft.com/office/drawing/2014/main" id="{0909854E-A6B1-ED6C-C4F1-50DB15B871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DF7F96-31BF-608D-10E0-8FEF15C44547}"/>
              </a:ext>
            </a:extLst>
          </p:cNvPr>
          <p:cNvSpPr>
            <a:spLocks noGrp="1"/>
          </p:cNvSpPr>
          <p:nvPr>
            <p:ph type="sldNum" sz="quarter" idx="12"/>
          </p:nvPr>
        </p:nvSpPr>
        <p:spPr/>
        <p:txBody>
          <a:bodyPr/>
          <a:lstStyle/>
          <a:p>
            <a:fld id="{B5E01433-1291-40A0-B533-EEA3FD94362B}" type="slidenum">
              <a:rPr lang="en-US" smtClean="0"/>
              <a:t>‹#›</a:t>
            </a:fld>
            <a:endParaRPr lang="en-US"/>
          </a:p>
        </p:txBody>
      </p:sp>
    </p:spTree>
    <p:extLst>
      <p:ext uri="{BB962C8B-B14F-4D97-AF65-F5344CB8AC3E}">
        <p14:creationId xmlns:p14="http://schemas.microsoft.com/office/powerpoint/2010/main" val="1221714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355F5-C95B-384B-EBE2-1CDC8E7FE63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E48189B-FE7A-F2CA-05C1-DC1AA1D6B23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5F1152-2855-A31F-491C-3D4B365AF157}"/>
              </a:ext>
            </a:extLst>
          </p:cNvPr>
          <p:cNvSpPr>
            <a:spLocks noGrp="1"/>
          </p:cNvSpPr>
          <p:nvPr>
            <p:ph type="dt" sz="half" idx="10"/>
          </p:nvPr>
        </p:nvSpPr>
        <p:spPr/>
        <p:txBody>
          <a:bodyPr/>
          <a:lstStyle/>
          <a:p>
            <a:fld id="{06CC4102-78A7-4EC2-9F65-846C9EAE5E97}" type="datetimeFigureOut">
              <a:rPr lang="en-US" smtClean="0"/>
              <a:t>7/9/2025</a:t>
            </a:fld>
            <a:endParaRPr lang="en-US"/>
          </a:p>
        </p:txBody>
      </p:sp>
      <p:sp>
        <p:nvSpPr>
          <p:cNvPr id="5" name="Footer Placeholder 4">
            <a:extLst>
              <a:ext uri="{FF2B5EF4-FFF2-40B4-BE49-F238E27FC236}">
                <a16:creationId xmlns:a16="http://schemas.microsoft.com/office/drawing/2014/main" id="{53AE1A92-6089-899A-9702-D921348AC8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DCBC7A-933D-6F6B-4B67-57FDC2E47778}"/>
              </a:ext>
            </a:extLst>
          </p:cNvPr>
          <p:cNvSpPr>
            <a:spLocks noGrp="1"/>
          </p:cNvSpPr>
          <p:nvPr>
            <p:ph type="sldNum" sz="quarter" idx="12"/>
          </p:nvPr>
        </p:nvSpPr>
        <p:spPr/>
        <p:txBody>
          <a:bodyPr/>
          <a:lstStyle/>
          <a:p>
            <a:fld id="{B5E01433-1291-40A0-B533-EEA3FD94362B}" type="slidenum">
              <a:rPr lang="en-US" smtClean="0"/>
              <a:t>‹#›</a:t>
            </a:fld>
            <a:endParaRPr lang="en-US"/>
          </a:p>
        </p:txBody>
      </p:sp>
    </p:spTree>
    <p:extLst>
      <p:ext uri="{BB962C8B-B14F-4D97-AF65-F5344CB8AC3E}">
        <p14:creationId xmlns:p14="http://schemas.microsoft.com/office/powerpoint/2010/main" val="20908439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82A870B-B1D1-0E11-A441-6FB5EFE5DCF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C32AF93-F83D-18B3-936B-C28007D0713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007E30-78FC-2AFC-A2CD-457BC74A0111}"/>
              </a:ext>
            </a:extLst>
          </p:cNvPr>
          <p:cNvSpPr>
            <a:spLocks noGrp="1"/>
          </p:cNvSpPr>
          <p:nvPr>
            <p:ph type="dt" sz="half" idx="10"/>
          </p:nvPr>
        </p:nvSpPr>
        <p:spPr/>
        <p:txBody>
          <a:bodyPr/>
          <a:lstStyle/>
          <a:p>
            <a:fld id="{06CC4102-78A7-4EC2-9F65-846C9EAE5E97}" type="datetimeFigureOut">
              <a:rPr lang="en-US" smtClean="0"/>
              <a:t>7/9/2025</a:t>
            </a:fld>
            <a:endParaRPr lang="en-US"/>
          </a:p>
        </p:txBody>
      </p:sp>
      <p:sp>
        <p:nvSpPr>
          <p:cNvPr id="5" name="Footer Placeholder 4">
            <a:extLst>
              <a:ext uri="{FF2B5EF4-FFF2-40B4-BE49-F238E27FC236}">
                <a16:creationId xmlns:a16="http://schemas.microsoft.com/office/drawing/2014/main" id="{2C07CFD9-C89F-B2B8-8C00-94422E188F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C50975-C581-9A8B-5963-5EFFBA9BD018}"/>
              </a:ext>
            </a:extLst>
          </p:cNvPr>
          <p:cNvSpPr>
            <a:spLocks noGrp="1"/>
          </p:cNvSpPr>
          <p:nvPr>
            <p:ph type="sldNum" sz="quarter" idx="12"/>
          </p:nvPr>
        </p:nvSpPr>
        <p:spPr/>
        <p:txBody>
          <a:bodyPr/>
          <a:lstStyle/>
          <a:p>
            <a:fld id="{B5E01433-1291-40A0-B533-EEA3FD94362B}" type="slidenum">
              <a:rPr lang="en-US" smtClean="0"/>
              <a:t>‹#›</a:t>
            </a:fld>
            <a:endParaRPr lang="en-US"/>
          </a:p>
        </p:txBody>
      </p:sp>
    </p:spTree>
    <p:extLst>
      <p:ext uri="{BB962C8B-B14F-4D97-AF65-F5344CB8AC3E}">
        <p14:creationId xmlns:p14="http://schemas.microsoft.com/office/powerpoint/2010/main" val="4381925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49DD92-FA7F-8F8C-BECE-E0A868F3FA2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583D64A-4E38-913F-9821-F39E1F29E80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E88F53-28AD-E2AB-580F-E18C4A362C3D}"/>
              </a:ext>
            </a:extLst>
          </p:cNvPr>
          <p:cNvSpPr>
            <a:spLocks noGrp="1"/>
          </p:cNvSpPr>
          <p:nvPr>
            <p:ph type="dt" sz="half" idx="10"/>
          </p:nvPr>
        </p:nvSpPr>
        <p:spPr/>
        <p:txBody>
          <a:bodyPr/>
          <a:lstStyle/>
          <a:p>
            <a:fld id="{06CC4102-78A7-4EC2-9F65-846C9EAE5E97}" type="datetimeFigureOut">
              <a:rPr lang="en-US" smtClean="0"/>
              <a:t>7/9/2025</a:t>
            </a:fld>
            <a:endParaRPr lang="en-US"/>
          </a:p>
        </p:txBody>
      </p:sp>
      <p:sp>
        <p:nvSpPr>
          <p:cNvPr id="5" name="Footer Placeholder 4">
            <a:extLst>
              <a:ext uri="{FF2B5EF4-FFF2-40B4-BE49-F238E27FC236}">
                <a16:creationId xmlns:a16="http://schemas.microsoft.com/office/drawing/2014/main" id="{50CEC2BA-C101-78D3-B473-63BC46489E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19B883-DF7F-8478-C9F1-C78BC727FF18}"/>
              </a:ext>
            </a:extLst>
          </p:cNvPr>
          <p:cNvSpPr>
            <a:spLocks noGrp="1"/>
          </p:cNvSpPr>
          <p:nvPr>
            <p:ph type="sldNum" sz="quarter" idx="12"/>
          </p:nvPr>
        </p:nvSpPr>
        <p:spPr/>
        <p:txBody>
          <a:bodyPr/>
          <a:lstStyle/>
          <a:p>
            <a:fld id="{B5E01433-1291-40A0-B533-EEA3FD94362B}" type="slidenum">
              <a:rPr lang="en-US" smtClean="0"/>
              <a:t>‹#›</a:t>
            </a:fld>
            <a:endParaRPr lang="en-US"/>
          </a:p>
        </p:txBody>
      </p:sp>
    </p:spTree>
    <p:extLst>
      <p:ext uri="{BB962C8B-B14F-4D97-AF65-F5344CB8AC3E}">
        <p14:creationId xmlns:p14="http://schemas.microsoft.com/office/powerpoint/2010/main" val="32801254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456A4C-D318-CD33-4EB2-12B8283DFDC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6D1EF5B-C63D-18FC-2C71-C995E971D6A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C70FC4D-CCD3-65F6-9C68-4D03FDCA64F1}"/>
              </a:ext>
            </a:extLst>
          </p:cNvPr>
          <p:cNvSpPr>
            <a:spLocks noGrp="1"/>
          </p:cNvSpPr>
          <p:nvPr>
            <p:ph type="dt" sz="half" idx="10"/>
          </p:nvPr>
        </p:nvSpPr>
        <p:spPr/>
        <p:txBody>
          <a:bodyPr/>
          <a:lstStyle/>
          <a:p>
            <a:fld id="{06CC4102-78A7-4EC2-9F65-846C9EAE5E97}" type="datetimeFigureOut">
              <a:rPr lang="en-US" smtClean="0"/>
              <a:t>7/9/2025</a:t>
            </a:fld>
            <a:endParaRPr lang="en-US"/>
          </a:p>
        </p:txBody>
      </p:sp>
      <p:sp>
        <p:nvSpPr>
          <p:cNvPr id="5" name="Footer Placeholder 4">
            <a:extLst>
              <a:ext uri="{FF2B5EF4-FFF2-40B4-BE49-F238E27FC236}">
                <a16:creationId xmlns:a16="http://schemas.microsoft.com/office/drawing/2014/main" id="{54182155-FC2D-BC3C-46DA-BC084EF39A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B1E3A6-0334-C82B-BE20-7FD6C191F634}"/>
              </a:ext>
            </a:extLst>
          </p:cNvPr>
          <p:cNvSpPr>
            <a:spLocks noGrp="1"/>
          </p:cNvSpPr>
          <p:nvPr>
            <p:ph type="sldNum" sz="quarter" idx="12"/>
          </p:nvPr>
        </p:nvSpPr>
        <p:spPr/>
        <p:txBody>
          <a:bodyPr/>
          <a:lstStyle/>
          <a:p>
            <a:fld id="{B5E01433-1291-40A0-B533-EEA3FD94362B}" type="slidenum">
              <a:rPr lang="en-US" smtClean="0"/>
              <a:t>‹#›</a:t>
            </a:fld>
            <a:endParaRPr lang="en-US"/>
          </a:p>
        </p:txBody>
      </p:sp>
    </p:spTree>
    <p:extLst>
      <p:ext uri="{BB962C8B-B14F-4D97-AF65-F5344CB8AC3E}">
        <p14:creationId xmlns:p14="http://schemas.microsoft.com/office/powerpoint/2010/main" val="8910753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22A96F-6FE3-596A-A75A-E799CC52B0F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DF03EF9-FD42-78C4-9D91-FD438836837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64BE3C5-C877-B06C-CAC1-967C760F8C4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D4DF180-781C-B04E-8F85-3E3373B100F3}"/>
              </a:ext>
            </a:extLst>
          </p:cNvPr>
          <p:cNvSpPr>
            <a:spLocks noGrp="1"/>
          </p:cNvSpPr>
          <p:nvPr>
            <p:ph type="dt" sz="half" idx="10"/>
          </p:nvPr>
        </p:nvSpPr>
        <p:spPr/>
        <p:txBody>
          <a:bodyPr/>
          <a:lstStyle/>
          <a:p>
            <a:fld id="{06CC4102-78A7-4EC2-9F65-846C9EAE5E97}" type="datetimeFigureOut">
              <a:rPr lang="en-US" smtClean="0"/>
              <a:t>7/9/2025</a:t>
            </a:fld>
            <a:endParaRPr lang="en-US"/>
          </a:p>
        </p:txBody>
      </p:sp>
      <p:sp>
        <p:nvSpPr>
          <p:cNvPr id="6" name="Footer Placeholder 5">
            <a:extLst>
              <a:ext uri="{FF2B5EF4-FFF2-40B4-BE49-F238E27FC236}">
                <a16:creationId xmlns:a16="http://schemas.microsoft.com/office/drawing/2014/main" id="{36AF0D88-2CD6-319C-D690-5BE26922BF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B7D7F42-9AFB-4053-AB36-EBBD838CDF41}"/>
              </a:ext>
            </a:extLst>
          </p:cNvPr>
          <p:cNvSpPr>
            <a:spLocks noGrp="1"/>
          </p:cNvSpPr>
          <p:nvPr>
            <p:ph type="sldNum" sz="quarter" idx="12"/>
          </p:nvPr>
        </p:nvSpPr>
        <p:spPr/>
        <p:txBody>
          <a:bodyPr/>
          <a:lstStyle/>
          <a:p>
            <a:fld id="{B5E01433-1291-40A0-B533-EEA3FD94362B}" type="slidenum">
              <a:rPr lang="en-US" smtClean="0"/>
              <a:t>‹#›</a:t>
            </a:fld>
            <a:endParaRPr lang="en-US"/>
          </a:p>
        </p:txBody>
      </p:sp>
    </p:spTree>
    <p:extLst>
      <p:ext uri="{BB962C8B-B14F-4D97-AF65-F5344CB8AC3E}">
        <p14:creationId xmlns:p14="http://schemas.microsoft.com/office/powerpoint/2010/main" val="6795599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DB4EA6-81D5-E5C3-22D9-85A3B5CE87C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61BBAFF-4CFB-8EB4-EDF4-D7B9B43F964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EBC82A9-C22A-ABA1-55D1-BEFF099DF27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7E962C4-9D57-EABD-010B-437E5B82D60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F14AD69-8694-788A-25AA-4E36BBB8968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45A7C60-2245-598E-7A8B-CB3F50D5FABE}"/>
              </a:ext>
            </a:extLst>
          </p:cNvPr>
          <p:cNvSpPr>
            <a:spLocks noGrp="1"/>
          </p:cNvSpPr>
          <p:nvPr>
            <p:ph type="dt" sz="half" idx="10"/>
          </p:nvPr>
        </p:nvSpPr>
        <p:spPr/>
        <p:txBody>
          <a:bodyPr/>
          <a:lstStyle/>
          <a:p>
            <a:fld id="{06CC4102-78A7-4EC2-9F65-846C9EAE5E97}" type="datetimeFigureOut">
              <a:rPr lang="en-US" smtClean="0"/>
              <a:t>7/9/2025</a:t>
            </a:fld>
            <a:endParaRPr lang="en-US"/>
          </a:p>
        </p:txBody>
      </p:sp>
      <p:sp>
        <p:nvSpPr>
          <p:cNvPr id="8" name="Footer Placeholder 7">
            <a:extLst>
              <a:ext uri="{FF2B5EF4-FFF2-40B4-BE49-F238E27FC236}">
                <a16:creationId xmlns:a16="http://schemas.microsoft.com/office/drawing/2014/main" id="{89C431B6-A3DF-4E1C-3E42-32AB9E5E1D7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EAD9F08-C3C3-5B56-256C-06DB561DE9EF}"/>
              </a:ext>
            </a:extLst>
          </p:cNvPr>
          <p:cNvSpPr>
            <a:spLocks noGrp="1"/>
          </p:cNvSpPr>
          <p:nvPr>
            <p:ph type="sldNum" sz="quarter" idx="12"/>
          </p:nvPr>
        </p:nvSpPr>
        <p:spPr/>
        <p:txBody>
          <a:bodyPr/>
          <a:lstStyle/>
          <a:p>
            <a:fld id="{B5E01433-1291-40A0-B533-EEA3FD94362B}" type="slidenum">
              <a:rPr lang="en-US" smtClean="0"/>
              <a:t>‹#›</a:t>
            </a:fld>
            <a:endParaRPr lang="en-US"/>
          </a:p>
        </p:txBody>
      </p:sp>
    </p:spTree>
    <p:extLst>
      <p:ext uri="{BB962C8B-B14F-4D97-AF65-F5344CB8AC3E}">
        <p14:creationId xmlns:p14="http://schemas.microsoft.com/office/powerpoint/2010/main" val="36194190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3A2F7F-1726-39B7-1B0C-4DDF96DC319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036EFF0-8DBF-3000-C83E-BE5251DB9930}"/>
              </a:ext>
            </a:extLst>
          </p:cNvPr>
          <p:cNvSpPr>
            <a:spLocks noGrp="1"/>
          </p:cNvSpPr>
          <p:nvPr>
            <p:ph type="dt" sz="half" idx="10"/>
          </p:nvPr>
        </p:nvSpPr>
        <p:spPr/>
        <p:txBody>
          <a:bodyPr/>
          <a:lstStyle/>
          <a:p>
            <a:fld id="{06CC4102-78A7-4EC2-9F65-846C9EAE5E97}" type="datetimeFigureOut">
              <a:rPr lang="en-US" smtClean="0"/>
              <a:t>7/9/2025</a:t>
            </a:fld>
            <a:endParaRPr lang="en-US"/>
          </a:p>
        </p:txBody>
      </p:sp>
      <p:sp>
        <p:nvSpPr>
          <p:cNvPr id="4" name="Footer Placeholder 3">
            <a:extLst>
              <a:ext uri="{FF2B5EF4-FFF2-40B4-BE49-F238E27FC236}">
                <a16:creationId xmlns:a16="http://schemas.microsoft.com/office/drawing/2014/main" id="{B2DE7BAE-6F53-0831-9C12-52775DA5C2D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80491C4-A23A-7C5A-153E-21991D0C8F6F}"/>
              </a:ext>
            </a:extLst>
          </p:cNvPr>
          <p:cNvSpPr>
            <a:spLocks noGrp="1"/>
          </p:cNvSpPr>
          <p:nvPr>
            <p:ph type="sldNum" sz="quarter" idx="12"/>
          </p:nvPr>
        </p:nvSpPr>
        <p:spPr/>
        <p:txBody>
          <a:bodyPr/>
          <a:lstStyle/>
          <a:p>
            <a:fld id="{B5E01433-1291-40A0-B533-EEA3FD94362B}" type="slidenum">
              <a:rPr lang="en-US" smtClean="0"/>
              <a:t>‹#›</a:t>
            </a:fld>
            <a:endParaRPr lang="en-US"/>
          </a:p>
        </p:txBody>
      </p:sp>
    </p:spTree>
    <p:extLst>
      <p:ext uri="{BB962C8B-B14F-4D97-AF65-F5344CB8AC3E}">
        <p14:creationId xmlns:p14="http://schemas.microsoft.com/office/powerpoint/2010/main" val="12127750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FB729B-6BCB-F4CF-CB3C-AC7F58EE1873}"/>
              </a:ext>
            </a:extLst>
          </p:cNvPr>
          <p:cNvSpPr>
            <a:spLocks noGrp="1"/>
          </p:cNvSpPr>
          <p:nvPr>
            <p:ph type="dt" sz="half" idx="10"/>
          </p:nvPr>
        </p:nvSpPr>
        <p:spPr/>
        <p:txBody>
          <a:bodyPr/>
          <a:lstStyle/>
          <a:p>
            <a:fld id="{06CC4102-78A7-4EC2-9F65-846C9EAE5E97}" type="datetimeFigureOut">
              <a:rPr lang="en-US" smtClean="0"/>
              <a:t>7/9/2025</a:t>
            </a:fld>
            <a:endParaRPr lang="en-US"/>
          </a:p>
        </p:txBody>
      </p:sp>
      <p:sp>
        <p:nvSpPr>
          <p:cNvPr id="3" name="Footer Placeholder 2">
            <a:extLst>
              <a:ext uri="{FF2B5EF4-FFF2-40B4-BE49-F238E27FC236}">
                <a16:creationId xmlns:a16="http://schemas.microsoft.com/office/drawing/2014/main" id="{ED88DF6E-BBFD-DA4E-501C-74D475B13D2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9C11FB8-918A-E0F3-81B8-FB317E14E4FE}"/>
              </a:ext>
            </a:extLst>
          </p:cNvPr>
          <p:cNvSpPr>
            <a:spLocks noGrp="1"/>
          </p:cNvSpPr>
          <p:nvPr>
            <p:ph type="sldNum" sz="quarter" idx="12"/>
          </p:nvPr>
        </p:nvSpPr>
        <p:spPr/>
        <p:txBody>
          <a:bodyPr/>
          <a:lstStyle/>
          <a:p>
            <a:fld id="{B5E01433-1291-40A0-B533-EEA3FD94362B}" type="slidenum">
              <a:rPr lang="en-US" smtClean="0"/>
              <a:t>‹#›</a:t>
            </a:fld>
            <a:endParaRPr lang="en-US"/>
          </a:p>
        </p:txBody>
      </p:sp>
    </p:spTree>
    <p:extLst>
      <p:ext uri="{BB962C8B-B14F-4D97-AF65-F5344CB8AC3E}">
        <p14:creationId xmlns:p14="http://schemas.microsoft.com/office/powerpoint/2010/main" val="3259653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413DEB-1595-E4A5-607B-C1D4AB0C615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BB21226-9AB4-4CE6-9E27-E7BA88FF00A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1DE0AA4-57CD-9F05-ECA7-B689B46577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F4F860A-4E3F-655A-2958-A2A31C101337}"/>
              </a:ext>
            </a:extLst>
          </p:cNvPr>
          <p:cNvSpPr>
            <a:spLocks noGrp="1"/>
          </p:cNvSpPr>
          <p:nvPr>
            <p:ph type="dt" sz="half" idx="10"/>
          </p:nvPr>
        </p:nvSpPr>
        <p:spPr/>
        <p:txBody>
          <a:bodyPr/>
          <a:lstStyle/>
          <a:p>
            <a:fld id="{06CC4102-78A7-4EC2-9F65-846C9EAE5E97}" type="datetimeFigureOut">
              <a:rPr lang="en-US" smtClean="0"/>
              <a:t>7/9/2025</a:t>
            </a:fld>
            <a:endParaRPr lang="en-US"/>
          </a:p>
        </p:txBody>
      </p:sp>
      <p:sp>
        <p:nvSpPr>
          <p:cNvPr id="6" name="Footer Placeholder 5">
            <a:extLst>
              <a:ext uri="{FF2B5EF4-FFF2-40B4-BE49-F238E27FC236}">
                <a16:creationId xmlns:a16="http://schemas.microsoft.com/office/drawing/2014/main" id="{8CF86E74-CB6A-C65A-CA46-7A25034ABDF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034B6F0-6AD9-16FB-388D-BB136E514783}"/>
              </a:ext>
            </a:extLst>
          </p:cNvPr>
          <p:cNvSpPr>
            <a:spLocks noGrp="1"/>
          </p:cNvSpPr>
          <p:nvPr>
            <p:ph type="sldNum" sz="quarter" idx="12"/>
          </p:nvPr>
        </p:nvSpPr>
        <p:spPr/>
        <p:txBody>
          <a:bodyPr/>
          <a:lstStyle/>
          <a:p>
            <a:fld id="{B5E01433-1291-40A0-B533-EEA3FD94362B}" type="slidenum">
              <a:rPr lang="en-US" smtClean="0"/>
              <a:t>‹#›</a:t>
            </a:fld>
            <a:endParaRPr lang="en-US"/>
          </a:p>
        </p:txBody>
      </p:sp>
    </p:spTree>
    <p:extLst>
      <p:ext uri="{BB962C8B-B14F-4D97-AF65-F5344CB8AC3E}">
        <p14:creationId xmlns:p14="http://schemas.microsoft.com/office/powerpoint/2010/main" val="11332698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DAF18B-A66A-ED9A-A4F2-BD7BD9D7F19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C7F045B-AE0A-D7C0-C585-100D93D99BB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27C43B9-DAAF-5E8F-3E03-1CB1A0442E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A97AC8-4DAC-4FFE-04C9-DEDD64F24660}"/>
              </a:ext>
            </a:extLst>
          </p:cNvPr>
          <p:cNvSpPr>
            <a:spLocks noGrp="1"/>
          </p:cNvSpPr>
          <p:nvPr>
            <p:ph type="dt" sz="half" idx="10"/>
          </p:nvPr>
        </p:nvSpPr>
        <p:spPr/>
        <p:txBody>
          <a:bodyPr/>
          <a:lstStyle/>
          <a:p>
            <a:fld id="{06CC4102-78A7-4EC2-9F65-846C9EAE5E97}" type="datetimeFigureOut">
              <a:rPr lang="en-US" smtClean="0"/>
              <a:t>7/9/2025</a:t>
            </a:fld>
            <a:endParaRPr lang="en-US"/>
          </a:p>
        </p:txBody>
      </p:sp>
      <p:sp>
        <p:nvSpPr>
          <p:cNvPr id="6" name="Footer Placeholder 5">
            <a:extLst>
              <a:ext uri="{FF2B5EF4-FFF2-40B4-BE49-F238E27FC236}">
                <a16:creationId xmlns:a16="http://schemas.microsoft.com/office/drawing/2014/main" id="{3D12A5A6-FD7B-1630-693C-EDFE38D236D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8FA07EF-4650-6456-A37B-080011BE5CE3}"/>
              </a:ext>
            </a:extLst>
          </p:cNvPr>
          <p:cNvSpPr>
            <a:spLocks noGrp="1"/>
          </p:cNvSpPr>
          <p:nvPr>
            <p:ph type="sldNum" sz="quarter" idx="12"/>
          </p:nvPr>
        </p:nvSpPr>
        <p:spPr/>
        <p:txBody>
          <a:bodyPr/>
          <a:lstStyle/>
          <a:p>
            <a:fld id="{B5E01433-1291-40A0-B533-EEA3FD94362B}" type="slidenum">
              <a:rPr lang="en-US" smtClean="0"/>
              <a:t>‹#›</a:t>
            </a:fld>
            <a:endParaRPr lang="en-US"/>
          </a:p>
        </p:txBody>
      </p:sp>
    </p:spTree>
    <p:extLst>
      <p:ext uri="{BB962C8B-B14F-4D97-AF65-F5344CB8AC3E}">
        <p14:creationId xmlns:p14="http://schemas.microsoft.com/office/powerpoint/2010/main" val="16506384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8A2D4BF-C753-3D4D-2184-0ED2DA5EA31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55C92D8-E649-56A7-BE50-2FC00DA393A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AC3C33-0C86-7AB7-27C8-EA7E43CB62A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CC4102-78A7-4EC2-9F65-846C9EAE5E97}" type="datetimeFigureOut">
              <a:rPr lang="en-US" smtClean="0"/>
              <a:t>7/9/2025</a:t>
            </a:fld>
            <a:endParaRPr lang="en-US"/>
          </a:p>
        </p:txBody>
      </p:sp>
      <p:sp>
        <p:nvSpPr>
          <p:cNvPr id="5" name="Footer Placeholder 4">
            <a:extLst>
              <a:ext uri="{FF2B5EF4-FFF2-40B4-BE49-F238E27FC236}">
                <a16:creationId xmlns:a16="http://schemas.microsoft.com/office/drawing/2014/main" id="{EA1CD8E2-B85B-5B4D-3F59-094329F939C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95C2BDE-7271-2567-8BE4-15ED2490C3E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5E01433-1291-40A0-B533-EEA3FD94362B}" type="slidenum">
              <a:rPr lang="en-US" smtClean="0"/>
              <a:t>‹#›</a:t>
            </a:fld>
            <a:endParaRPr lang="en-US"/>
          </a:p>
        </p:txBody>
      </p:sp>
    </p:spTree>
    <p:extLst>
      <p:ext uri="{BB962C8B-B14F-4D97-AF65-F5344CB8AC3E}">
        <p14:creationId xmlns:p14="http://schemas.microsoft.com/office/powerpoint/2010/main" val="37076669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mailto:Moslem.taheri2009@yahoo.com" TargetMode="Externa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png"/><Relationship Id="rId5" Type="http://schemas.openxmlformats.org/officeDocument/2006/relationships/image" Target="../media/image11.png"/><Relationship Id="rId4" Type="http://schemas.microsoft.com/office/2011/relationships/inkAction" Target="../ink/inkAction8.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png"/><Relationship Id="rId5" Type="http://schemas.openxmlformats.org/officeDocument/2006/relationships/image" Target="../media/image12.png"/><Relationship Id="rId4" Type="http://schemas.microsoft.com/office/2011/relationships/inkAction" Target="../ink/inkAction9.xml"/></Relationships>
</file>

<file path=ppt/slides/_rels/slide2.xml.rels><?xml version="1.0" encoding="UTF-8" standalone="yes"?>
<Relationships xmlns="http://schemas.openxmlformats.org/package/2006/relationships"><Relationship Id="rId3" Type="http://schemas.openxmlformats.org/officeDocument/2006/relationships/audio" Target="../media/media1.m4a"/><Relationship Id="rId2" Type="http://schemas.microsoft.com/office/2007/relationships/media" Target="../media/media1.m4a"/><Relationship Id="rId1" Type="http://schemas.openxmlformats.org/officeDocument/2006/relationships/tags" Target="../tags/tag1.xml"/><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png"/><Relationship Id="rId5" Type="http://schemas.openxmlformats.org/officeDocument/2006/relationships/image" Target="../media/image2.png"/><Relationship Id="rId4" Type="http://schemas.microsoft.com/office/2011/relationships/inkAction" Target="../ink/inkAction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4.png"/><Relationship Id="rId5" Type="http://schemas.microsoft.com/office/2011/relationships/inkAction" Target="../ink/inkAction2.xml"/><Relationship Id="rId4" Type="http://schemas.openxmlformats.org/officeDocument/2006/relationships/image" Target="../media/image3.jp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png"/><Relationship Id="rId5" Type="http://schemas.openxmlformats.org/officeDocument/2006/relationships/image" Target="../media/image5.png"/><Relationship Id="rId4" Type="http://schemas.microsoft.com/office/2011/relationships/inkAction" Target="../ink/inkAction3.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png"/><Relationship Id="rId5" Type="http://schemas.openxmlformats.org/officeDocument/2006/relationships/image" Target="../media/image6.png"/><Relationship Id="rId4" Type="http://schemas.microsoft.com/office/2011/relationships/inkAction" Target="../ink/inkAction4.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png"/><Relationship Id="rId5" Type="http://schemas.openxmlformats.org/officeDocument/2006/relationships/image" Target="../media/image7.png"/><Relationship Id="rId4" Type="http://schemas.microsoft.com/office/2011/relationships/inkAction" Target="../ink/inkAction5.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9.png"/><Relationship Id="rId5" Type="http://schemas.microsoft.com/office/2011/relationships/inkAction" Target="../ink/inkAction6.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png"/><Relationship Id="rId5" Type="http://schemas.openxmlformats.org/officeDocument/2006/relationships/image" Target="../media/image10.png"/><Relationship Id="rId4" Type="http://schemas.microsoft.com/office/2011/relationships/inkAction" Target="../ink/inkAction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BF1D9-6E16-C87E-8188-403614266DA1}"/>
              </a:ext>
            </a:extLst>
          </p:cNvPr>
          <p:cNvSpPr>
            <a:spLocks noGrp="1"/>
          </p:cNvSpPr>
          <p:nvPr>
            <p:ph type="title"/>
          </p:nvPr>
        </p:nvSpPr>
        <p:spPr/>
        <p:txBody>
          <a:bodyPr/>
          <a:lstStyle/>
          <a:p>
            <a:r>
              <a:rPr lang="en-US" b="1" dirty="0">
                <a:solidFill>
                  <a:srgbClr val="FF0000"/>
                </a:solidFill>
                <a:latin typeface="Times New Roman" panose="02020603050405020304" pitchFamily="18" charset="0"/>
                <a:cs typeface="Times New Roman" panose="02020603050405020304" pitchFamily="18" charset="0"/>
              </a:rPr>
              <a:t>Research Methods Course</a:t>
            </a:r>
          </a:p>
        </p:txBody>
      </p:sp>
      <p:sp>
        <p:nvSpPr>
          <p:cNvPr id="3" name="Content Placeholder 2">
            <a:extLst>
              <a:ext uri="{FF2B5EF4-FFF2-40B4-BE49-F238E27FC236}">
                <a16:creationId xmlns:a16="http://schemas.microsoft.com/office/drawing/2014/main" id="{B196B7E8-C59B-3BFB-2D54-5A8A8FA0D575}"/>
              </a:ext>
            </a:extLst>
          </p:cNvPr>
          <p:cNvSpPr>
            <a:spLocks noGrp="1"/>
          </p:cNvSpPr>
          <p:nvPr>
            <p:ph idx="1"/>
          </p:nvPr>
        </p:nvSpPr>
        <p:spPr/>
        <p:txBody>
          <a:bodyPr>
            <a:normAutofit/>
          </a:bodyPr>
          <a:lstStyle/>
          <a:p>
            <a:pPr marL="0" indent="0" algn="ctr">
              <a:buNone/>
            </a:pPr>
            <a:r>
              <a:rPr lang="en-US" sz="1600" b="1" dirty="0">
                <a:latin typeface="Times New Roman" panose="02020603050405020304" pitchFamily="18" charset="0"/>
                <a:cs typeface="Times New Roman" panose="02020603050405020304" pitchFamily="18" charset="0"/>
              </a:rPr>
              <a:t>Dr. Moslem Taheri Soodejani</a:t>
            </a:r>
          </a:p>
          <a:p>
            <a:pPr marL="0" indent="0" algn="ctr">
              <a:buNone/>
            </a:pPr>
            <a:r>
              <a:rPr lang="en-US" sz="1600" dirty="0">
                <a:latin typeface="Times New Roman" panose="02020603050405020304" pitchFamily="18" charset="0"/>
                <a:cs typeface="Times New Roman" panose="02020603050405020304" pitchFamily="18" charset="0"/>
              </a:rPr>
              <a:t>Assistant Professor in Epidemiology</a:t>
            </a:r>
          </a:p>
          <a:p>
            <a:pPr marL="0" indent="0" algn="ctr">
              <a:buNone/>
            </a:pPr>
            <a:r>
              <a:rPr lang="en-US" sz="1600" b="1" dirty="0">
                <a:latin typeface="Times New Roman" panose="02020603050405020304" pitchFamily="18" charset="0"/>
                <a:cs typeface="Times New Roman" panose="02020603050405020304" pitchFamily="18" charset="0"/>
              </a:rPr>
              <a:t>Email address: </a:t>
            </a:r>
            <a:r>
              <a:rPr lang="en-US" sz="1600" b="1" dirty="0">
                <a:latin typeface="Times New Roman" panose="02020603050405020304" pitchFamily="18" charset="0"/>
                <a:cs typeface="Times New Roman" panose="02020603050405020304" pitchFamily="18" charset="0"/>
                <a:hlinkClick r:id="rId2"/>
              </a:rPr>
              <a:t>Moslem.taheri2009@yahoo.com</a:t>
            </a:r>
            <a:endParaRPr lang="en-US" sz="1600" b="1" dirty="0">
              <a:latin typeface="Times New Roman" panose="02020603050405020304" pitchFamily="18" charset="0"/>
              <a:cs typeface="Times New Roman" panose="02020603050405020304" pitchFamily="18" charset="0"/>
            </a:endParaRPr>
          </a:p>
          <a:p>
            <a:pPr marL="0" indent="0" algn="ctr">
              <a:buNone/>
            </a:pPr>
            <a:endParaRPr lang="en-US" sz="1600" b="1" dirty="0">
              <a:latin typeface="Times New Roman" panose="02020603050405020304" pitchFamily="18" charset="0"/>
              <a:cs typeface="Times New Roman" panose="02020603050405020304" pitchFamily="18" charset="0"/>
            </a:endParaRPr>
          </a:p>
          <a:p>
            <a:pPr marL="0" indent="0" algn="ctr">
              <a:buNone/>
            </a:pPr>
            <a:endParaRPr lang="en-US" sz="1600" b="1" dirty="0">
              <a:latin typeface="Times New Roman" panose="02020603050405020304" pitchFamily="18" charset="0"/>
              <a:cs typeface="Times New Roman" panose="02020603050405020304" pitchFamily="18" charset="0"/>
            </a:endParaRPr>
          </a:p>
          <a:p>
            <a:pPr marL="0" indent="0" algn="ctr">
              <a:buNone/>
            </a:pPr>
            <a:r>
              <a:rPr lang="en-US" sz="1600" dirty="0">
                <a:latin typeface="Times New Roman" panose="02020603050405020304" pitchFamily="18" charset="0"/>
                <a:cs typeface="Times New Roman" panose="02020603050405020304" pitchFamily="18" charset="0"/>
              </a:rPr>
              <a:t> Healthcare Data Modeling, Departments of Biostatistics and Epidemiology, School of Public Health, Shahid </a:t>
            </a:r>
            <a:r>
              <a:rPr lang="en-US" sz="1600" dirty="0" err="1">
                <a:latin typeface="Times New Roman" panose="02020603050405020304" pitchFamily="18" charset="0"/>
                <a:cs typeface="Times New Roman" panose="02020603050405020304" pitchFamily="18" charset="0"/>
              </a:rPr>
              <a:t>Sadoughi</a:t>
            </a:r>
            <a:r>
              <a:rPr lang="en-US" sz="1600" dirty="0">
                <a:latin typeface="Times New Roman" panose="02020603050405020304" pitchFamily="18" charset="0"/>
                <a:cs typeface="Times New Roman" panose="02020603050405020304" pitchFamily="18" charset="0"/>
              </a:rPr>
              <a:t> University of Medical Sciences, Yazd, Iran</a:t>
            </a:r>
          </a:p>
          <a:p>
            <a:pPr marL="0" indent="0" algn="ctr">
              <a:buNone/>
            </a:pPr>
            <a:endParaRPr lang="en-US" sz="1600" dirty="0">
              <a:latin typeface="Times New Roman" panose="02020603050405020304" pitchFamily="18" charset="0"/>
              <a:cs typeface="Times New Roman" panose="02020603050405020304" pitchFamily="18" charset="0"/>
            </a:endParaRPr>
          </a:p>
          <a:p>
            <a:pPr marL="0" indent="0" algn="ctr">
              <a:buNone/>
            </a:pPr>
            <a:r>
              <a:rPr lang="en-US" sz="1600" dirty="0">
                <a:latin typeface="Times New Roman" panose="02020603050405020304" pitchFamily="18" charset="0"/>
                <a:cs typeface="Times New Roman" panose="02020603050405020304" pitchFamily="18" charset="0"/>
              </a:rPr>
              <a:t>July, 2025</a:t>
            </a:r>
          </a:p>
        </p:txBody>
      </p:sp>
      <p:sp>
        <p:nvSpPr>
          <p:cNvPr id="4" name="Footer Placeholder 3">
            <a:extLst>
              <a:ext uri="{FF2B5EF4-FFF2-40B4-BE49-F238E27FC236}">
                <a16:creationId xmlns:a16="http://schemas.microsoft.com/office/drawing/2014/main" id="{57E883AF-8E36-59EF-F820-EC080F30EF1C}"/>
              </a:ext>
            </a:extLst>
          </p:cNvPr>
          <p:cNvSpPr>
            <a:spLocks noGrp="1"/>
          </p:cNvSpPr>
          <p:nvPr>
            <p:ph type="ftr" sz="quarter" idx="11"/>
          </p:nvPr>
        </p:nvSpPr>
        <p:spPr/>
        <p:txBody>
          <a:bodyPr/>
          <a:lstStyle/>
          <a:p>
            <a:r>
              <a:rPr lang="en-US"/>
              <a:t>Dr. Moslem Taheri Soodejani</a:t>
            </a:r>
          </a:p>
        </p:txBody>
      </p:sp>
    </p:spTree>
    <p:extLst>
      <p:ext uri="{BB962C8B-B14F-4D97-AF65-F5344CB8AC3E}">
        <p14:creationId xmlns:p14="http://schemas.microsoft.com/office/powerpoint/2010/main" val="9420966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AE671D-53FF-6D67-5BB3-049FB4E8BCC1}"/>
              </a:ext>
            </a:extLst>
          </p:cNvPr>
          <p:cNvSpPr>
            <a:spLocks noGrp="1"/>
          </p:cNvSpPr>
          <p:nvPr>
            <p:ph type="title"/>
          </p:nvPr>
        </p:nvSpPr>
        <p:spPr/>
        <p:txBody>
          <a:bodyPr/>
          <a:lstStyle/>
          <a:p>
            <a:r>
              <a:rPr lang="en-US" b="1" dirty="0">
                <a:latin typeface="Times New Roman" panose="02020603050405020304" pitchFamily="18" charset="0"/>
                <a:cs typeface="Times New Roman" panose="02020603050405020304" pitchFamily="18" charset="0"/>
              </a:rPr>
              <a:t>Limitations of a Cross-sectional Study</a:t>
            </a:r>
            <a:br>
              <a:rPr lang="en-US" b="1" dirty="0">
                <a:latin typeface="Times New Roman" panose="02020603050405020304" pitchFamily="18" charset="0"/>
                <a:cs typeface="Times New Roman" panose="02020603050405020304" pitchFamily="18" charset="0"/>
              </a:rPr>
            </a:br>
            <a:endParaRPr lang="en-US"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989CD95F-89F6-21FA-F0DD-03A419237716}"/>
              </a:ext>
            </a:extLst>
          </p:cNvPr>
          <p:cNvSpPr>
            <a:spLocks noGrp="1"/>
          </p:cNvSpPr>
          <p:nvPr>
            <p:ph idx="1"/>
          </p:nvPr>
        </p:nvSpPr>
        <p:spPr/>
        <p:txBody>
          <a:bodyPr>
            <a:normAutofit fontScale="92500" lnSpcReduction="10000"/>
          </a:bodyPr>
          <a:lstStyle/>
          <a:p>
            <a:r>
              <a:rPr lang="en-US" dirty="0">
                <a:effectLst/>
                <a:latin typeface="Times New Roman" panose="02020603050405020304" pitchFamily="18" charset="0"/>
                <a:cs typeface="Times New Roman" panose="02020603050405020304" pitchFamily="18" charset="0"/>
              </a:rPr>
              <a:t>Since this is a 1-time measurement of exposure and outcome, it is difficult to derive causal relationships from cross-sectional analysis</a:t>
            </a:r>
          </a:p>
          <a:p>
            <a:r>
              <a:rPr lang="en-US" dirty="0">
                <a:effectLst/>
                <a:latin typeface="Times New Roman" panose="02020603050405020304" pitchFamily="18" charset="0"/>
                <a:cs typeface="Times New Roman" panose="02020603050405020304" pitchFamily="18" charset="0"/>
              </a:rPr>
              <a:t>These studies are also prone to certain biases. For example, we wish to study the relation between diet and exercise and being overweight/obese. We conduct a cross-sectional study and recruit 250 individuals. We assess their dietary habits, exercise habits, and body mass index at one point of time in a cross-sectional survey. </a:t>
            </a:r>
          </a:p>
          <a:p>
            <a:r>
              <a:rPr lang="en-US" dirty="0">
                <a:effectLst/>
                <a:latin typeface="Times New Roman" panose="02020603050405020304" pitchFamily="18" charset="0"/>
                <a:cs typeface="Times New Roman" panose="02020603050405020304" pitchFamily="18" charset="0"/>
              </a:rPr>
              <a:t>The prevalence of an outcome depends on the incidence of the disease as well as the length of survival following the outcome. For example, even if the incidence of HIV (number of new cases) goes down in one particular community, the prevalence (total number of cases – old as well as new) may increase.</a:t>
            </a:r>
            <a:endParaRPr lang="en-US" dirty="0">
              <a:latin typeface="Times New Roman" panose="02020603050405020304" pitchFamily="18" charset="0"/>
              <a:cs typeface="Times New Roman" panose="02020603050405020304" pitchFamily="18" charset="0"/>
            </a:endParaRPr>
          </a:p>
        </p:txBody>
      </p:sp>
      <mc:AlternateContent xmlns:mc="http://schemas.openxmlformats.org/markup-compatibility/2006">
        <mc:Choice xmlns:p14="http://schemas.microsoft.com/office/powerpoint/2010/main" xmlns:iact="http://schemas.microsoft.com/office/powerpoint/2014/inkAction" Requires="p14 iact">
          <p:contentPart p14:bwMode="auto" r:id="rId4">
            <p14:nvContentPartPr>
              <p14:cNvPr id="6" name="Ink 5">
                <a:extLst>
                  <a:ext uri="{FF2B5EF4-FFF2-40B4-BE49-F238E27FC236}">
                    <a16:creationId xmlns:a16="http://schemas.microsoft.com/office/drawing/2014/main" id="{AF5C9124-6466-3217-E717-A79A1AE31D7B}"/>
                  </a:ext>
                </a:extLst>
              </p14:cNvPr>
              <p14:cNvContentPartPr/>
              <p14:nvPr>
                <p:extLst>
                  <p:ext uri="{42D2F446-02D8-4167-A562-619A0277C38B}">
                    <p15:isNarration xmlns:p15="http://schemas.microsoft.com/office/powerpoint/2012/main" val="1"/>
                  </p:ext>
                </p:extLst>
              </p14:nvPr>
            </p14:nvContentPartPr>
            <p14:xfrm>
              <a:off x="1409040" y="726120"/>
              <a:ext cx="10176840" cy="4573440"/>
            </p14:xfrm>
          </p:contentPart>
        </mc:Choice>
        <mc:Fallback>
          <p:pic>
            <p:nvPicPr>
              <p:cNvPr id="6" name="Ink 5">
                <a:extLst>
                  <a:ext uri="{FF2B5EF4-FFF2-40B4-BE49-F238E27FC236}">
                    <a16:creationId xmlns:a16="http://schemas.microsoft.com/office/drawing/2014/main" id="{AF5C9124-6466-3217-E717-A79A1AE31D7B}"/>
                  </a:ext>
                </a:extLst>
              </p:cNvPr>
              <p:cNvPicPr>
                <a:picLocks noGrp="1" noRot="1" noChangeAspect="1" noMove="1" noResize="1" noEditPoints="1" noAdjustHandles="1" noChangeArrowheads="1" noChangeShapeType="1"/>
              </p:cNvPicPr>
              <p:nvPr/>
            </p:nvPicPr>
            <p:blipFill>
              <a:blip r:embed="rId5"/>
              <a:stretch>
                <a:fillRect/>
              </a:stretch>
            </p:blipFill>
            <p:spPr>
              <a:xfrm>
                <a:off x="1399680" y="716760"/>
                <a:ext cx="10195560" cy="4592160"/>
              </a:xfrm>
              <a:prstGeom prst="rect">
                <a:avLst/>
              </a:prstGeom>
            </p:spPr>
          </p:pic>
        </mc:Fallback>
      </mc:AlternateContent>
      <p:pic>
        <p:nvPicPr>
          <p:cNvPr id="7" name="Audio 6">
            <a:hlinkClick r:id="" action="ppaction://media"/>
            <a:extLst>
              <a:ext uri="{FF2B5EF4-FFF2-40B4-BE49-F238E27FC236}">
                <a16:creationId xmlns:a16="http://schemas.microsoft.com/office/drawing/2014/main" id="{C1B8ADDF-BCEE-D99A-BB0E-D4D42B370D48}"/>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325000" t="-160938" r="-325000" b="-160938"/>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2254042816"/>
      </p:ext>
    </p:extLst>
  </p:cSld>
  <p:clrMapOvr>
    <a:masterClrMapping/>
  </p:clrMapOvr>
  <mc:AlternateContent xmlns:mc="http://schemas.openxmlformats.org/markup-compatibility/2006">
    <mc:Choice xmlns:p14="http://schemas.microsoft.com/office/powerpoint/2010/main" Requires="p14">
      <p:transition spd="slow" p14:dur="2000" advTm="189147"/>
    </mc:Choice>
    <mc:Fallback>
      <p:transition spd="slow" advTm="1891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par>
                                <p:cTn id="7" presetID="59"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md type="call" cmd="playFrom(0.0)">
                                      <p:cBhvr>
                                        <p:cTn id="9"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7B7A52-A3E0-ECCB-70FF-63E8A7B5D319}"/>
              </a:ext>
            </a:extLst>
          </p:cNvPr>
          <p:cNvSpPr>
            <a:spLocks noGrp="1"/>
          </p:cNvSpPr>
          <p:nvPr>
            <p:ph type="title"/>
          </p:nvPr>
        </p:nvSpPr>
        <p:spPr/>
        <p:txBody>
          <a:bodyPr/>
          <a:lstStyle/>
          <a:p>
            <a:r>
              <a:rPr lang="en-US" b="1" dirty="0">
                <a:latin typeface="Times New Roman" panose="02020603050405020304" pitchFamily="18" charset="0"/>
                <a:cs typeface="Times New Roman" panose="02020603050405020304" pitchFamily="18" charset="0"/>
              </a:rPr>
              <a:t>Homework</a:t>
            </a:r>
          </a:p>
        </p:txBody>
      </p:sp>
      <p:sp>
        <p:nvSpPr>
          <p:cNvPr id="3" name="Content Placeholder 2">
            <a:extLst>
              <a:ext uri="{FF2B5EF4-FFF2-40B4-BE49-F238E27FC236}">
                <a16:creationId xmlns:a16="http://schemas.microsoft.com/office/drawing/2014/main" id="{AADA9AE8-21D5-348A-B00E-9574B41C3209}"/>
              </a:ext>
            </a:extLst>
          </p:cNvPr>
          <p:cNvSpPr>
            <a:spLocks noGrp="1"/>
          </p:cNvSpPr>
          <p:nvPr>
            <p:ph idx="1"/>
          </p:nvPr>
        </p:nvSpPr>
        <p:spPr/>
        <p:txBody>
          <a:bodyPr/>
          <a:lstStyle/>
          <a:p>
            <a:pPr marL="0" indent="0">
              <a:buNone/>
            </a:pPr>
            <a:r>
              <a:rPr lang="en-US" dirty="0">
                <a:latin typeface="Times New Roman" panose="02020603050405020304" pitchFamily="18" charset="0"/>
                <a:cs typeface="Times New Roman" panose="02020603050405020304" pitchFamily="18" charset="0"/>
              </a:rPr>
              <a:t>Find and check a paper that was conducted with Cross-sectional design.</a:t>
            </a:r>
          </a:p>
        </p:txBody>
      </p:sp>
      <mc:AlternateContent xmlns:mc="http://schemas.openxmlformats.org/markup-compatibility/2006">
        <mc:Choice xmlns:p14="http://schemas.microsoft.com/office/powerpoint/2010/main" xmlns:iact="http://schemas.microsoft.com/office/powerpoint/2014/inkAction" Requires="p14 iact">
          <p:contentPart p14:bwMode="auto" r:id="rId4">
            <p14:nvContentPartPr>
              <p14:cNvPr id="4" name="Ink 3">
                <a:extLst>
                  <a:ext uri="{FF2B5EF4-FFF2-40B4-BE49-F238E27FC236}">
                    <a16:creationId xmlns:a16="http://schemas.microsoft.com/office/drawing/2014/main" id="{E0491059-63DC-A846-8D8E-54840D566A55}"/>
                  </a:ext>
                </a:extLst>
              </p14:cNvPr>
              <p14:cNvContentPartPr/>
              <p14:nvPr>
                <p:extLst>
                  <p:ext uri="{42D2F446-02D8-4167-A562-619A0277C38B}">
                    <p15:isNarration xmlns:p15="http://schemas.microsoft.com/office/powerpoint/2012/main" val="1"/>
                  </p:ext>
                </p:extLst>
              </p14:nvPr>
            </p14:nvContentPartPr>
            <p14:xfrm>
              <a:off x="4299120" y="1272960"/>
              <a:ext cx="7010640" cy="5120280"/>
            </p14:xfrm>
          </p:contentPart>
        </mc:Choice>
        <mc:Fallback>
          <p:pic>
            <p:nvPicPr>
              <p:cNvPr id="4" name="Ink 3">
                <a:extLst>
                  <a:ext uri="{FF2B5EF4-FFF2-40B4-BE49-F238E27FC236}">
                    <a16:creationId xmlns:a16="http://schemas.microsoft.com/office/drawing/2014/main" id="{E0491059-63DC-A846-8D8E-54840D566A55}"/>
                  </a:ext>
                </a:extLst>
              </p:cNvPr>
              <p:cNvPicPr>
                <a:picLocks noGrp="1" noRot="1" noChangeAspect="1" noMove="1" noResize="1" noEditPoints="1" noAdjustHandles="1" noChangeArrowheads="1" noChangeShapeType="1"/>
              </p:cNvPicPr>
              <p:nvPr/>
            </p:nvPicPr>
            <p:blipFill>
              <a:blip r:embed="rId5"/>
              <a:stretch>
                <a:fillRect/>
              </a:stretch>
            </p:blipFill>
            <p:spPr>
              <a:xfrm>
                <a:off x="4289760" y="1263600"/>
                <a:ext cx="7029360" cy="5139000"/>
              </a:xfrm>
              <a:prstGeom prst="rect">
                <a:avLst/>
              </a:prstGeom>
            </p:spPr>
          </p:pic>
        </mc:Fallback>
      </mc:AlternateContent>
      <p:pic>
        <p:nvPicPr>
          <p:cNvPr id="5" name="Audio 4">
            <a:hlinkClick r:id="" action="ppaction://media"/>
            <a:extLst>
              <a:ext uri="{FF2B5EF4-FFF2-40B4-BE49-F238E27FC236}">
                <a16:creationId xmlns:a16="http://schemas.microsoft.com/office/drawing/2014/main" id="{E4B64DB2-1801-C6F5-767E-2EFB36F81565}"/>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325000" t="-160938" r="-325000" b="-160938"/>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4248895244"/>
      </p:ext>
    </p:extLst>
  </p:cSld>
  <p:clrMapOvr>
    <a:masterClrMapping/>
  </p:clrMapOvr>
  <mc:AlternateContent xmlns:mc="http://schemas.openxmlformats.org/markup-compatibility/2006">
    <mc:Choice xmlns:p14="http://schemas.microsoft.com/office/powerpoint/2010/main" Requires="p14">
      <p:transition spd="slow" p14:dur="2000" advTm="68319"/>
    </mc:Choice>
    <mc:Fallback>
      <p:transition spd="slow" advTm="683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par>
                                <p:cTn id="7" presetID="59"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md type="call" cmd="playFrom(0.0)">
                                      <p:cBhvr>
                                        <p:cTn id="9"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28ADF5-9DD2-C05F-44B8-2C9F95C0A766}"/>
              </a:ext>
            </a:extLst>
          </p:cNvPr>
          <p:cNvSpPr>
            <a:spLocks noGrp="1"/>
          </p:cNvSpPr>
          <p:nvPr>
            <p:ph type="title"/>
          </p:nvPr>
        </p:nvSpPr>
        <p:spPr/>
        <p:txBody>
          <a:bodyPr/>
          <a:lstStyle/>
          <a:p>
            <a:pPr algn="ctr"/>
            <a:r>
              <a:rPr lang="en-US" dirty="0">
                <a:solidFill>
                  <a:srgbClr val="FF0000"/>
                </a:solidFill>
                <a:latin typeface="Times New Roman" panose="02020603050405020304" pitchFamily="18" charset="0"/>
                <a:cs typeface="Times New Roman" panose="02020603050405020304" pitchFamily="18" charset="0"/>
              </a:rPr>
              <a:t>Table of contents</a:t>
            </a:r>
          </a:p>
        </p:txBody>
      </p:sp>
      <p:sp>
        <p:nvSpPr>
          <p:cNvPr id="3" name="Content Placeholder 2">
            <a:extLst>
              <a:ext uri="{FF2B5EF4-FFF2-40B4-BE49-F238E27FC236}">
                <a16:creationId xmlns:a16="http://schemas.microsoft.com/office/drawing/2014/main" id="{9445D188-5914-EA87-DF6A-B3246E2B71B5}"/>
              </a:ext>
            </a:extLst>
          </p:cNvPr>
          <p:cNvSpPr>
            <a:spLocks noGrp="1"/>
          </p:cNvSpPr>
          <p:nvPr>
            <p:ph idx="1"/>
          </p:nvPr>
        </p:nvSpPr>
        <p:spPr>
          <a:xfrm>
            <a:off x="838200" y="1558776"/>
            <a:ext cx="10515600" cy="4618187"/>
          </a:xfrm>
        </p:spPr>
        <p:txBody>
          <a:bodyPr>
            <a:normAutofit fontScale="92500" lnSpcReduction="10000"/>
          </a:bodyPr>
          <a:lstStyle/>
          <a:p>
            <a:r>
              <a:rPr lang="en-US" dirty="0">
                <a:latin typeface="Times New Roman" panose="02020603050405020304" pitchFamily="18" charset="0"/>
                <a:cs typeface="Times New Roman" panose="02020603050405020304" pitchFamily="18" charset="0"/>
              </a:rPr>
              <a:t>Title (research question)</a:t>
            </a:r>
          </a:p>
          <a:p>
            <a:r>
              <a:rPr lang="en-US" dirty="0">
                <a:latin typeface="Times New Roman" panose="02020603050405020304" pitchFamily="18" charset="0"/>
                <a:cs typeface="Times New Roman" panose="02020603050405020304" pitchFamily="18" charset="0"/>
              </a:rPr>
              <a:t>Background</a:t>
            </a:r>
          </a:p>
          <a:p>
            <a:r>
              <a:rPr lang="en-US" dirty="0">
                <a:latin typeface="Times New Roman" panose="02020603050405020304" pitchFamily="18" charset="0"/>
                <a:cs typeface="Times New Roman" panose="02020603050405020304" pitchFamily="18" charset="0"/>
              </a:rPr>
              <a:t>Literature review</a:t>
            </a:r>
          </a:p>
          <a:p>
            <a:r>
              <a:rPr lang="en-US" dirty="0">
                <a:latin typeface="Times New Roman" panose="02020603050405020304" pitchFamily="18" charset="0"/>
                <a:cs typeface="Times New Roman" panose="02020603050405020304" pitchFamily="18" charset="0"/>
              </a:rPr>
              <a:t>Objectives</a:t>
            </a:r>
          </a:p>
          <a:p>
            <a:r>
              <a:rPr lang="en-US" dirty="0">
                <a:latin typeface="Times New Roman" panose="02020603050405020304" pitchFamily="18" charset="0"/>
                <a:cs typeface="Times New Roman" panose="02020603050405020304" pitchFamily="18" charset="0"/>
              </a:rPr>
              <a:t>Study design (Epidemiological approach)</a:t>
            </a:r>
          </a:p>
          <a:p>
            <a:r>
              <a:rPr lang="en-US" dirty="0">
                <a:latin typeface="Times New Roman" panose="02020603050405020304" pitchFamily="18" charset="0"/>
                <a:cs typeface="Times New Roman" panose="02020603050405020304" pitchFamily="18" charset="0"/>
              </a:rPr>
              <a:t>Sampling</a:t>
            </a:r>
          </a:p>
          <a:p>
            <a:r>
              <a:rPr lang="en-US" dirty="0">
                <a:latin typeface="Times New Roman" panose="02020603050405020304" pitchFamily="18" charset="0"/>
                <a:cs typeface="Times New Roman" panose="02020603050405020304" pitchFamily="18" charset="0"/>
              </a:rPr>
              <a:t>Sample size</a:t>
            </a:r>
          </a:p>
          <a:p>
            <a:r>
              <a:rPr lang="en-US" dirty="0">
                <a:latin typeface="Times New Roman" panose="02020603050405020304" pitchFamily="18" charset="0"/>
                <a:cs typeface="Times New Roman" panose="02020603050405020304" pitchFamily="18" charset="0"/>
              </a:rPr>
              <a:t>Data collection</a:t>
            </a:r>
          </a:p>
          <a:p>
            <a:r>
              <a:rPr lang="en-US" dirty="0">
                <a:latin typeface="Times New Roman" panose="02020603050405020304" pitchFamily="18" charset="0"/>
                <a:cs typeface="Times New Roman" panose="02020603050405020304" pitchFamily="18" charset="0"/>
              </a:rPr>
              <a:t>Variables </a:t>
            </a:r>
          </a:p>
          <a:p>
            <a:r>
              <a:rPr lang="en-US" dirty="0">
                <a:latin typeface="Times New Roman" panose="02020603050405020304" pitchFamily="18" charset="0"/>
                <a:cs typeface="Times New Roman" panose="02020603050405020304" pitchFamily="18" charset="0"/>
              </a:rPr>
              <a:t>Statistical analysis</a:t>
            </a:r>
          </a:p>
          <a:p>
            <a:endParaRPr lang="en-US" dirty="0">
              <a:latin typeface="Times New Roman" panose="02020603050405020304" pitchFamily="18" charset="0"/>
              <a:cs typeface="Times New Roman" panose="02020603050405020304" pitchFamily="18" charset="0"/>
            </a:endParaRPr>
          </a:p>
        </p:txBody>
      </p:sp>
      <p:sp>
        <p:nvSpPr>
          <p:cNvPr id="4" name="Footer Placeholder 3">
            <a:extLst>
              <a:ext uri="{FF2B5EF4-FFF2-40B4-BE49-F238E27FC236}">
                <a16:creationId xmlns:a16="http://schemas.microsoft.com/office/drawing/2014/main" id="{716470F0-D7CA-3E3D-0F4B-BE7E79790433}"/>
              </a:ext>
            </a:extLst>
          </p:cNvPr>
          <p:cNvSpPr>
            <a:spLocks noGrp="1"/>
          </p:cNvSpPr>
          <p:nvPr>
            <p:ph type="ftr" sz="quarter" idx="11"/>
          </p:nvPr>
        </p:nvSpPr>
        <p:spPr/>
        <p:txBody>
          <a:bodyPr/>
          <a:lstStyle/>
          <a:p>
            <a:r>
              <a:rPr lang="en-US"/>
              <a:t>Dr. Moslem Taheri Soodejani</a:t>
            </a:r>
          </a:p>
        </p:txBody>
      </p:sp>
      <p:pic>
        <p:nvPicPr>
          <p:cNvPr id="6" name="Audio 5">
            <a:hlinkClick r:id="" action="ppaction://media"/>
            <a:extLst>
              <a:ext uri="{FF2B5EF4-FFF2-40B4-BE49-F238E27FC236}">
                <a16:creationId xmlns:a16="http://schemas.microsoft.com/office/drawing/2014/main" id="{61878878-4A4B-950E-A445-1B6345B63317}"/>
              </a:ext>
            </a:extLst>
          </p:cNvPr>
          <p:cNvPicPr>
            <a:picLocks noChangeAspect="1"/>
          </p:cNvPicPr>
          <p:nvPr>
            <a:audioFile r:link="rId3"/>
            <p:extLst>
              <p:ext uri="{DAA4B4D4-6D71-4841-9C94-3DE7FCFB9230}">
                <p14:media xmlns:p14="http://schemas.microsoft.com/office/powerpoint/2010/main" r:embed="rId2"/>
              </p:ext>
            </p:extLst>
          </p:nvPr>
        </p:nvPicPr>
        <p:blipFill>
          <a:blip r:embed="rId5"/>
          <a:srcRect l="-325000" t="-160938" r="-325000" b="-160938"/>
          <a:stretch>
            <a:fillRect/>
          </a:stretch>
        </p:blipFill>
        <p:spPr>
          <a:xfrm>
            <a:off x="9144000" y="5143500"/>
            <a:ext cx="3048000" cy="1714500"/>
          </a:xfrm>
          <a:prstGeom prst="rect">
            <a:avLst/>
          </a:prstGeom>
        </p:spPr>
      </p:pic>
    </p:spTree>
    <p:custDataLst>
      <p:tags r:id="rId1"/>
    </p:custDataLst>
    <p:extLst>
      <p:ext uri="{BB962C8B-B14F-4D97-AF65-F5344CB8AC3E}">
        <p14:creationId xmlns:p14="http://schemas.microsoft.com/office/powerpoint/2010/main" val="3968870295"/>
      </p:ext>
    </p:extLst>
  </p:cSld>
  <p:clrMapOvr>
    <a:masterClrMapping/>
  </p:clrMapOvr>
  <mc:AlternateContent xmlns:mc="http://schemas.openxmlformats.org/markup-compatibility/2006">
    <mc:Choice xmlns:p14="http://schemas.microsoft.com/office/powerpoint/2010/main" Requires="p14">
      <p:transition spd="slow" p14:dur="2000" advTm="14521"/>
    </mc:Choice>
    <mc:Fallback>
      <p:transition spd="slow" advTm="145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6" presetClass="emph" presetSubtype="0" fill="hold" nodeType="clickEffect">
                                  <p:stCondLst>
                                    <p:cond delay="0"/>
                                  </p:stCondLst>
                                  <p:iterate type="lt">
                                    <p:tmPct val="4000"/>
                                  </p:iterate>
                                  <p:childTnLst>
                                    <p:set>
                                      <p:cBhvr override="childStyle">
                                        <p:cTn id="10" dur="500" fill="hold"/>
                                        <p:tgtEl>
                                          <p:spTgt spid="3">
                                            <p:txEl>
                                              <p:pRg st="0" end="0"/>
                                            </p:txEl>
                                          </p:spTgt>
                                        </p:tgtEl>
                                        <p:attrNameLst>
                                          <p:attrName>style.color</p:attrName>
                                        </p:attrNameLst>
                                      </p:cBhvr>
                                      <p:to>
                                        <p:clrVal>
                                          <a:srgbClr val="E7E6E6"/>
                                        </p:clrVal>
                                      </p:to>
                                    </p:set>
                                    <p:set>
                                      <p:cBhvr>
                                        <p:cTn id="11" dur="500" fill="hold"/>
                                        <p:tgtEl>
                                          <p:spTgt spid="3">
                                            <p:txEl>
                                              <p:pRg st="0" end="0"/>
                                            </p:txEl>
                                          </p:spTgt>
                                        </p:tgtEl>
                                        <p:attrNameLst>
                                          <p:attrName>fillcolor</p:attrName>
                                        </p:attrNameLst>
                                      </p:cBhvr>
                                      <p:to>
                                        <p:clrVal>
                                          <a:srgbClr val="E7E6E6"/>
                                        </p:clrVal>
                                      </p:to>
                                    </p:set>
                                    <p:set>
                                      <p:cBhvr>
                                        <p:cTn id="12" dur="500" fill="hold"/>
                                        <p:tgtEl>
                                          <p:spTgt spid="3">
                                            <p:txEl>
                                              <p:pRg st="0" end="0"/>
                                            </p:txEl>
                                          </p:spTgt>
                                        </p:tgtEl>
                                        <p:attrNameLst>
                                          <p:attrName>fill.type</p:attrName>
                                        </p:attrNameLst>
                                      </p:cBhvr>
                                      <p:to>
                                        <p:strVal val="solid"/>
                                      </p:to>
                                    </p:set>
                                  </p:childTnLst>
                                </p:cTn>
                              </p:par>
                              <p:par>
                                <p:cTn id="13" presetID="16" presetClass="emph" presetSubtype="0" fill="hold" nodeType="withEffect">
                                  <p:stCondLst>
                                    <p:cond delay="0"/>
                                  </p:stCondLst>
                                  <p:iterate type="lt">
                                    <p:tmPct val="4000"/>
                                  </p:iterate>
                                  <p:childTnLst>
                                    <p:set>
                                      <p:cBhvr override="childStyle">
                                        <p:cTn id="14" dur="500" fill="hold"/>
                                        <p:tgtEl>
                                          <p:spTgt spid="3">
                                            <p:txEl>
                                              <p:pRg st="1" end="1"/>
                                            </p:txEl>
                                          </p:spTgt>
                                        </p:tgtEl>
                                        <p:attrNameLst>
                                          <p:attrName>style.color</p:attrName>
                                        </p:attrNameLst>
                                      </p:cBhvr>
                                      <p:to>
                                        <p:clrVal>
                                          <a:srgbClr val="E7E6E6"/>
                                        </p:clrVal>
                                      </p:to>
                                    </p:set>
                                    <p:set>
                                      <p:cBhvr>
                                        <p:cTn id="15" dur="500" fill="hold"/>
                                        <p:tgtEl>
                                          <p:spTgt spid="3">
                                            <p:txEl>
                                              <p:pRg st="1" end="1"/>
                                            </p:txEl>
                                          </p:spTgt>
                                        </p:tgtEl>
                                        <p:attrNameLst>
                                          <p:attrName>fillcolor</p:attrName>
                                        </p:attrNameLst>
                                      </p:cBhvr>
                                      <p:to>
                                        <p:clrVal>
                                          <a:srgbClr val="E7E6E6"/>
                                        </p:clrVal>
                                      </p:to>
                                    </p:set>
                                    <p:set>
                                      <p:cBhvr>
                                        <p:cTn id="16" dur="500" fill="hold"/>
                                        <p:tgtEl>
                                          <p:spTgt spid="3">
                                            <p:txEl>
                                              <p:pRg st="1" end="1"/>
                                            </p:txEl>
                                          </p:spTgt>
                                        </p:tgtEl>
                                        <p:attrNameLst>
                                          <p:attrName>fill.type</p:attrName>
                                        </p:attrNameLst>
                                      </p:cBhvr>
                                      <p:to>
                                        <p:strVal val="solid"/>
                                      </p:to>
                                    </p:set>
                                  </p:childTnLst>
                                </p:cTn>
                              </p:par>
                              <p:par>
                                <p:cTn id="17" presetID="16" presetClass="emph" presetSubtype="0" fill="hold" nodeType="withEffect">
                                  <p:stCondLst>
                                    <p:cond delay="0"/>
                                  </p:stCondLst>
                                  <p:iterate type="lt">
                                    <p:tmPct val="4000"/>
                                  </p:iterate>
                                  <p:childTnLst>
                                    <p:set>
                                      <p:cBhvr override="childStyle">
                                        <p:cTn id="18" dur="500" fill="hold"/>
                                        <p:tgtEl>
                                          <p:spTgt spid="3">
                                            <p:txEl>
                                              <p:pRg st="2" end="2"/>
                                            </p:txEl>
                                          </p:spTgt>
                                        </p:tgtEl>
                                        <p:attrNameLst>
                                          <p:attrName>style.color</p:attrName>
                                        </p:attrNameLst>
                                      </p:cBhvr>
                                      <p:to>
                                        <p:clrVal>
                                          <a:srgbClr val="E7E6E6"/>
                                        </p:clrVal>
                                      </p:to>
                                    </p:set>
                                    <p:set>
                                      <p:cBhvr>
                                        <p:cTn id="19" dur="500" fill="hold"/>
                                        <p:tgtEl>
                                          <p:spTgt spid="3">
                                            <p:txEl>
                                              <p:pRg st="2" end="2"/>
                                            </p:txEl>
                                          </p:spTgt>
                                        </p:tgtEl>
                                        <p:attrNameLst>
                                          <p:attrName>fillcolor</p:attrName>
                                        </p:attrNameLst>
                                      </p:cBhvr>
                                      <p:to>
                                        <p:clrVal>
                                          <a:srgbClr val="E7E6E6"/>
                                        </p:clrVal>
                                      </p:to>
                                    </p:set>
                                    <p:set>
                                      <p:cBhvr>
                                        <p:cTn id="20" dur="500" fill="hold"/>
                                        <p:tgtEl>
                                          <p:spTgt spid="3">
                                            <p:txEl>
                                              <p:pRg st="2" end="2"/>
                                            </p:txEl>
                                          </p:spTgt>
                                        </p:tgtEl>
                                        <p:attrNameLst>
                                          <p:attrName>fill.type</p:attrName>
                                        </p:attrNameLst>
                                      </p:cBhvr>
                                      <p:to>
                                        <p:strVal val="solid"/>
                                      </p:to>
                                    </p:set>
                                  </p:childTnLst>
                                </p:cTn>
                              </p:par>
                              <p:par>
                                <p:cTn id="21" presetID="16" presetClass="emph" presetSubtype="0" fill="hold" nodeType="withEffect">
                                  <p:stCondLst>
                                    <p:cond delay="0"/>
                                  </p:stCondLst>
                                  <p:iterate type="lt">
                                    <p:tmPct val="4000"/>
                                  </p:iterate>
                                  <p:childTnLst>
                                    <p:set>
                                      <p:cBhvr override="childStyle">
                                        <p:cTn id="22" dur="500" fill="hold"/>
                                        <p:tgtEl>
                                          <p:spTgt spid="3">
                                            <p:txEl>
                                              <p:pRg st="3" end="3"/>
                                            </p:txEl>
                                          </p:spTgt>
                                        </p:tgtEl>
                                        <p:attrNameLst>
                                          <p:attrName>style.color</p:attrName>
                                        </p:attrNameLst>
                                      </p:cBhvr>
                                      <p:to>
                                        <p:clrVal>
                                          <a:srgbClr val="E7E6E6"/>
                                        </p:clrVal>
                                      </p:to>
                                    </p:set>
                                    <p:set>
                                      <p:cBhvr>
                                        <p:cTn id="23" dur="500" fill="hold"/>
                                        <p:tgtEl>
                                          <p:spTgt spid="3">
                                            <p:txEl>
                                              <p:pRg st="3" end="3"/>
                                            </p:txEl>
                                          </p:spTgt>
                                        </p:tgtEl>
                                        <p:attrNameLst>
                                          <p:attrName>fillcolor</p:attrName>
                                        </p:attrNameLst>
                                      </p:cBhvr>
                                      <p:to>
                                        <p:clrVal>
                                          <a:srgbClr val="E7E6E6"/>
                                        </p:clrVal>
                                      </p:to>
                                    </p:set>
                                    <p:set>
                                      <p:cBhvr>
                                        <p:cTn id="24" dur="500" fill="hold"/>
                                        <p:tgtEl>
                                          <p:spTgt spid="3">
                                            <p:txEl>
                                              <p:pRg st="3" end="3"/>
                                            </p:txEl>
                                          </p:spTgt>
                                        </p:tgtEl>
                                        <p:attrNameLst>
                                          <p:attrName>fill.type</p:attrName>
                                        </p:attrNameLst>
                                      </p:cBhvr>
                                      <p:to>
                                        <p:strVal val="solid"/>
                                      </p:to>
                                    </p:set>
                                  </p:childTnLst>
                                </p:cTn>
                              </p:par>
                            </p:childTnLst>
                          </p:cTn>
                        </p:par>
                      </p:childTnLst>
                    </p:cTn>
                  </p:par>
                  <p:par>
                    <p:cTn id="25" fill="hold">
                      <p:stCondLst>
                        <p:cond delay="indefinite"/>
                      </p:stCondLst>
                      <p:childTnLst>
                        <p:par>
                          <p:cTn id="26" fill="hold">
                            <p:stCondLst>
                              <p:cond delay="0"/>
                            </p:stCondLst>
                            <p:childTnLst>
                              <p:par>
                                <p:cTn id="27" presetID="16" presetClass="emph" presetSubtype="0" fill="hold" nodeType="clickEffect">
                                  <p:stCondLst>
                                    <p:cond delay="0"/>
                                  </p:stCondLst>
                                  <p:iterate type="lt">
                                    <p:tmPct val="4000"/>
                                  </p:iterate>
                                  <p:childTnLst>
                                    <p:set>
                                      <p:cBhvr override="childStyle">
                                        <p:cTn id="28" dur="500" fill="hold"/>
                                        <p:tgtEl>
                                          <p:spTgt spid="3">
                                            <p:txEl>
                                              <p:pRg st="4" end="4"/>
                                            </p:txEl>
                                          </p:spTgt>
                                        </p:tgtEl>
                                        <p:attrNameLst>
                                          <p:attrName>style.color</p:attrName>
                                        </p:attrNameLst>
                                      </p:cBhvr>
                                      <p:to>
                                        <p:clrVal>
                                          <a:srgbClr val="FF0000"/>
                                        </p:clrVal>
                                      </p:to>
                                    </p:set>
                                    <p:set>
                                      <p:cBhvr>
                                        <p:cTn id="29" dur="500" fill="hold"/>
                                        <p:tgtEl>
                                          <p:spTgt spid="3">
                                            <p:txEl>
                                              <p:pRg st="4" end="4"/>
                                            </p:txEl>
                                          </p:spTgt>
                                        </p:tgtEl>
                                        <p:attrNameLst>
                                          <p:attrName>fillcolor</p:attrName>
                                        </p:attrNameLst>
                                      </p:cBhvr>
                                      <p:to>
                                        <p:clrVal>
                                          <a:srgbClr val="FF0000"/>
                                        </p:clrVal>
                                      </p:to>
                                    </p:set>
                                    <p:set>
                                      <p:cBhvr>
                                        <p:cTn id="30" dur="500" fill="hold"/>
                                        <p:tgtEl>
                                          <p:spTgt spid="3">
                                            <p:txEl>
                                              <p:pRg st="4" end="4"/>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7B15E5-E549-2F73-9F96-62B399D7C365}"/>
              </a:ext>
            </a:extLst>
          </p:cNvPr>
          <p:cNvSpPr>
            <a:spLocks noGrp="1"/>
          </p:cNvSpPr>
          <p:nvPr>
            <p:ph type="title"/>
          </p:nvPr>
        </p:nvSpPr>
        <p:spPr/>
        <p:txBody>
          <a:bodyPr/>
          <a:lstStyle/>
          <a:p>
            <a:r>
              <a:rPr lang="en-US" b="1" dirty="0">
                <a:solidFill>
                  <a:srgbClr val="FF0000"/>
                </a:solidFill>
                <a:latin typeface="Times New Roman" panose="02020603050405020304" pitchFamily="18" charset="0"/>
                <a:cs typeface="Times New Roman" panose="02020603050405020304" pitchFamily="18" charset="0"/>
              </a:rPr>
              <a:t>Cross-sectional studies</a:t>
            </a:r>
          </a:p>
        </p:txBody>
      </p:sp>
      <p:sp>
        <p:nvSpPr>
          <p:cNvPr id="3" name="Content Placeholder 2">
            <a:extLst>
              <a:ext uri="{FF2B5EF4-FFF2-40B4-BE49-F238E27FC236}">
                <a16:creationId xmlns:a16="http://schemas.microsoft.com/office/drawing/2014/main" id="{C0428F08-C489-2967-86E8-725B396B0952}"/>
              </a:ext>
            </a:extLst>
          </p:cNvPr>
          <p:cNvSpPr>
            <a:spLocks noGrp="1"/>
          </p:cNvSpPr>
          <p:nvPr>
            <p:ph idx="1"/>
          </p:nvPr>
        </p:nvSpPr>
        <p:spPr/>
        <p:txBody>
          <a:bodyPr/>
          <a:lstStyle/>
          <a:p>
            <a:r>
              <a:rPr lang="en-US" dirty="0">
                <a:latin typeface="Times New Roman" panose="02020603050405020304" pitchFamily="18" charset="0"/>
                <a:cs typeface="Times New Roman" panose="02020603050405020304" pitchFamily="18" charset="0"/>
              </a:rPr>
              <a:t>A cross-sectional study is an observational research design that examines data from a population or a representative subset </a:t>
            </a:r>
            <a:r>
              <a:rPr lang="en-US" b="1" dirty="0">
                <a:latin typeface="Times New Roman" panose="02020603050405020304" pitchFamily="18" charset="0"/>
                <a:cs typeface="Times New Roman" panose="02020603050405020304" pitchFamily="18" charset="0"/>
              </a:rPr>
              <a:t>at a single point in time</a:t>
            </a:r>
            <a:r>
              <a:rPr lang="en-US" dirty="0">
                <a:latin typeface="Times New Roman" panose="02020603050405020304" pitchFamily="18" charset="0"/>
                <a:cs typeface="Times New Roman" panose="02020603050405020304" pitchFamily="18" charset="0"/>
              </a:rPr>
              <a:t>. It provides a "snapshot" of the prevalence of a disease or health-related characteristics.</a:t>
            </a:r>
            <a:endParaRPr lang="en-US" b="1" dirty="0">
              <a:latin typeface="Times New Roman" panose="02020603050405020304" pitchFamily="18" charset="0"/>
              <a:cs typeface="Times New Roman" panose="02020603050405020304" pitchFamily="18" charset="0"/>
            </a:endParaRPr>
          </a:p>
        </p:txBody>
      </p:sp>
      <mc:AlternateContent xmlns:mc="http://schemas.openxmlformats.org/markup-compatibility/2006">
        <mc:Choice xmlns:p14="http://schemas.microsoft.com/office/powerpoint/2010/main" xmlns:iact="http://schemas.microsoft.com/office/powerpoint/2014/inkAction" Requires="p14 iact">
          <p:contentPart p14:bwMode="auto" r:id="rId4">
            <p14:nvContentPartPr>
              <p14:cNvPr id="5" name="Ink 4">
                <a:extLst>
                  <a:ext uri="{FF2B5EF4-FFF2-40B4-BE49-F238E27FC236}">
                    <a16:creationId xmlns:a16="http://schemas.microsoft.com/office/drawing/2014/main" id="{6B442CDB-5459-27E1-C3A2-CE1C5BF5866C}"/>
                  </a:ext>
                </a:extLst>
              </p14:cNvPr>
              <p14:cNvContentPartPr/>
              <p14:nvPr>
                <p:extLst>
                  <p:ext uri="{42D2F446-02D8-4167-A562-619A0277C38B}">
                    <p15:isNarration xmlns:p15="http://schemas.microsoft.com/office/powerpoint/2012/main" val="1"/>
                  </p:ext>
                </p:extLst>
              </p14:nvPr>
            </p14:nvContentPartPr>
            <p14:xfrm>
              <a:off x="817920" y="2535480"/>
              <a:ext cx="10465920" cy="3242520"/>
            </p14:xfrm>
          </p:contentPart>
        </mc:Choice>
        <mc:Fallback>
          <p:pic>
            <p:nvPicPr>
              <p:cNvPr id="5" name="Ink 4">
                <a:extLst>
                  <a:ext uri="{FF2B5EF4-FFF2-40B4-BE49-F238E27FC236}">
                    <a16:creationId xmlns:a16="http://schemas.microsoft.com/office/drawing/2014/main" id="{6B442CDB-5459-27E1-C3A2-CE1C5BF5866C}"/>
                  </a:ext>
                </a:extLst>
              </p:cNvPr>
              <p:cNvPicPr>
                <a:picLocks noGrp="1" noRot="1" noChangeAspect="1" noMove="1" noResize="1" noEditPoints="1" noAdjustHandles="1" noChangeArrowheads="1" noChangeShapeType="1"/>
              </p:cNvPicPr>
              <p:nvPr/>
            </p:nvPicPr>
            <p:blipFill>
              <a:blip r:embed="rId5"/>
              <a:stretch>
                <a:fillRect/>
              </a:stretch>
            </p:blipFill>
            <p:spPr>
              <a:xfrm>
                <a:off x="808560" y="2526120"/>
                <a:ext cx="10484640" cy="3261240"/>
              </a:xfrm>
              <a:prstGeom prst="rect">
                <a:avLst/>
              </a:prstGeom>
            </p:spPr>
          </p:pic>
        </mc:Fallback>
      </mc:AlternateContent>
      <p:pic>
        <p:nvPicPr>
          <p:cNvPr id="6" name="Audio 5">
            <a:hlinkClick r:id="" action="ppaction://media"/>
            <a:extLst>
              <a:ext uri="{FF2B5EF4-FFF2-40B4-BE49-F238E27FC236}">
                <a16:creationId xmlns:a16="http://schemas.microsoft.com/office/drawing/2014/main" id="{2AA1EBB5-850D-A8BB-306B-74E3FCC7AE88}"/>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325000" t="-160938" r="-325000" b="-160938"/>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1256464638"/>
      </p:ext>
    </p:extLst>
  </p:cSld>
  <p:clrMapOvr>
    <a:masterClrMapping/>
  </p:clrMapOvr>
  <mc:AlternateContent xmlns:mc="http://schemas.openxmlformats.org/markup-compatibility/2006">
    <mc:Choice xmlns:p14="http://schemas.microsoft.com/office/powerpoint/2010/main" Requires="p14">
      <p:transition spd="slow" p14:dur="2000" advTm="73503"/>
    </mc:Choice>
    <mc:Fallback>
      <p:transition spd="slow" advTm="735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par>
                                <p:cTn id="7" presetID="59"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md type="call" cmd="playFrom(0.0)">
                                      <p:cBhvr>
                                        <p:cTn id="9"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9328A-E59B-8EB6-AD3B-6D68EED64F70}"/>
              </a:ext>
            </a:extLst>
          </p:cNvPr>
          <p:cNvSpPr>
            <a:spLocks noGrp="1"/>
          </p:cNvSpPr>
          <p:nvPr>
            <p:ph type="title"/>
          </p:nvPr>
        </p:nvSpPr>
        <p:spPr/>
        <p:txBody>
          <a:bodyPr/>
          <a:lstStyle/>
          <a:p>
            <a:r>
              <a:rPr lang="en-US" dirty="0">
                <a:latin typeface="Times New Roman" panose="02020603050405020304" pitchFamily="18" charset="0"/>
                <a:cs typeface="Times New Roman" panose="02020603050405020304" pitchFamily="18" charset="0"/>
              </a:rPr>
              <a:t>Cross-sectional design</a:t>
            </a:r>
          </a:p>
        </p:txBody>
      </p:sp>
      <p:pic>
        <p:nvPicPr>
          <p:cNvPr id="5" name="Content Placeholder 4">
            <a:extLst>
              <a:ext uri="{FF2B5EF4-FFF2-40B4-BE49-F238E27FC236}">
                <a16:creationId xmlns:a16="http://schemas.microsoft.com/office/drawing/2014/main" id="{831B14A3-5047-8573-5263-49C3ED4C638E}"/>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191670" y="1976284"/>
            <a:ext cx="7857940" cy="2908382"/>
          </a:xfrm>
        </p:spPr>
      </p:pic>
      <mc:AlternateContent xmlns:mc="http://schemas.openxmlformats.org/markup-compatibility/2006">
        <mc:Choice xmlns:p14="http://schemas.microsoft.com/office/powerpoint/2010/main" xmlns:iact="http://schemas.microsoft.com/office/powerpoint/2014/inkAction" Requires="p14 iact">
          <p:contentPart p14:bwMode="auto" r:id="rId5">
            <p14:nvContentPartPr>
              <p14:cNvPr id="3" name="Ink 2">
                <a:extLst>
                  <a:ext uri="{FF2B5EF4-FFF2-40B4-BE49-F238E27FC236}">
                    <a16:creationId xmlns:a16="http://schemas.microsoft.com/office/drawing/2014/main" id="{58E7F695-47A7-42D3-734F-2340C15A3C17}"/>
                  </a:ext>
                </a:extLst>
              </p14:cNvPr>
              <p14:cNvContentPartPr/>
              <p14:nvPr>
                <p:extLst>
                  <p:ext uri="{42D2F446-02D8-4167-A562-619A0277C38B}">
                    <p15:isNarration xmlns:p15="http://schemas.microsoft.com/office/powerpoint/2012/main" val="1"/>
                  </p:ext>
                </p:extLst>
              </p14:nvPr>
            </p14:nvContentPartPr>
            <p14:xfrm>
              <a:off x="3686400" y="4636440"/>
              <a:ext cx="3536280" cy="1373040"/>
            </p14:xfrm>
          </p:contentPart>
        </mc:Choice>
        <mc:Fallback>
          <p:pic>
            <p:nvPicPr>
              <p:cNvPr id="3" name="Ink 2">
                <a:extLst>
                  <a:ext uri="{FF2B5EF4-FFF2-40B4-BE49-F238E27FC236}">
                    <a16:creationId xmlns:a16="http://schemas.microsoft.com/office/drawing/2014/main" id="{58E7F695-47A7-42D3-734F-2340C15A3C17}"/>
                  </a:ext>
                </a:extLst>
              </p:cNvPr>
              <p:cNvPicPr>
                <a:picLocks noGrp="1" noRot="1" noChangeAspect="1" noMove="1" noResize="1" noEditPoints="1" noAdjustHandles="1" noChangeArrowheads="1" noChangeShapeType="1"/>
              </p:cNvPicPr>
              <p:nvPr/>
            </p:nvPicPr>
            <p:blipFill>
              <a:blip r:embed="rId6"/>
              <a:stretch>
                <a:fillRect/>
              </a:stretch>
            </p:blipFill>
            <p:spPr>
              <a:xfrm>
                <a:off x="3677040" y="4627080"/>
                <a:ext cx="3555000" cy="1391760"/>
              </a:xfrm>
              <a:prstGeom prst="rect">
                <a:avLst/>
              </a:prstGeom>
            </p:spPr>
          </p:pic>
        </mc:Fallback>
      </mc:AlternateContent>
      <p:pic>
        <p:nvPicPr>
          <p:cNvPr id="4" name="Audio 3">
            <a:hlinkClick r:id="" action="ppaction://media"/>
            <a:extLst>
              <a:ext uri="{FF2B5EF4-FFF2-40B4-BE49-F238E27FC236}">
                <a16:creationId xmlns:a16="http://schemas.microsoft.com/office/drawing/2014/main" id="{CC2E4203-58E5-63AE-7EBE-44F3A9B9FC3E}"/>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325000" t="-160938" r="-325000" b="-160938"/>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319984157"/>
      </p:ext>
    </p:extLst>
  </p:cSld>
  <p:clrMapOvr>
    <a:masterClrMapping/>
  </p:clrMapOvr>
  <mc:AlternateContent xmlns:mc="http://schemas.openxmlformats.org/markup-compatibility/2006">
    <mc:Choice xmlns:p14="http://schemas.microsoft.com/office/powerpoint/2010/main" Requires="p14">
      <p:transition spd="slow" p14:dur="2000" advTm="26281"/>
    </mc:Choice>
    <mc:Fallback>
      <p:transition spd="slow" advTm="262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59"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md type="call" cmd="playFrom(0.0)">
                                      <p:cBhvr>
                                        <p:cTn id="9"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826028-0776-82C5-E522-EF3C4E64E9D5}"/>
              </a:ext>
            </a:extLst>
          </p:cNvPr>
          <p:cNvSpPr>
            <a:spLocks noGrp="1"/>
          </p:cNvSpPr>
          <p:nvPr>
            <p:ph type="title"/>
          </p:nvPr>
        </p:nvSpPr>
        <p:spPr/>
        <p:txBody>
          <a:bodyPr>
            <a:normAutofit/>
          </a:bodyPr>
          <a:lstStyle/>
          <a:p>
            <a:r>
              <a:rPr lang="en-US" sz="3600" b="1" dirty="0">
                <a:latin typeface="Times New Roman" panose="02020603050405020304" pitchFamily="18" charset="0"/>
                <a:cs typeface="Times New Roman" panose="02020603050405020304" pitchFamily="18" charset="0"/>
              </a:rPr>
              <a:t>Examples of Cross-Sectional Studies</a:t>
            </a:r>
            <a:br>
              <a:rPr lang="en-US" sz="3600" b="1" dirty="0">
                <a:latin typeface="Times New Roman" panose="02020603050405020304" pitchFamily="18" charset="0"/>
                <a:cs typeface="Times New Roman" panose="02020603050405020304" pitchFamily="18" charset="0"/>
              </a:rPr>
            </a:br>
            <a:endParaRPr lang="en-US" sz="3600"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60AE740F-DC82-679B-06F1-2390A53B9EAF}"/>
              </a:ext>
            </a:extLst>
          </p:cNvPr>
          <p:cNvSpPr>
            <a:spLocks noGrp="1"/>
          </p:cNvSpPr>
          <p:nvPr>
            <p:ph idx="1"/>
          </p:nvPr>
        </p:nvSpPr>
        <p:spPr/>
        <p:txBody>
          <a:bodyPr/>
          <a:lstStyle/>
          <a:p>
            <a:pPr marL="0" indent="0">
              <a:buNone/>
            </a:pPr>
            <a:r>
              <a:rPr lang="en-US" b="1" dirty="0">
                <a:latin typeface="Times New Roman" panose="02020603050405020304" pitchFamily="18" charset="0"/>
                <a:cs typeface="Times New Roman" panose="02020603050405020304" pitchFamily="18" charset="0"/>
              </a:rPr>
              <a:t>Antibiotic resistance in Propionibacterium acnes strains (Sardana </a:t>
            </a:r>
            <a:r>
              <a:rPr lang="en-US" b="1" i="1" dirty="0">
                <a:latin typeface="Times New Roman" panose="02020603050405020304" pitchFamily="18" charset="0"/>
                <a:cs typeface="Times New Roman" panose="02020603050405020304" pitchFamily="18" charset="0"/>
              </a:rPr>
              <a:t>et al</a:t>
            </a:r>
            <a:r>
              <a:rPr lang="en-US" b="1" dirty="0">
                <a:latin typeface="Times New Roman" panose="02020603050405020304" pitchFamily="18" charset="0"/>
                <a:cs typeface="Times New Roman" panose="02020603050405020304" pitchFamily="18" charset="0"/>
              </a:rPr>
              <a:t>., 2016)</a:t>
            </a:r>
          </a:p>
          <a:p>
            <a:pPr marL="0" indent="0">
              <a:buNone/>
            </a:pPr>
            <a:r>
              <a:rPr lang="en-US" dirty="0">
                <a:latin typeface="Times New Roman" panose="02020603050405020304" pitchFamily="18" charset="0"/>
                <a:cs typeface="Times New Roman" panose="02020603050405020304" pitchFamily="18" charset="0"/>
              </a:rPr>
              <a:t>A study by Sardana </a:t>
            </a:r>
            <a:r>
              <a:rPr lang="en-US" i="1" dirty="0">
                <a:latin typeface="Times New Roman" panose="02020603050405020304" pitchFamily="18" charset="0"/>
                <a:cs typeface="Times New Roman" panose="02020603050405020304" pitchFamily="18" charset="0"/>
              </a:rPr>
              <a:t>et al</a:t>
            </a:r>
            <a:r>
              <a:rPr lang="en-US" dirty="0">
                <a:latin typeface="Times New Roman" panose="02020603050405020304" pitchFamily="18" charset="0"/>
                <a:cs typeface="Times New Roman" panose="02020603050405020304" pitchFamily="18" charset="0"/>
              </a:rPr>
              <a:t>. evaluated the antibiotic resistance in isolates of </a:t>
            </a:r>
            <a:r>
              <a:rPr lang="en-US" i="1" dirty="0">
                <a:latin typeface="Times New Roman" panose="02020603050405020304" pitchFamily="18" charset="0"/>
                <a:cs typeface="Times New Roman" panose="02020603050405020304" pitchFamily="18" charset="0"/>
              </a:rPr>
              <a:t>Propionibacterium acnes</a:t>
            </a:r>
            <a:r>
              <a:rPr lang="en-US" dirty="0">
                <a:latin typeface="Times New Roman" panose="02020603050405020304" pitchFamily="18" charset="0"/>
                <a:cs typeface="Times New Roman" panose="02020603050405020304" pitchFamily="18" charset="0"/>
              </a:rPr>
              <a:t> in a tertiary care hospital in India. They recruited 80 patients of acne vulgaris, collected specimen for isolation from open or closed </a:t>
            </a:r>
            <a:r>
              <a:rPr lang="en-US" dirty="0" err="1">
                <a:latin typeface="Times New Roman" panose="02020603050405020304" pitchFamily="18" charset="0"/>
                <a:cs typeface="Times New Roman" panose="02020603050405020304" pitchFamily="18" charset="0"/>
              </a:rPr>
              <a:t>comedones</a:t>
            </a:r>
            <a:r>
              <a:rPr lang="en-US" dirty="0">
                <a:latin typeface="Times New Roman" panose="02020603050405020304" pitchFamily="18" charset="0"/>
                <a:cs typeface="Times New Roman" panose="02020603050405020304" pitchFamily="18" charset="0"/>
              </a:rPr>
              <a:t>. These specimens were then cultured, the growth identified, and antibiotic susceptibility and resistance were assessed.</a:t>
            </a:r>
          </a:p>
          <a:p>
            <a:pPr marL="0" indent="0">
              <a:buNone/>
            </a:pPr>
            <a:endParaRPr lang="en-US" dirty="0">
              <a:latin typeface="Times New Roman" panose="02020603050405020304" pitchFamily="18" charset="0"/>
              <a:cs typeface="Times New Roman" panose="02020603050405020304" pitchFamily="18" charset="0"/>
            </a:endParaRPr>
          </a:p>
        </p:txBody>
      </p:sp>
      <mc:AlternateContent xmlns:mc="http://schemas.openxmlformats.org/markup-compatibility/2006">
        <mc:Choice xmlns:p14="http://schemas.microsoft.com/office/powerpoint/2010/main" xmlns:iact="http://schemas.microsoft.com/office/powerpoint/2014/inkAction" Requires="p14 iact">
          <p:contentPart p14:bwMode="auto" r:id="rId4">
            <p14:nvContentPartPr>
              <p14:cNvPr id="4" name="Ink 3">
                <a:extLst>
                  <a:ext uri="{FF2B5EF4-FFF2-40B4-BE49-F238E27FC236}">
                    <a16:creationId xmlns:a16="http://schemas.microsoft.com/office/drawing/2014/main" id="{4CB64A7B-4939-8A34-FDD4-430F0DF14342}"/>
                  </a:ext>
                </a:extLst>
              </p14:cNvPr>
              <p14:cNvContentPartPr/>
              <p14:nvPr>
                <p:extLst>
                  <p:ext uri="{42D2F446-02D8-4167-A562-619A0277C38B}">
                    <p15:isNarration xmlns:p15="http://schemas.microsoft.com/office/powerpoint/2012/main" val="1"/>
                  </p:ext>
                </p:extLst>
              </p14:nvPr>
            </p14:nvContentPartPr>
            <p14:xfrm>
              <a:off x="3371400" y="4671000"/>
              <a:ext cx="7122600" cy="1385280"/>
            </p14:xfrm>
          </p:contentPart>
        </mc:Choice>
        <mc:Fallback>
          <p:pic>
            <p:nvPicPr>
              <p:cNvPr id="4" name="Ink 3">
                <a:extLst>
                  <a:ext uri="{FF2B5EF4-FFF2-40B4-BE49-F238E27FC236}">
                    <a16:creationId xmlns:a16="http://schemas.microsoft.com/office/drawing/2014/main" id="{4CB64A7B-4939-8A34-FDD4-430F0DF14342}"/>
                  </a:ext>
                </a:extLst>
              </p:cNvPr>
              <p:cNvPicPr>
                <a:picLocks noGrp="1" noRot="1" noChangeAspect="1" noMove="1" noResize="1" noEditPoints="1" noAdjustHandles="1" noChangeArrowheads="1" noChangeShapeType="1"/>
              </p:cNvPicPr>
              <p:nvPr/>
            </p:nvPicPr>
            <p:blipFill>
              <a:blip r:embed="rId5"/>
              <a:stretch>
                <a:fillRect/>
              </a:stretch>
            </p:blipFill>
            <p:spPr>
              <a:xfrm>
                <a:off x="3362040" y="4661640"/>
                <a:ext cx="7141320" cy="1404000"/>
              </a:xfrm>
              <a:prstGeom prst="rect">
                <a:avLst/>
              </a:prstGeom>
            </p:spPr>
          </p:pic>
        </mc:Fallback>
      </mc:AlternateContent>
      <p:pic>
        <p:nvPicPr>
          <p:cNvPr id="5" name="Audio 4">
            <a:hlinkClick r:id="" action="ppaction://media"/>
            <a:extLst>
              <a:ext uri="{FF2B5EF4-FFF2-40B4-BE49-F238E27FC236}">
                <a16:creationId xmlns:a16="http://schemas.microsoft.com/office/drawing/2014/main" id="{7E254659-44D8-9B7D-A187-20528D8A5B02}"/>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325000" t="-160938" r="-325000" b="-160938"/>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3683485660"/>
      </p:ext>
    </p:extLst>
  </p:cSld>
  <p:clrMapOvr>
    <a:masterClrMapping/>
  </p:clrMapOvr>
  <mc:AlternateContent xmlns:mc="http://schemas.openxmlformats.org/markup-compatibility/2006">
    <mc:Choice xmlns:p14="http://schemas.microsoft.com/office/powerpoint/2010/main" Requires="p14">
      <p:transition spd="slow" p14:dur="2000" advTm="31967"/>
    </mc:Choice>
    <mc:Fallback>
      <p:transition spd="slow" advTm="319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par>
                                <p:cTn id="7" presetID="59"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md type="call" cmd="playFrom(0.0)">
                                      <p:cBhvr>
                                        <p:cTn id="9"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228E22-E02E-2EDD-429E-1A135117A699}"/>
              </a:ext>
            </a:extLst>
          </p:cNvPr>
          <p:cNvSpPr>
            <a:spLocks noGrp="1"/>
          </p:cNvSpPr>
          <p:nvPr>
            <p:ph type="title"/>
          </p:nvPr>
        </p:nvSpPr>
        <p:spPr/>
        <p:txBody>
          <a:bodyPr/>
          <a:lstStyle/>
          <a:p>
            <a:r>
              <a:rPr lang="en-US" b="1" dirty="0">
                <a:latin typeface="Times New Roman" panose="02020603050405020304" pitchFamily="18" charset="0"/>
                <a:cs typeface="Times New Roman" panose="02020603050405020304" pitchFamily="18" charset="0"/>
              </a:rPr>
              <a:t>Measurements in a Cross-sectional Study</a:t>
            </a:r>
            <a:br>
              <a:rPr lang="en-US" b="1" dirty="0">
                <a:latin typeface="Times New Roman" panose="02020603050405020304" pitchFamily="18" charset="0"/>
                <a:cs typeface="Times New Roman" panose="02020603050405020304" pitchFamily="18" charset="0"/>
              </a:rPr>
            </a:br>
            <a:endParaRPr lang="en-US"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13F58990-B6BE-4868-F747-83EB6D651F2A}"/>
              </a:ext>
            </a:extLst>
          </p:cNvPr>
          <p:cNvSpPr>
            <a:spLocks noGrp="1"/>
          </p:cNvSpPr>
          <p:nvPr>
            <p:ph idx="1"/>
          </p:nvPr>
        </p:nvSpPr>
        <p:spPr/>
        <p:txBody>
          <a:bodyPr>
            <a:normAutofit/>
          </a:bodyPr>
          <a:lstStyle/>
          <a:p>
            <a:pPr marL="0" indent="0">
              <a:buNone/>
            </a:pPr>
            <a:r>
              <a:rPr lang="en-US" b="1" dirty="0">
                <a:latin typeface="Times New Roman" panose="02020603050405020304" pitchFamily="18" charset="0"/>
                <a:cs typeface="Times New Roman" panose="02020603050405020304" pitchFamily="18" charset="0"/>
              </a:rPr>
              <a:t>1. Cross-sectional study designs may be used for population-based surveys</a:t>
            </a:r>
          </a:p>
          <a:p>
            <a:pPr marL="0" indent="0">
              <a:buNone/>
            </a:pPr>
            <a:endParaRPr lang="en-US" dirty="0">
              <a:latin typeface="Times New Roman" panose="02020603050405020304" pitchFamily="18" charset="0"/>
              <a:cs typeface="Times New Roman" panose="02020603050405020304" pitchFamily="18" charset="0"/>
            </a:endParaRPr>
          </a:p>
          <a:p>
            <a:pPr marL="0" indent="0">
              <a:buNone/>
            </a:pPr>
            <a:r>
              <a:rPr lang="en-US" b="1" dirty="0">
                <a:latin typeface="Times New Roman" panose="02020603050405020304" pitchFamily="18" charset="0"/>
                <a:cs typeface="Times New Roman" panose="02020603050405020304" pitchFamily="18" charset="0"/>
              </a:rPr>
              <a:t>Example: </a:t>
            </a:r>
            <a:r>
              <a:rPr lang="en-US" dirty="0">
                <a:latin typeface="Times New Roman" panose="02020603050405020304" pitchFamily="18" charset="0"/>
                <a:cs typeface="Times New Roman" panose="02020603050405020304" pitchFamily="18" charset="0"/>
              </a:rPr>
              <a:t>We are interested to know the prevalence of vitiligo in a village. We design a population-based survey to assess the prevalence of this condition. We go to all the houses that were supposed to be included in the study and examine the population. The total sample surveyed is 5686. Of these, we found that 98 individuals have vitiligo. Thus, the prevalence of vitiligo in this community is: Prevalence = 98/5686 or 17.23/1000 population</a:t>
            </a:r>
          </a:p>
          <a:p>
            <a:pPr marL="0" indent="0">
              <a:buNone/>
            </a:pPr>
            <a:endParaRPr lang="en-US" dirty="0">
              <a:latin typeface="Times New Roman" panose="02020603050405020304" pitchFamily="18" charset="0"/>
              <a:cs typeface="Times New Roman" panose="02020603050405020304" pitchFamily="18" charset="0"/>
            </a:endParaRPr>
          </a:p>
        </p:txBody>
      </p:sp>
      <mc:AlternateContent xmlns:mc="http://schemas.openxmlformats.org/markup-compatibility/2006">
        <mc:Choice xmlns:p14="http://schemas.microsoft.com/office/powerpoint/2010/main" xmlns:iact="http://schemas.microsoft.com/office/powerpoint/2014/inkAction" Requires="p14 iact">
          <p:contentPart p14:bwMode="auto" r:id="rId4">
            <p14:nvContentPartPr>
              <p14:cNvPr id="9" name="Ink 8">
                <a:extLst>
                  <a:ext uri="{FF2B5EF4-FFF2-40B4-BE49-F238E27FC236}">
                    <a16:creationId xmlns:a16="http://schemas.microsoft.com/office/drawing/2014/main" id="{64DFCED7-758E-D10C-5884-68099FDB0A72}"/>
                  </a:ext>
                </a:extLst>
              </p14:cNvPr>
              <p14:cNvContentPartPr/>
              <p14:nvPr>
                <p:extLst>
                  <p:ext uri="{42D2F446-02D8-4167-A562-619A0277C38B}">
                    <p15:isNarration xmlns:p15="http://schemas.microsoft.com/office/powerpoint/2012/main" val="1"/>
                  </p:ext>
                </p:extLst>
              </p14:nvPr>
            </p14:nvContentPartPr>
            <p14:xfrm>
              <a:off x="3395880" y="2053440"/>
              <a:ext cx="8643240" cy="4804920"/>
            </p14:xfrm>
          </p:contentPart>
        </mc:Choice>
        <mc:Fallback>
          <p:pic>
            <p:nvPicPr>
              <p:cNvPr id="9" name="Ink 8">
                <a:extLst>
                  <a:ext uri="{FF2B5EF4-FFF2-40B4-BE49-F238E27FC236}">
                    <a16:creationId xmlns:a16="http://schemas.microsoft.com/office/drawing/2014/main" id="{64DFCED7-758E-D10C-5884-68099FDB0A72}"/>
                  </a:ext>
                </a:extLst>
              </p:cNvPr>
              <p:cNvPicPr>
                <a:picLocks noGrp="1" noRot="1" noChangeAspect="1" noMove="1" noResize="1" noEditPoints="1" noAdjustHandles="1" noChangeArrowheads="1" noChangeShapeType="1"/>
              </p:cNvPicPr>
              <p:nvPr/>
            </p:nvPicPr>
            <p:blipFill>
              <a:blip r:embed="rId5"/>
              <a:stretch>
                <a:fillRect/>
              </a:stretch>
            </p:blipFill>
            <p:spPr>
              <a:xfrm>
                <a:off x="3386520" y="2044080"/>
                <a:ext cx="8661960" cy="4823640"/>
              </a:xfrm>
              <a:prstGeom prst="rect">
                <a:avLst/>
              </a:prstGeom>
            </p:spPr>
          </p:pic>
        </mc:Fallback>
      </mc:AlternateContent>
      <p:pic>
        <p:nvPicPr>
          <p:cNvPr id="10" name="Audio 9">
            <a:hlinkClick r:id="" action="ppaction://media"/>
            <a:extLst>
              <a:ext uri="{FF2B5EF4-FFF2-40B4-BE49-F238E27FC236}">
                <a16:creationId xmlns:a16="http://schemas.microsoft.com/office/drawing/2014/main" id="{473937B9-3335-B6BD-FE15-9C65ACC048F8}"/>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325000" t="-160938" r="-325000" b="-160938"/>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437117688"/>
      </p:ext>
    </p:extLst>
  </p:cSld>
  <p:clrMapOvr>
    <a:masterClrMapping/>
  </p:clrMapOvr>
  <mc:AlternateContent xmlns:mc="http://schemas.openxmlformats.org/markup-compatibility/2006">
    <mc:Choice xmlns:p14="http://schemas.microsoft.com/office/powerpoint/2010/main" Requires="p14">
      <p:transition spd="slow" p14:dur="2000" advTm="110775"/>
    </mc:Choice>
    <mc:Fallback>
      <p:transition spd="slow" advTm="1107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par>
                                <p:cTn id="7" presetID="59"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md type="call" cmd="playFrom(0.0)">
                                      <p:cBhvr>
                                        <p:cTn id="9"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10"/>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E79E02-0F2C-F666-5157-ECC5F7937383}"/>
              </a:ext>
            </a:extLst>
          </p:cNvPr>
          <p:cNvSpPr>
            <a:spLocks noGrp="1"/>
          </p:cNvSpPr>
          <p:nvPr>
            <p:ph type="title"/>
          </p:nvPr>
        </p:nvSpPr>
        <p:spPr/>
        <p:txBody>
          <a:bodyPr/>
          <a:lstStyle/>
          <a:p>
            <a:r>
              <a:rPr lang="en-US" b="1" dirty="0">
                <a:latin typeface="Times New Roman" panose="02020603050405020304" pitchFamily="18" charset="0"/>
                <a:cs typeface="Times New Roman" panose="02020603050405020304" pitchFamily="18" charset="0"/>
              </a:rPr>
              <a:t>Measurements in a Cross-sectional Study</a:t>
            </a:r>
            <a:br>
              <a:rPr lang="en-US" b="1" dirty="0">
                <a:latin typeface="Times New Roman" panose="02020603050405020304" pitchFamily="18" charset="0"/>
                <a:cs typeface="Times New Roman" panose="02020603050405020304" pitchFamily="18" charset="0"/>
              </a:rPr>
            </a:br>
            <a:endParaRPr lang="en-US" dirty="0"/>
          </a:p>
        </p:txBody>
      </p:sp>
      <p:sp>
        <p:nvSpPr>
          <p:cNvPr id="3" name="Content Placeholder 2">
            <a:extLst>
              <a:ext uri="{FF2B5EF4-FFF2-40B4-BE49-F238E27FC236}">
                <a16:creationId xmlns:a16="http://schemas.microsoft.com/office/drawing/2014/main" id="{277AA3D4-6381-C56B-2CB2-D84B280DA311}"/>
              </a:ext>
            </a:extLst>
          </p:cNvPr>
          <p:cNvSpPr>
            <a:spLocks noGrp="1"/>
          </p:cNvSpPr>
          <p:nvPr>
            <p:ph idx="1"/>
          </p:nvPr>
        </p:nvSpPr>
        <p:spPr/>
        <p:txBody>
          <a:bodyPr>
            <a:normAutofit fontScale="77500" lnSpcReduction="20000"/>
          </a:bodyPr>
          <a:lstStyle/>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pPr marL="0" indent="0">
              <a:buNone/>
            </a:pPr>
            <a:r>
              <a:rPr lang="en-US" dirty="0">
                <a:latin typeface="Times New Roman" panose="02020603050405020304" pitchFamily="18" charset="0"/>
                <a:cs typeface="Times New Roman" panose="02020603050405020304" pitchFamily="18" charset="0"/>
              </a:rPr>
              <a:t>2. Cross-sectional studies may also be used for estimating the prevalence in clinic-based studies. </a:t>
            </a:r>
          </a:p>
          <a:p>
            <a:pPr marL="0" indent="0">
              <a:buNone/>
            </a:pPr>
            <a:r>
              <a:rPr lang="en-US" b="1" dirty="0">
                <a:latin typeface="Times New Roman" panose="02020603050405020304" pitchFamily="18" charset="0"/>
                <a:cs typeface="Times New Roman" panose="02020603050405020304" pitchFamily="18" charset="0"/>
              </a:rPr>
              <a:t>Example: </a:t>
            </a:r>
            <a:r>
              <a:rPr lang="en-US" dirty="0">
                <a:latin typeface="Times New Roman" panose="02020603050405020304" pitchFamily="18" charset="0"/>
                <a:cs typeface="Times New Roman" panose="02020603050405020304" pitchFamily="18" charset="0"/>
              </a:rPr>
              <a:t>Research question – What is the prevalence of HIV in patients presenting with an STI?</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We evaluate 300 patients with an STI clinic. We record this history, clinical examination, and test them for HIV antibodies (using ELISA) during their first visit to the clinic. We find that 60 of these individuals are HIV infected. Thus, we have detected a prevalence of 20% HIV infection among our STI patients. This type of study will be classified as a cross-sectional study. Kindly note that this being a clinic-based study, it may have all the limitations of a clinic-based study. Thus, the prevalence from these data may have limited generalizability. Nonetheless, this type of study design will be classified as a cross-sectional study.</a:t>
            </a:r>
          </a:p>
          <a:p>
            <a:endParaRPr lang="en-US" dirty="0">
              <a:latin typeface="Times New Roman" panose="02020603050405020304" pitchFamily="18" charset="0"/>
              <a:cs typeface="Times New Roman" panose="02020603050405020304" pitchFamily="18" charset="0"/>
            </a:endParaRPr>
          </a:p>
        </p:txBody>
      </p:sp>
      <mc:AlternateContent xmlns:mc="http://schemas.openxmlformats.org/markup-compatibility/2006">
        <mc:Choice xmlns:p14="http://schemas.microsoft.com/office/powerpoint/2010/main" xmlns:iact="http://schemas.microsoft.com/office/powerpoint/2014/inkAction" Requires="p14 iact">
          <p:contentPart p14:bwMode="auto" r:id="rId4">
            <p14:nvContentPartPr>
              <p14:cNvPr id="4" name="Ink 3">
                <a:extLst>
                  <a:ext uri="{FF2B5EF4-FFF2-40B4-BE49-F238E27FC236}">
                    <a16:creationId xmlns:a16="http://schemas.microsoft.com/office/drawing/2014/main" id="{ABDCBD25-9902-DDB9-6BA8-45AC9B7C5CF2}"/>
                  </a:ext>
                </a:extLst>
              </p14:cNvPr>
              <p14:cNvContentPartPr/>
              <p14:nvPr>
                <p:extLst>
                  <p:ext uri="{42D2F446-02D8-4167-A562-619A0277C38B}">
                    <p15:isNarration xmlns:p15="http://schemas.microsoft.com/office/powerpoint/2012/main" val="1"/>
                  </p:ext>
                </p:extLst>
              </p14:nvPr>
            </p14:nvContentPartPr>
            <p14:xfrm>
              <a:off x="1288080" y="2033280"/>
              <a:ext cx="9972720" cy="4739040"/>
            </p14:xfrm>
          </p:contentPart>
        </mc:Choice>
        <mc:Fallback>
          <p:pic>
            <p:nvPicPr>
              <p:cNvPr id="4" name="Ink 3">
                <a:extLst>
                  <a:ext uri="{FF2B5EF4-FFF2-40B4-BE49-F238E27FC236}">
                    <a16:creationId xmlns:a16="http://schemas.microsoft.com/office/drawing/2014/main" id="{ABDCBD25-9902-DDB9-6BA8-45AC9B7C5CF2}"/>
                  </a:ext>
                </a:extLst>
              </p:cNvPr>
              <p:cNvPicPr>
                <a:picLocks noGrp="1" noRot="1" noChangeAspect="1" noMove="1" noResize="1" noEditPoints="1" noAdjustHandles="1" noChangeArrowheads="1" noChangeShapeType="1"/>
              </p:cNvPicPr>
              <p:nvPr/>
            </p:nvPicPr>
            <p:blipFill>
              <a:blip r:embed="rId5"/>
              <a:stretch>
                <a:fillRect/>
              </a:stretch>
            </p:blipFill>
            <p:spPr>
              <a:xfrm>
                <a:off x="1278720" y="2023920"/>
                <a:ext cx="9991440" cy="4757760"/>
              </a:xfrm>
              <a:prstGeom prst="rect">
                <a:avLst/>
              </a:prstGeom>
            </p:spPr>
          </p:pic>
        </mc:Fallback>
      </mc:AlternateContent>
      <p:pic>
        <p:nvPicPr>
          <p:cNvPr id="5" name="Audio 4">
            <a:hlinkClick r:id="" action="ppaction://media"/>
            <a:extLst>
              <a:ext uri="{FF2B5EF4-FFF2-40B4-BE49-F238E27FC236}">
                <a16:creationId xmlns:a16="http://schemas.microsoft.com/office/drawing/2014/main" id="{7F72DF1D-9523-891B-CE4D-AD60A1492EDF}"/>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325000" t="-160938" r="-325000" b="-160938"/>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3570744418"/>
      </p:ext>
    </p:extLst>
  </p:cSld>
  <p:clrMapOvr>
    <a:masterClrMapping/>
  </p:clrMapOvr>
  <mc:AlternateContent xmlns:mc="http://schemas.openxmlformats.org/markup-compatibility/2006">
    <mc:Choice xmlns:p14="http://schemas.microsoft.com/office/powerpoint/2010/main" Requires="p14">
      <p:transition spd="slow" p14:dur="2000" advTm="98555"/>
    </mc:Choice>
    <mc:Fallback>
      <p:transition spd="slow" advTm="985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par>
                                <p:cTn id="7" presetID="59"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md type="call" cmd="playFrom(0.0)">
                                      <p:cBhvr>
                                        <p:cTn id="9"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5FE9C6-E79A-2D60-B9FA-30DFDAAF0D41}"/>
              </a:ext>
            </a:extLst>
          </p:cNvPr>
          <p:cNvSpPr>
            <a:spLocks noGrp="1"/>
          </p:cNvSpPr>
          <p:nvPr>
            <p:ph type="title"/>
          </p:nvPr>
        </p:nvSpPr>
        <p:spPr/>
        <p:txBody>
          <a:bodyPr/>
          <a:lstStyle/>
          <a:p>
            <a:r>
              <a:rPr lang="en-US" b="1" dirty="0">
                <a:latin typeface="Times New Roman" panose="02020603050405020304" pitchFamily="18" charset="0"/>
                <a:cs typeface="Times New Roman" panose="02020603050405020304" pitchFamily="18" charset="0"/>
              </a:rPr>
              <a:t>Measurements in a Cross-sectional Study</a:t>
            </a:r>
            <a:br>
              <a:rPr lang="en-US" b="1" dirty="0">
                <a:latin typeface="Times New Roman" panose="02020603050405020304" pitchFamily="18" charset="0"/>
                <a:cs typeface="Times New Roman" panose="02020603050405020304" pitchFamily="18" charset="0"/>
              </a:rPr>
            </a:br>
            <a:endParaRPr lang="en-US" dirty="0"/>
          </a:p>
        </p:txBody>
      </p:sp>
      <p:sp>
        <p:nvSpPr>
          <p:cNvPr id="3" name="Content Placeholder 2">
            <a:extLst>
              <a:ext uri="{FF2B5EF4-FFF2-40B4-BE49-F238E27FC236}">
                <a16:creationId xmlns:a16="http://schemas.microsoft.com/office/drawing/2014/main" id="{C4B21F30-7E00-54C0-1344-D28EC02594AD}"/>
              </a:ext>
            </a:extLst>
          </p:cNvPr>
          <p:cNvSpPr>
            <a:spLocks noGrp="1"/>
          </p:cNvSpPr>
          <p:nvPr>
            <p:ph idx="1"/>
          </p:nvPr>
        </p:nvSpPr>
        <p:spPr/>
        <p:txBody>
          <a:bodyPr/>
          <a:lstStyle/>
          <a:p>
            <a:pPr marL="0" indent="0" algn="just">
              <a:buNone/>
            </a:pPr>
            <a:r>
              <a:rPr lang="en-US" dirty="0">
                <a:latin typeface="Times New Roman" panose="02020603050405020304" pitchFamily="18" charset="0"/>
                <a:cs typeface="Times New Roman" panose="02020603050405020304" pitchFamily="18" charset="0"/>
              </a:rPr>
              <a:t>3. Cross-sectional studies may also be used to calculate the ORs</a:t>
            </a:r>
          </a:p>
          <a:p>
            <a:pPr algn="just"/>
            <a:r>
              <a:rPr lang="en-US" b="1" dirty="0">
                <a:latin typeface="Times New Roman" panose="02020603050405020304" pitchFamily="18" charset="0"/>
                <a:cs typeface="Times New Roman" panose="02020603050405020304" pitchFamily="18" charset="0"/>
              </a:rPr>
              <a:t>For example</a:t>
            </a:r>
            <a:r>
              <a:rPr lang="en-US" dirty="0">
                <a:latin typeface="Times New Roman" panose="02020603050405020304" pitchFamily="18" charset="0"/>
                <a:cs typeface="Times New Roman" panose="02020603050405020304" pitchFamily="18" charset="0"/>
              </a:rPr>
              <a:t>, if we wish to understand the association between gender and HIV status, we will able to create a 2 × 2 table for the above-mentioned cross-sectional study. Of the 300 individuals evaluated, we have recruited 200 male and 100 female participants. Of the 60 HIV-infected individuals, 50 are males and 10 are females. </a:t>
            </a:r>
          </a:p>
          <a:p>
            <a:pPr algn="just"/>
            <a:endParaRPr lang="en-US" dirty="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9BC3A70D-F2A4-6ADC-FB6F-F5284C2E7DC8}"/>
              </a:ext>
            </a:extLst>
          </p:cNvPr>
          <p:cNvPicPr>
            <a:picLocks noChangeAspect="1"/>
          </p:cNvPicPr>
          <p:nvPr/>
        </p:nvPicPr>
        <p:blipFill>
          <a:blip r:embed="rId4"/>
          <a:stretch>
            <a:fillRect/>
          </a:stretch>
        </p:blipFill>
        <p:spPr>
          <a:xfrm>
            <a:off x="944603" y="4455641"/>
            <a:ext cx="6810375" cy="1533525"/>
          </a:xfrm>
          <a:prstGeom prst="rect">
            <a:avLst/>
          </a:prstGeom>
        </p:spPr>
      </p:pic>
      <mc:AlternateContent xmlns:mc="http://schemas.openxmlformats.org/markup-compatibility/2006">
        <mc:Choice xmlns:p14="http://schemas.microsoft.com/office/powerpoint/2010/main" xmlns:iact="http://schemas.microsoft.com/office/powerpoint/2014/inkAction" Requires="p14 iact">
          <p:contentPart p14:bwMode="auto" r:id="rId5">
            <p14:nvContentPartPr>
              <p14:cNvPr id="7" name="Ink 6">
                <a:extLst>
                  <a:ext uri="{FF2B5EF4-FFF2-40B4-BE49-F238E27FC236}">
                    <a16:creationId xmlns:a16="http://schemas.microsoft.com/office/drawing/2014/main" id="{6B46D725-A0A2-B05F-9D71-EB1F46E494FE}"/>
                  </a:ext>
                </a:extLst>
              </p14:cNvPr>
              <p14:cNvContentPartPr/>
              <p14:nvPr>
                <p:extLst>
                  <p:ext uri="{42D2F446-02D8-4167-A562-619A0277C38B}">
                    <p15:isNarration xmlns:p15="http://schemas.microsoft.com/office/powerpoint/2012/main" val="1"/>
                  </p:ext>
                </p:extLst>
              </p14:nvPr>
            </p14:nvContentPartPr>
            <p14:xfrm>
              <a:off x="7108560" y="582120"/>
              <a:ext cx="4663080" cy="6259680"/>
            </p14:xfrm>
          </p:contentPart>
        </mc:Choice>
        <mc:Fallback>
          <p:pic>
            <p:nvPicPr>
              <p:cNvPr id="7" name="Ink 6">
                <a:extLst>
                  <a:ext uri="{FF2B5EF4-FFF2-40B4-BE49-F238E27FC236}">
                    <a16:creationId xmlns:a16="http://schemas.microsoft.com/office/drawing/2014/main" id="{6B46D725-A0A2-B05F-9D71-EB1F46E494FE}"/>
                  </a:ext>
                </a:extLst>
              </p:cNvPr>
              <p:cNvPicPr>
                <a:picLocks noGrp="1" noRot="1" noChangeAspect="1" noMove="1" noResize="1" noEditPoints="1" noAdjustHandles="1" noChangeArrowheads="1" noChangeShapeType="1"/>
              </p:cNvPicPr>
              <p:nvPr/>
            </p:nvPicPr>
            <p:blipFill>
              <a:blip r:embed="rId6"/>
              <a:stretch>
                <a:fillRect/>
              </a:stretch>
            </p:blipFill>
            <p:spPr>
              <a:xfrm>
                <a:off x="7099200" y="572760"/>
                <a:ext cx="4681800" cy="6278400"/>
              </a:xfrm>
              <a:prstGeom prst="rect">
                <a:avLst/>
              </a:prstGeom>
            </p:spPr>
          </p:pic>
        </mc:Fallback>
      </mc:AlternateContent>
      <p:pic>
        <p:nvPicPr>
          <p:cNvPr id="8" name="Audio 7">
            <a:hlinkClick r:id="" action="ppaction://media"/>
            <a:extLst>
              <a:ext uri="{FF2B5EF4-FFF2-40B4-BE49-F238E27FC236}">
                <a16:creationId xmlns:a16="http://schemas.microsoft.com/office/drawing/2014/main" id="{6AB41847-3FC1-A418-B47F-7C610A7E0111}"/>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325000" t="-160938" r="-325000" b="-160938"/>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3064164938"/>
      </p:ext>
    </p:extLst>
  </p:cSld>
  <p:clrMapOvr>
    <a:masterClrMapping/>
  </p:clrMapOvr>
  <mc:AlternateContent xmlns:mc="http://schemas.openxmlformats.org/markup-compatibility/2006">
    <mc:Choice xmlns:p14="http://schemas.microsoft.com/office/powerpoint/2010/main" Requires="p14">
      <p:transition spd="slow" p14:dur="2000" advTm="108919"/>
    </mc:Choice>
    <mc:Fallback>
      <p:transition spd="slow" advTm="1089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par>
                                <p:cTn id="7" presetID="59"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md type="call" cmd="playFrom(0.0)">
                                      <p:cBhvr>
                                        <p:cTn id="9"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8"/>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6DFA87-26AF-2291-D563-BB31289B9057}"/>
              </a:ext>
            </a:extLst>
          </p:cNvPr>
          <p:cNvSpPr>
            <a:spLocks noGrp="1"/>
          </p:cNvSpPr>
          <p:nvPr>
            <p:ph type="title"/>
          </p:nvPr>
        </p:nvSpPr>
        <p:spPr/>
        <p:txBody>
          <a:bodyPr/>
          <a:lstStyle/>
          <a:p>
            <a:r>
              <a:rPr lang="en-US" b="1" dirty="0">
                <a:latin typeface="Times New Roman" panose="02020603050405020304" pitchFamily="18" charset="0"/>
                <a:cs typeface="Times New Roman" panose="02020603050405020304" pitchFamily="18" charset="0"/>
              </a:rPr>
              <a:t>Strengths of a Cross-sectional Study</a:t>
            </a:r>
            <a:br>
              <a:rPr lang="en-US" b="1" dirty="0">
                <a:latin typeface="Times New Roman" panose="02020603050405020304" pitchFamily="18" charset="0"/>
                <a:cs typeface="Times New Roman" panose="02020603050405020304" pitchFamily="18" charset="0"/>
              </a:rPr>
            </a:br>
            <a:endParaRPr lang="en-US"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FAF2593B-F380-7050-2989-E824AB6DBF5C}"/>
              </a:ext>
            </a:extLst>
          </p:cNvPr>
          <p:cNvSpPr>
            <a:spLocks noGrp="1"/>
          </p:cNvSpPr>
          <p:nvPr>
            <p:ph idx="1"/>
          </p:nvPr>
        </p:nvSpPr>
        <p:spPr/>
        <p:txBody>
          <a:bodyPr>
            <a:normAutofit fontScale="92500"/>
          </a:bodyPr>
          <a:lstStyle/>
          <a:p>
            <a:pPr algn="just"/>
            <a:r>
              <a:rPr lang="en-US" dirty="0">
                <a:effectLst/>
                <a:latin typeface="Times New Roman" panose="02020603050405020304" pitchFamily="18" charset="0"/>
                <a:cs typeface="Times New Roman" panose="02020603050405020304" pitchFamily="18" charset="0"/>
              </a:rPr>
              <a:t>Cross-sectional studies can usually be conducted relatively faster and are inexpensive – particularly when compared with cohort studies (prospective)</a:t>
            </a:r>
          </a:p>
          <a:p>
            <a:pPr algn="just"/>
            <a:r>
              <a:rPr lang="en-US" dirty="0">
                <a:effectLst/>
                <a:latin typeface="Times New Roman" panose="02020603050405020304" pitchFamily="18" charset="0"/>
                <a:cs typeface="Times New Roman" panose="02020603050405020304" pitchFamily="18" charset="0"/>
              </a:rPr>
              <a:t>These are studies are conducted either before planning a cohort study or a baseline in a cohort study. These types of designs will give us information about the prevalence of outcomes or exposures; this information will be useful for designing the cohort study</a:t>
            </a:r>
          </a:p>
          <a:p>
            <a:pPr algn="just"/>
            <a:r>
              <a:rPr lang="en-US" dirty="0">
                <a:effectLst/>
                <a:latin typeface="Times New Roman" panose="02020603050405020304" pitchFamily="18" charset="0"/>
                <a:cs typeface="Times New Roman" panose="02020603050405020304" pitchFamily="18" charset="0"/>
              </a:rPr>
              <a:t>These study designs may be useful for public health planning, monitoring, and evaluation. For example, sometimes the National AIDS </a:t>
            </a:r>
            <a:r>
              <a:rPr lang="en-US" dirty="0" err="1">
                <a:effectLst/>
                <a:latin typeface="Times New Roman" panose="02020603050405020304" pitchFamily="18" charset="0"/>
                <a:cs typeface="Times New Roman" panose="02020603050405020304" pitchFamily="18" charset="0"/>
              </a:rPr>
              <a:t>Programme</a:t>
            </a:r>
            <a:r>
              <a:rPr lang="en-US" dirty="0">
                <a:effectLst/>
                <a:latin typeface="Times New Roman" panose="02020603050405020304" pitchFamily="18" charset="0"/>
                <a:cs typeface="Times New Roman" panose="02020603050405020304" pitchFamily="18" charset="0"/>
              </a:rPr>
              <a:t> conducted cross-sectional sentinel surveys among high-risk groups and ante-natal mothers every year to monitor the prevalence of HIV in these groups.</a:t>
            </a:r>
          </a:p>
          <a:p>
            <a:pPr algn="just"/>
            <a:endParaRPr lang="en-US" dirty="0">
              <a:latin typeface="Times New Roman" panose="02020603050405020304" pitchFamily="18" charset="0"/>
              <a:cs typeface="Times New Roman" panose="02020603050405020304" pitchFamily="18" charset="0"/>
            </a:endParaRPr>
          </a:p>
        </p:txBody>
      </p:sp>
      <mc:AlternateContent xmlns:mc="http://schemas.openxmlformats.org/markup-compatibility/2006">
        <mc:Choice xmlns:p14="http://schemas.microsoft.com/office/powerpoint/2010/main" xmlns:iact="http://schemas.microsoft.com/office/powerpoint/2014/inkAction" Requires="p14 iact">
          <p:contentPart p14:bwMode="auto" r:id="rId4">
            <p14:nvContentPartPr>
              <p14:cNvPr id="5" name="Ink 4">
                <a:extLst>
                  <a:ext uri="{FF2B5EF4-FFF2-40B4-BE49-F238E27FC236}">
                    <a16:creationId xmlns:a16="http://schemas.microsoft.com/office/drawing/2014/main" id="{D346BAC1-3015-A3A9-901D-398DF0D7411A}"/>
                  </a:ext>
                </a:extLst>
              </p14:cNvPr>
              <p14:cNvContentPartPr/>
              <p14:nvPr>
                <p:extLst>
                  <p:ext uri="{42D2F446-02D8-4167-A562-619A0277C38B}">
                    <p15:isNarration xmlns:p15="http://schemas.microsoft.com/office/powerpoint/2012/main" val="1"/>
                  </p:ext>
                </p:extLst>
              </p14:nvPr>
            </p14:nvContentPartPr>
            <p14:xfrm>
              <a:off x="2304000" y="3159000"/>
              <a:ext cx="7374240" cy="1652760"/>
            </p14:xfrm>
          </p:contentPart>
        </mc:Choice>
        <mc:Fallback>
          <p:pic>
            <p:nvPicPr>
              <p:cNvPr id="5" name="Ink 4">
                <a:extLst>
                  <a:ext uri="{FF2B5EF4-FFF2-40B4-BE49-F238E27FC236}">
                    <a16:creationId xmlns:a16="http://schemas.microsoft.com/office/drawing/2014/main" id="{D346BAC1-3015-A3A9-901D-398DF0D7411A}"/>
                  </a:ext>
                </a:extLst>
              </p:cNvPr>
              <p:cNvPicPr>
                <a:picLocks noGrp="1" noRot="1" noChangeAspect="1" noMove="1" noResize="1" noEditPoints="1" noAdjustHandles="1" noChangeArrowheads="1" noChangeShapeType="1"/>
              </p:cNvPicPr>
              <p:nvPr/>
            </p:nvPicPr>
            <p:blipFill>
              <a:blip r:embed="rId5"/>
              <a:stretch>
                <a:fillRect/>
              </a:stretch>
            </p:blipFill>
            <p:spPr>
              <a:xfrm>
                <a:off x="2294640" y="3149640"/>
                <a:ext cx="7392960" cy="1671480"/>
              </a:xfrm>
              <a:prstGeom prst="rect">
                <a:avLst/>
              </a:prstGeom>
            </p:spPr>
          </p:pic>
        </mc:Fallback>
      </mc:AlternateContent>
      <p:pic>
        <p:nvPicPr>
          <p:cNvPr id="6" name="Audio 5">
            <a:hlinkClick r:id="" action="ppaction://media"/>
            <a:extLst>
              <a:ext uri="{FF2B5EF4-FFF2-40B4-BE49-F238E27FC236}">
                <a16:creationId xmlns:a16="http://schemas.microsoft.com/office/drawing/2014/main" id="{D8A143DA-082F-7CDB-FA76-26D5E1E1F131}"/>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325000" t="-160938" r="-325000" b="-160938"/>
          <a:stretch>
            <a:fillRect/>
          </a:stretch>
        </p:blipFill>
        <p:spPr>
          <a:xfrm>
            <a:off x="9144000" y="5143500"/>
            <a:ext cx="3048000" cy="1714500"/>
          </a:xfrm>
          <a:prstGeom prst="rect">
            <a:avLst/>
          </a:prstGeom>
        </p:spPr>
      </p:pic>
    </p:spTree>
    <p:extLst>
      <p:ext uri="{BB962C8B-B14F-4D97-AF65-F5344CB8AC3E}">
        <p14:creationId xmlns:p14="http://schemas.microsoft.com/office/powerpoint/2010/main" val="181211069"/>
      </p:ext>
    </p:extLst>
  </p:cSld>
  <p:clrMapOvr>
    <a:masterClrMapping/>
  </p:clrMapOvr>
  <mc:AlternateContent xmlns:mc="http://schemas.openxmlformats.org/markup-compatibility/2006">
    <mc:Choice xmlns:p14="http://schemas.microsoft.com/office/powerpoint/2010/main" Requires="p14">
      <p:transition spd="slow" p14:dur="2000" advTm="88468"/>
    </mc:Choice>
    <mc:Fallback>
      <p:transition spd="slow" advTm="884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par>
                                <p:cTn id="7" presetID="59"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md type="call" cmd="playFrom(0.0)">
                                      <p:cBhvr>
                                        <p:cTn id="9"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6"/>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0.4|1.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196</TotalTime>
  <Words>833</Words>
  <Application>Microsoft Office PowerPoint</Application>
  <PresentationFormat>Widescreen</PresentationFormat>
  <Paragraphs>52</Paragraphs>
  <Slides>11</Slides>
  <Notes>0</Notes>
  <HiddenSlides>0</HiddenSlides>
  <MMClips>10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vt:i4>
      </vt:variant>
    </vt:vector>
  </HeadingPairs>
  <TitlesOfParts>
    <vt:vector size="16" baseType="lpstr">
      <vt:lpstr>Arial</vt:lpstr>
      <vt:lpstr>Calibri</vt:lpstr>
      <vt:lpstr>Calibri Light</vt:lpstr>
      <vt:lpstr>Times New Roman</vt:lpstr>
      <vt:lpstr>Office Theme</vt:lpstr>
      <vt:lpstr>Research Methods Course</vt:lpstr>
      <vt:lpstr>Table of contents</vt:lpstr>
      <vt:lpstr>Cross-sectional studies</vt:lpstr>
      <vt:lpstr>Cross-sectional design</vt:lpstr>
      <vt:lpstr>Examples of Cross-Sectional Studies </vt:lpstr>
      <vt:lpstr>Measurements in a Cross-sectional Study </vt:lpstr>
      <vt:lpstr>Measurements in a Cross-sectional Study </vt:lpstr>
      <vt:lpstr>Measurements in a Cross-sectional Study </vt:lpstr>
      <vt:lpstr>Strengths of a Cross-sectional Study </vt:lpstr>
      <vt:lpstr>Limitations of a Cross-sectional Study </vt:lpstr>
      <vt:lpstr>Homework</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Moslem Taheri Soodejani</dc:creator>
  <cp:lastModifiedBy>Moslem Taheri Soodejani</cp:lastModifiedBy>
  <cp:revision>1</cp:revision>
  <dcterms:created xsi:type="dcterms:W3CDTF">2025-07-06T18:26:31Z</dcterms:created>
  <dcterms:modified xsi:type="dcterms:W3CDTF">2025-07-09T11:51:21Z</dcterms:modified>
</cp:coreProperties>
</file>