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60" r:id="rId4"/>
    <p:sldId id="276" r:id="rId5"/>
    <p:sldId id="295" r:id="rId6"/>
    <p:sldId id="277" r:id="rId7"/>
    <p:sldId id="278" r:id="rId8"/>
    <p:sldId id="279" r:id="rId9"/>
    <p:sldId id="286" r:id="rId10"/>
    <p:sldId id="287" r:id="rId11"/>
    <p:sldId id="262"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slem Taheri Soodejani" userId="5d723ae12d8c4b89" providerId="LiveId" clId="{707F4A40-5B5E-44B0-997C-11E6E7214166}"/>
    <pc:docChg chg="undo custSel addSld delSld modSld sldOrd">
      <pc:chgData name="Moslem Taheri Soodejani" userId="5d723ae12d8c4b89" providerId="LiveId" clId="{707F4A40-5B5E-44B0-997C-11E6E7214166}" dt="2025-07-09T12:50:27.760" v="232"/>
      <pc:docMkLst>
        <pc:docMk/>
      </pc:docMkLst>
      <pc:sldChg chg="addSp delSp modSp add modTransition modAnim">
        <pc:chgData name="Moslem Taheri Soodejani" userId="5d723ae12d8c4b89" providerId="LiveId" clId="{707F4A40-5B5E-44B0-997C-11E6E7214166}" dt="2025-07-09T12:02:15.989" v="186"/>
        <pc:sldMkLst>
          <pc:docMk/>
          <pc:sldMk cId="3968870295" sldId="257"/>
        </pc:sldMkLst>
        <pc:picChg chg="add del mod">
          <ac:chgData name="Moslem Taheri Soodejani" userId="5d723ae12d8c4b89" providerId="LiveId" clId="{707F4A40-5B5E-44B0-997C-11E6E7214166}" dt="2025-07-09T12:00:40.992" v="181"/>
          <ac:picMkLst>
            <pc:docMk/>
            <pc:sldMk cId="3968870295" sldId="257"/>
            <ac:picMk id="6" creationId="{FAA2E323-81EF-FEEB-D4D3-006E8D6E3C0B}"/>
          </ac:picMkLst>
        </pc:picChg>
        <pc:picChg chg="add del mod">
          <ac:chgData name="Moslem Taheri Soodejani" userId="5d723ae12d8c4b89" providerId="LiveId" clId="{707F4A40-5B5E-44B0-997C-11E6E7214166}" dt="2025-07-09T12:01:24.258" v="183"/>
          <ac:picMkLst>
            <pc:docMk/>
            <pc:sldMk cId="3968870295" sldId="257"/>
            <ac:picMk id="7" creationId="{9EB64F81-53F3-ABBC-8E57-D83F957EC8BE}"/>
          </ac:picMkLst>
        </pc:picChg>
        <pc:picChg chg="add del mod">
          <ac:chgData name="Moslem Taheri Soodejani" userId="5d723ae12d8c4b89" providerId="LiveId" clId="{707F4A40-5B5E-44B0-997C-11E6E7214166}" dt="2025-07-09T12:01:51.481" v="185"/>
          <ac:picMkLst>
            <pc:docMk/>
            <pc:sldMk cId="3968870295" sldId="257"/>
            <ac:picMk id="8" creationId="{9746A5FB-DD4D-8BDF-150C-6CDC808627AC}"/>
          </ac:picMkLst>
        </pc:picChg>
        <pc:picChg chg="add mod">
          <ac:chgData name="Moslem Taheri Soodejani" userId="5d723ae12d8c4b89" providerId="LiveId" clId="{707F4A40-5B5E-44B0-997C-11E6E7214166}" dt="2025-07-09T12:02:15.989" v="186"/>
          <ac:picMkLst>
            <pc:docMk/>
            <pc:sldMk cId="3968870295" sldId="257"/>
            <ac:picMk id="9" creationId="{C011CE04-57E7-0AAC-4794-05F9231A37DC}"/>
          </ac:picMkLst>
        </pc:picChg>
        <pc:inkChg chg="add del">
          <ac:chgData name="Moslem Taheri Soodejani" userId="5d723ae12d8c4b89" providerId="LiveId" clId="{707F4A40-5B5E-44B0-997C-11E6E7214166}" dt="2025-07-09T12:00:40.992" v="181"/>
          <ac:inkMkLst>
            <pc:docMk/>
            <pc:sldMk cId="3968870295" sldId="257"/>
            <ac:inkMk id="5" creationId="{6FCAC29E-A22C-F68D-CF1B-1BB079549CCE}"/>
          </ac:inkMkLst>
        </pc:inkChg>
      </pc:sldChg>
      <pc:sldChg chg="addSp add">
        <pc:chgData name="Moslem Taheri Soodejani" userId="5d723ae12d8c4b89" providerId="LiveId" clId="{707F4A40-5B5E-44B0-997C-11E6E7214166}" dt="2025-07-07T07:37:50.676" v="164"/>
        <pc:sldMkLst>
          <pc:docMk/>
          <pc:sldMk cId="942096645" sldId="259"/>
        </pc:sldMkLst>
      </pc:sldChg>
      <pc:sldChg chg="addSp modSp new mod">
        <pc:chgData name="Moslem Taheri Soodejani" userId="5d723ae12d8c4b89" providerId="LiveId" clId="{707F4A40-5B5E-44B0-997C-11E6E7214166}" dt="2025-07-09T12:04:29.520" v="187"/>
        <pc:sldMkLst>
          <pc:docMk/>
          <pc:sldMk cId="2336417428" sldId="260"/>
        </pc:sldMkLst>
        <pc:spChg chg="mod">
          <ac:chgData name="Moslem Taheri Soodejani" userId="5d723ae12d8c4b89" providerId="LiveId" clId="{707F4A40-5B5E-44B0-997C-11E6E7214166}" dt="2025-07-07T07:20:43.806" v="37" actId="207"/>
          <ac:spMkLst>
            <pc:docMk/>
            <pc:sldMk cId="2336417428" sldId="260"/>
            <ac:spMk id="2" creationId="{7B76F75C-46F4-773D-7CCF-B410E26370AB}"/>
          </ac:spMkLst>
        </pc:spChg>
        <pc:spChg chg="mod">
          <ac:chgData name="Moslem Taheri Soodejani" userId="5d723ae12d8c4b89" providerId="LiveId" clId="{707F4A40-5B5E-44B0-997C-11E6E7214166}" dt="2025-07-07T07:24:53.736" v="39" actId="2711"/>
          <ac:spMkLst>
            <pc:docMk/>
            <pc:sldMk cId="2336417428" sldId="260"/>
            <ac:spMk id="3" creationId="{DD6A82C9-A76B-E08A-A37F-3FD3F9061D51}"/>
          </ac:spMkLst>
        </pc:spChg>
        <pc:picChg chg="add mod">
          <ac:chgData name="Moslem Taheri Soodejani" userId="5d723ae12d8c4b89" providerId="LiveId" clId="{707F4A40-5B5E-44B0-997C-11E6E7214166}" dt="2025-07-09T12:04:29.520" v="187"/>
          <ac:picMkLst>
            <pc:docMk/>
            <pc:sldMk cId="2336417428" sldId="260"/>
            <ac:picMk id="5" creationId="{AE32A919-31E1-A291-62D5-C78FB954924B}"/>
          </ac:picMkLst>
        </pc:picChg>
        <pc:inkChg chg="add">
          <ac:chgData name="Moslem Taheri Soodejani" userId="5d723ae12d8c4b89" providerId="LiveId" clId="{707F4A40-5B5E-44B0-997C-11E6E7214166}" dt="2025-07-09T12:04:29.520" v="187"/>
          <ac:inkMkLst>
            <pc:docMk/>
            <pc:sldMk cId="2336417428" sldId="260"/>
            <ac:inkMk id="4" creationId="{BE8C25E2-6F67-95BB-0D95-3CFBC15BBE9B}"/>
          </ac:inkMkLst>
        </pc:inkChg>
      </pc:sldChg>
      <pc:sldChg chg="new del">
        <pc:chgData name="Moslem Taheri Soodejani" userId="5d723ae12d8c4b89" providerId="LiveId" clId="{707F4A40-5B5E-44B0-997C-11E6E7214166}" dt="2025-07-07T07:25:19.418" v="44" actId="47"/>
        <pc:sldMkLst>
          <pc:docMk/>
          <pc:sldMk cId="2917375891" sldId="261"/>
        </pc:sldMkLst>
      </pc:sldChg>
      <pc:sldChg chg="addSp modSp new mod">
        <pc:chgData name="Moslem Taheri Soodejani" userId="5d723ae12d8c4b89" providerId="LiveId" clId="{707F4A40-5B5E-44B0-997C-11E6E7214166}" dt="2025-07-09T12:47:38.959" v="219"/>
        <pc:sldMkLst>
          <pc:docMk/>
          <pc:sldMk cId="3747612482" sldId="262"/>
        </pc:sldMkLst>
        <pc:spChg chg="mod">
          <ac:chgData name="Moslem Taheri Soodejani" userId="5d723ae12d8c4b89" providerId="LiveId" clId="{707F4A40-5B5E-44B0-997C-11E6E7214166}" dt="2025-07-07T07:34:54.978" v="113" actId="2711"/>
          <ac:spMkLst>
            <pc:docMk/>
            <pc:sldMk cId="3747612482" sldId="262"/>
            <ac:spMk id="2" creationId="{A60E66FF-95A1-0405-3141-8C4417EB564A}"/>
          </ac:spMkLst>
        </pc:spChg>
        <pc:spChg chg="mod">
          <ac:chgData name="Moslem Taheri Soodejani" userId="5d723ae12d8c4b89" providerId="LiveId" clId="{707F4A40-5B5E-44B0-997C-11E6E7214166}" dt="2025-07-07T07:35:07.078" v="116" actId="14100"/>
          <ac:spMkLst>
            <pc:docMk/>
            <pc:sldMk cId="3747612482" sldId="262"/>
            <ac:spMk id="3" creationId="{49073C7E-4246-85C7-3516-D223E8443CE1}"/>
          </ac:spMkLst>
        </pc:spChg>
        <pc:picChg chg="add mod">
          <ac:chgData name="Moslem Taheri Soodejani" userId="5d723ae12d8c4b89" providerId="LiveId" clId="{707F4A40-5B5E-44B0-997C-11E6E7214166}" dt="2025-07-09T12:47:38.959" v="219"/>
          <ac:picMkLst>
            <pc:docMk/>
            <pc:sldMk cId="3747612482" sldId="262"/>
            <ac:picMk id="5" creationId="{592DD1FF-7E5B-F582-2EF3-136636E5B6F0}"/>
          </ac:picMkLst>
        </pc:picChg>
        <pc:inkChg chg="add">
          <ac:chgData name="Moslem Taheri Soodejani" userId="5d723ae12d8c4b89" providerId="LiveId" clId="{707F4A40-5B5E-44B0-997C-11E6E7214166}" dt="2025-07-09T12:47:38.959" v="219"/>
          <ac:inkMkLst>
            <pc:docMk/>
            <pc:sldMk cId="3747612482" sldId="262"/>
            <ac:inkMk id="4" creationId="{3F0AD691-28D7-0680-8E3B-4B972A9BEFCE}"/>
          </ac:inkMkLst>
        </pc:inkChg>
      </pc:sldChg>
      <pc:sldChg chg="addSp modSp new add del mod">
        <pc:chgData name="Moslem Taheri Soodejani" userId="5d723ae12d8c4b89" providerId="LiveId" clId="{707F4A40-5B5E-44B0-997C-11E6E7214166}" dt="2025-07-09T12:50:27.760" v="232"/>
        <pc:sldMkLst>
          <pc:docMk/>
          <pc:sldMk cId="2354397194" sldId="263"/>
        </pc:sldMkLst>
        <pc:spChg chg="mod">
          <ac:chgData name="Moslem Taheri Soodejani" userId="5d723ae12d8c4b89" providerId="LiveId" clId="{707F4A40-5B5E-44B0-997C-11E6E7214166}" dt="2025-07-07T07:41:07.760" v="171" actId="2711"/>
          <ac:spMkLst>
            <pc:docMk/>
            <pc:sldMk cId="2354397194" sldId="263"/>
            <ac:spMk id="2" creationId="{A9108E14-53F3-3A90-E202-1D9603C6AF0A}"/>
          </ac:spMkLst>
        </pc:spChg>
        <pc:spChg chg="mod">
          <ac:chgData name="Moslem Taheri Soodejani" userId="5d723ae12d8c4b89" providerId="LiveId" clId="{707F4A40-5B5E-44B0-997C-11E6E7214166}" dt="2025-07-09T12:49:09.174" v="231" actId="20577"/>
          <ac:spMkLst>
            <pc:docMk/>
            <pc:sldMk cId="2354397194" sldId="263"/>
            <ac:spMk id="3" creationId="{4255F5F1-1B1D-735F-99E0-E4468E862DBE}"/>
          </ac:spMkLst>
        </pc:spChg>
        <pc:picChg chg="add mod">
          <ac:chgData name="Moslem Taheri Soodejani" userId="5d723ae12d8c4b89" providerId="LiveId" clId="{707F4A40-5B5E-44B0-997C-11E6E7214166}" dt="2025-07-09T12:50:27.760" v="232"/>
          <ac:picMkLst>
            <pc:docMk/>
            <pc:sldMk cId="2354397194" sldId="263"/>
            <ac:picMk id="5" creationId="{4021D782-174D-A9E2-164E-6AA399AF3C52}"/>
          </ac:picMkLst>
        </pc:picChg>
        <pc:inkChg chg="add">
          <ac:chgData name="Moslem Taheri Soodejani" userId="5d723ae12d8c4b89" providerId="LiveId" clId="{707F4A40-5B5E-44B0-997C-11E6E7214166}" dt="2025-07-09T12:50:27.760" v="232"/>
          <ac:inkMkLst>
            <pc:docMk/>
            <pc:sldMk cId="2354397194" sldId="263"/>
            <ac:inkMk id="4" creationId="{B6383057-E397-61D7-705D-182FD0965B19}"/>
          </ac:inkMkLst>
        </pc:inkChg>
      </pc:sldChg>
      <pc:sldChg chg="new add del">
        <pc:chgData name="Moslem Taheri Soodejani" userId="5d723ae12d8c4b89" providerId="LiveId" clId="{707F4A40-5B5E-44B0-997C-11E6E7214166}" dt="2025-07-07T07:41:50.504" v="179" actId="47"/>
        <pc:sldMkLst>
          <pc:docMk/>
          <pc:sldMk cId="3746685507" sldId="264"/>
        </pc:sldMkLst>
      </pc:sldChg>
      <pc:sldChg chg="new add del">
        <pc:chgData name="Moslem Taheri Soodejani" userId="5d723ae12d8c4b89" providerId="LiveId" clId="{707F4A40-5B5E-44B0-997C-11E6E7214166}" dt="2025-07-07T07:41:49.739" v="178" actId="47"/>
        <pc:sldMkLst>
          <pc:docMk/>
          <pc:sldMk cId="830863242" sldId="265"/>
        </pc:sldMkLst>
      </pc:sldChg>
      <pc:sldChg chg="new add del">
        <pc:chgData name="Moslem Taheri Soodejani" userId="5d723ae12d8c4b89" providerId="LiveId" clId="{707F4A40-5B5E-44B0-997C-11E6E7214166}" dt="2025-07-07T07:41:49.550" v="177" actId="47"/>
        <pc:sldMkLst>
          <pc:docMk/>
          <pc:sldMk cId="2386041776" sldId="266"/>
        </pc:sldMkLst>
      </pc:sldChg>
      <pc:sldChg chg="new add del">
        <pc:chgData name="Moslem Taheri Soodejani" userId="5d723ae12d8c4b89" providerId="LiveId" clId="{707F4A40-5B5E-44B0-997C-11E6E7214166}" dt="2025-07-07T07:41:49.292" v="176" actId="47"/>
        <pc:sldMkLst>
          <pc:docMk/>
          <pc:sldMk cId="1380075955" sldId="267"/>
        </pc:sldMkLst>
      </pc:sldChg>
      <pc:sldChg chg="add del">
        <pc:chgData name="Moslem Taheri Soodejani" userId="5d723ae12d8c4b89" providerId="LiveId" clId="{707F4A40-5B5E-44B0-997C-11E6E7214166}" dt="2025-07-07T07:26:41.538" v="57" actId="47"/>
        <pc:sldMkLst>
          <pc:docMk/>
          <pc:sldMk cId="0" sldId="275"/>
        </pc:sldMkLst>
      </pc:sldChg>
      <pc:sldChg chg="addSp modSp add mod">
        <pc:chgData name="Moslem Taheri Soodejani" userId="5d723ae12d8c4b89" providerId="LiveId" clId="{707F4A40-5B5E-44B0-997C-11E6E7214166}" dt="2025-07-09T12:05:20.460" v="188"/>
        <pc:sldMkLst>
          <pc:docMk/>
          <pc:sldMk cId="0" sldId="276"/>
        </pc:sldMkLst>
        <pc:spChg chg="mod">
          <ac:chgData name="Moslem Taheri Soodejani" userId="5d723ae12d8c4b89" providerId="LiveId" clId="{707F4A40-5B5E-44B0-997C-11E6E7214166}" dt="2025-07-07T07:30:24.699" v="75" actId="1076"/>
          <ac:spMkLst>
            <pc:docMk/>
            <pc:sldMk cId="0" sldId="276"/>
            <ac:spMk id="16385" creationId="{00000000-0000-0000-0000-000000000000}"/>
          </ac:spMkLst>
        </pc:spChg>
        <pc:spChg chg="mod">
          <ac:chgData name="Moslem Taheri Soodejani" userId="5d723ae12d8c4b89" providerId="LiveId" clId="{707F4A40-5B5E-44B0-997C-11E6E7214166}" dt="2025-07-07T07:29:47.456" v="69" actId="255"/>
          <ac:spMkLst>
            <pc:docMk/>
            <pc:sldMk cId="0" sldId="276"/>
            <ac:spMk id="16386" creationId="{00000000-0000-0000-0000-000000000000}"/>
          </ac:spMkLst>
        </pc:spChg>
        <pc:picChg chg="add mod">
          <ac:chgData name="Moslem Taheri Soodejani" userId="5d723ae12d8c4b89" providerId="LiveId" clId="{707F4A40-5B5E-44B0-997C-11E6E7214166}" dt="2025-07-09T12:05:20.460" v="188"/>
          <ac:picMkLst>
            <pc:docMk/>
            <pc:sldMk cId="0" sldId="276"/>
            <ac:picMk id="2" creationId="{D0313ACC-EC77-F6A1-8262-37F894A96EA6}"/>
          </ac:picMkLst>
        </pc:picChg>
      </pc:sldChg>
      <pc:sldChg chg="addSp delSp modSp add mod modTransition modAnim">
        <pc:chgData name="Moslem Taheri Soodejani" userId="5d723ae12d8c4b89" providerId="LiveId" clId="{707F4A40-5B5E-44B0-997C-11E6E7214166}" dt="2025-07-09T12:19:52.324" v="201"/>
        <pc:sldMkLst>
          <pc:docMk/>
          <pc:sldMk cId="0" sldId="277"/>
        </pc:sldMkLst>
        <pc:spChg chg="mod">
          <ac:chgData name="Moslem Taheri Soodejani" userId="5d723ae12d8c4b89" providerId="LiveId" clId="{707F4A40-5B5E-44B0-997C-11E6E7214166}" dt="2025-07-07T07:32:19.886" v="87" actId="14100"/>
          <ac:spMkLst>
            <pc:docMk/>
            <pc:sldMk cId="0" sldId="277"/>
            <ac:spMk id="17409" creationId="{00000000-0000-0000-0000-000000000000}"/>
          </ac:spMkLst>
        </pc:spChg>
        <pc:picChg chg="add del mod">
          <ac:chgData name="Moslem Taheri Soodejani" userId="5d723ae12d8c4b89" providerId="LiveId" clId="{707F4A40-5B5E-44B0-997C-11E6E7214166}" dt="2025-07-09T12:15:31.607" v="195"/>
          <ac:picMkLst>
            <pc:docMk/>
            <pc:sldMk cId="0" sldId="277"/>
            <ac:picMk id="2" creationId="{133EDA7D-1472-D777-2C14-9DA569406A28}"/>
          </ac:picMkLst>
        </pc:picChg>
        <pc:picChg chg="add del mod">
          <ac:chgData name="Moslem Taheri Soodejani" userId="5d723ae12d8c4b89" providerId="LiveId" clId="{707F4A40-5B5E-44B0-997C-11E6E7214166}" dt="2025-07-09T12:15:39.098" v="196"/>
          <ac:picMkLst>
            <pc:docMk/>
            <pc:sldMk cId="0" sldId="277"/>
            <ac:picMk id="3" creationId="{8BFC4619-1259-C87E-2197-803362F41B51}"/>
          </ac:picMkLst>
        </pc:picChg>
        <pc:picChg chg="add del mod">
          <ac:chgData name="Moslem Taheri Soodejani" userId="5d723ae12d8c4b89" providerId="LiveId" clId="{707F4A40-5B5E-44B0-997C-11E6E7214166}" dt="2025-07-09T12:16:39.583" v="198"/>
          <ac:picMkLst>
            <pc:docMk/>
            <pc:sldMk cId="0" sldId="277"/>
            <ac:picMk id="4" creationId="{65B1F0E4-9D1E-64D2-18F1-235ED340885E}"/>
          </ac:picMkLst>
        </pc:picChg>
        <pc:picChg chg="add del mod">
          <ac:chgData name="Moslem Taheri Soodejani" userId="5d723ae12d8c4b89" providerId="LiveId" clId="{707F4A40-5B5E-44B0-997C-11E6E7214166}" dt="2025-07-09T12:17:03.607" v="200"/>
          <ac:picMkLst>
            <pc:docMk/>
            <pc:sldMk cId="0" sldId="277"/>
            <ac:picMk id="5" creationId="{580F985B-AD63-74DF-1A10-B74EA934BFDE}"/>
          </ac:picMkLst>
        </pc:picChg>
        <pc:picChg chg="add mod">
          <ac:chgData name="Moslem Taheri Soodejani" userId="5d723ae12d8c4b89" providerId="LiveId" clId="{707F4A40-5B5E-44B0-997C-11E6E7214166}" dt="2025-07-09T12:19:52.324" v="201"/>
          <ac:picMkLst>
            <pc:docMk/>
            <pc:sldMk cId="0" sldId="277"/>
            <ac:picMk id="7" creationId="{990BBEB5-1D06-EAB6-EF70-F9C828A803FB}"/>
          </ac:picMkLst>
        </pc:picChg>
        <pc:inkChg chg="add">
          <ac:chgData name="Moslem Taheri Soodejani" userId="5d723ae12d8c4b89" providerId="LiveId" clId="{707F4A40-5B5E-44B0-997C-11E6E7214166}" dt="2025-07-09T12:19:52.324" v="201"/>
          <ac:inkMkLst>
            <pc:docMk/>
            <pc:sldMk cId="0" sldId="277"/>
            <ac:inkMk id="6" creationId="{7A3AC25E-F4FA-CDA5-13D4-B180BE6D6AF9}"/>
          </ac:inkMkLst>
        </pc:inkChg>
      </pc:sldChg>
      <pc:sldChg chg="addSp modSp add mod">
        <pc:chgData name="Moslem Taheri Soodejani" userId="5d723ae12d8c4b89" providerId="LiveId" clId="{707F4A40-5B5E-44B0-997C-11E6E7214166}" dt="2025-07-09T12:21:32.963" v="202"/>
        <pc:sldMkLst>
          <pc:docMk/>
          <pc:sldMk cId="0" sldId="278"/>
        </pc:sldMkLst>
        <pc:spChg chg="mod">
          <ac:chgData name="Moslem Taheri Soodejani" userId="5d723ae12d8c4b89" providerId="LiveId" clId="{707F4A40-5B5E-44B0-997C-11E6E7214166}" dt="2025-07-07T07:32:34.986" v="89" actId="255"/>
          <ac:spMkLst>
            <pc:docMk/>
            <pc:sldMk cId="0" sldId="278"/>
            <ac:spMk id="18433" creationId="{00000000-0000-0000-0000-000000000000}"/>
          </ac:spMkLst>
        </pc:spChg>
        <pc:picChg chg="add mod">
          <ac:chgData name="Moslem Taheri Soodejani" userId="5d723ae12d8c4b89" providerId="LiveId" clId="{707F4A40-5B5E-44B0-997C-11E6E7214166}" dt="2025-07-09T12:21:32.963" v="202"/>
          <ac:picMkLst>
            <pc:docMk/>
            <pc:sldMk cId="0" sldId="278"/>
            <ac:picMk id="3" creationId="{7950B92C-5853-3437-37AE-7CE30B8EE2A6}"/>
          </ac:picMkLst>
        </pc:picChg>
        <pc:inkChg chg="add">
          <ac:chgData name="Moslem Taheri Soodejani" userId="5d723ae12d8c4b89" providerId="LiveId" clId="{707F4A40-5B5E-44B0-997C-11E6E7214166}" dt="2025-07-09T12:21:32.963" v="202"/>
          <ac:inkMkLst>
            <pc:docMk/>
            <pc:sldMk cId="0" sldId="278"/>
            <ac:inkMk id="2" creationId="{EB430FBF-0B2C-D0E2-1EF2-5209BEF06982}"/>
          </ac:inkMkLst>
        </pc:inkChg>
      </pc:sldChg>
      <pc:sldChg chg="addSp delSp modSp add mod modTransition modAnim">
        <pc:chgData name="Moslem Taheri Soodejani" userId="5d723ae12d8c4b89" providerId="LiveId" clId="{707F4A40-5B5E-44B0-997C-11E6E7214166}" dt="2025-07-09T12:24:19.478" v="205"/>
        <pc:sldMkLst>
          <pc:docMk/>
          <pc:sldMk cId="0" sldId="279"/>
        </pc:sldMkLst>
        <pc:spChg chg="mod">
          <ac:chgData name="Moslem Taheri Soodejani" userId="5d723ae12d8c4b89" providerId="LiveId" clId="{707F4A40-5B5E-44B0-997C-11E6E7214166}" dt="2025-07-07T07:33:15.974" v="97" actId="14100"/>
          <ac:spMkLst>
            <pc:docMk/>
            <pc:sldMk cId="0" sldId="279"/>
            <ac:spMk id="19457" creationId="{00000000-0000-0000-0000-000000000000}"/>
          </ac:spMkLst>
        </pc:spChg>
        <pc:picChg chg="add del mod">
          <ac:chgData name="Moslem Taheri Soodejani" userId="5d723ae12d8c4b89" providerId="LiveId" clId="{707F4A40-5B5E-44B0-997C-11E6E7214166}" dt="2025-07-09T12:22:39.100" v="204"/>
          <ac:picMkLst>
            <pc:docMk/>
            <pc:sldMk cId="0" sldId="279"/>
            <ac:picMk id="3" creationId="{9AAD82C3-5878-D70B-C33E-41A5D25E9DB6}"/>
          </ac:picMkLst>
        </pc:picChg>
        <pc:picChg chg="add mod">
          <ac:chgData name="Moslem Taheri Soodejani" userId="5d723ae12d8c4b89" providerId="LiveId" clId="{707F4A40-5B5E-44B0-997C-11E6E7214166}" dt="2025-07-09T12:24:19.478" v="205"/>
          <ac:picMkLst>
            <pc:docMk/>
            <pc:sldMk cId="0" sldId="279"/>
            <ac:picMk id="5" creationId="{BA04E9AE-92B5-100C-F801-AD561282E343}"/>
          </ac:picMkLst>
        </pc:picChg>
        <pc:inkChg chg="add del">
          <ac:chgData name="Moslem Taheri Soodejani" userId="5d723ae12d8c4b89" providerId="LiveId" clId="{707F4A40-5B5E-44B0-997C-11E6E7214166}" dt="2025-07-09T12:22:39.100" v="204"/>
          <ac:inkMkLst>
            <pc:docMk/>
            <pc:sldMk cId="0" sldId="279"/>
            <ac:inkMk id="2" creationId="{F5963CF3-5CE3-BE35-9A4D-DE522F37F504}"/>
          </ac:inkMkLst>
        </pc:inkChg>
        <pc:inkChg chg="add">
          <ac:chgData name="Moslem Taheri Soodejani" userId="5d723ae12d8c4b89" providerId="LiveId" clId="{707F4A40-5B5E-44B0-997C-11E6E7214166}" dt="2025-07-09T12:24:19.478" v="205"/>
          <ac:inkMkLst>
            <pc:docMk/>
            <pc:sldMk cId="0" sldId="279"/>
            <ac:inkMk id="4" creationId="{4D778D8A-20CE-EB05-1F14-63DBC3E24939}"/>
          </ac:inkMkLst>
        </pc:inkChg>
      </pc:sldChg>
      <pc:sldChg chg="add del">
        <pc:chgData name="Moslem Taheri Soodejani" userId="5d723ae12d8c4b89" providerId="LiveId" clId="{707F4A40-5B5E-44B0-997C-11E6E7214166}" dt="2025-07-07T07:26:07.952" v="49" actId="47"/>
        <pc:sldMkLst>
          <pc:docMk/>
          <pc:sldMk cId="0" sldId="280"/>
        </pc:sldMkLst>
      </pc:sldChg>
      <pc:sldChg chg="add del">
        <pc:chgData name="Moslem Taheri Soodejani" userId="5d723ae12d8c4b89" providerId="LiveId" clId="{707F4A40-5B5E-44B0-997C-11E6E7214166}" dt="2025-07-07T07:26:14.082" v="51" actId="47"/>
        <pc:sldMkLst>
          <pc:docMk/>
          <pc:sldMk cId="0" sldId="281"/>
        </pc:sldMkLst>
      </pc:sldChg>
      <pc:sldChg chg="modSp add del mod">
        <pc:chgData name="Moslem Taheri Soodejani" userId="5d723ae12d8c4b89" providerId="LiveId" clId="{707F4A40-5B5E-44B0-997C-11E6E7214166}" dt="2025-07-07T07:26:15.816" v="52" actId="47"/>
        <pc:sldMkLst>
          <pc:docMk/>
          <pc:sldMk cId="0" sldId="282"/>
        </pc:sldMkLst>
      </pc:sldChg>
      <pc:sldChg chg="add del">
        <pc:chgData name="Moslem Taheri Soodejani" userId="5d723ae12d8c4b89" providerId="LiveId" clId="{707F4A40-5B5E-44B0-997C-11E6E7214166}" dt="2025-07-07T07:26:10.447" v="50" actId="47"/>
        <pc:sldMkLst>
          <pc:docMk/>
          <pc:sldMk cId="0" sldId="283"/>
        </pc:sldMkLst>
      </pc:sldChg>
      <pc:sldChg chg="add del">
        <pc:chgData name="Moslem Taheri Soodejani" userId="5d723ae12d8c4b89" providerId="LiveId" clId="{707F4A40-5B5E-44B0-997C-11E6E7214166}" dt="2025-07-07T07:26:18.366" v="53" actId="47"/>
        <pc:sldMkLst>
          <pc:docMk/>
          <pc:sldMk cId="0" sldId="284"/>
        </pc:sldMkLst>
      </pc:sldChg>
      <pc:sldChg chg="add del">
        <pc:chgData name="Moslem Taheri Soodejani" userId="5d723ae12d8c4b89" providerId="LiveId" clId="{707F4A40-5B5E-44B0-997C-11E6E7214166}" dt="2025-07-07T07:26:23.328" v="54" actId="47"/>
        <pc:sldMkLst>
          <pc:docMk/>
          <pc:sldMk cId="0" sldId="285"/>
        </pc:sldMkLst>
      </pc:sldChg>
      <pc:sldChg chg="addSp delSp modSp add mod modTransition modAnim">
        <pc:chgData name="Moslem Taheri Soodejani" userId="5d723ae12d8c4b89" providerId="LiveId" clId="{707F4A40-5B5E-44B0-997C-11E6E7214166}" dt="2025-07-09T12:40:48.391" v="217"/>
        <pc:sldMkLst>
          <pc:docMk/>
          <pc:sldMk cId="0" sldId="286"/>
        </pc:sldMkLst>
        <pc:spChg chg="mod">
          <ac:chgData name="Moslem Taheri Soodejani" userId="5d723ae12d8c4b89" providerId="LiveId" clId="{707F4A40-5B5E-44B0-997C-11E6E7214166}" dt="2025-07-07T07:33:35.713" v="103" actId="27636"/>
          <ac:spMkLst>
            <pc:docMk/>
            <pc:sldMk cId="0" sldId="286"/>
            <ac:spMk id="27649" creationId="{00000000-0000-0000-0000-000000000000}"/>
          </ac:spMkLst>
        </pc:spChg>
        <pc:picChg chg="add del mod">
          <ac:chgData name="Moslem Taheri Soodejani" userId="5d723ae12d8c4b89" providerId="LiveId" clId="{707F4A40-5B5E-44B0-997C-11E6E7214166}" dt="2025-07-09T12:26:53.067" v="207"/>
          <ac:picMkLst>
            <pc:docMk/>
            <pc:sldMk cId="0" sldId="286"/>
            <ac:picMk id="3" creationId="{2976C6C7-4CA1-9E0C-59BE-03FA5FF6A30B}"/>
          </ac:picMkLst>
        </pc:picChg>
        <pc:picChg chg="add del mod">
          <ac:chgData name="Moslem Taheri Soodejani" userId="5d723ae12d8c4b89" providerId="LiveId" clId="{707F4A40-5B5E-44B0-997C-11E6E7214166}" dt="2025-07-09T12:27:23.607" v="209"/>
          <ac:picMkLst>
            <pc:docMk/>
            <pc:sldMk cId="0" sldId="286"/>
            <ac:picMk id="4" creationId="{6E3B3C9B-CDCA-4460-FBD1-9A384369EE66}"/>
          </ac:picMkLst>
        </pc:picChg>
        <pc:picChg chg="add del mod">
          <ac:chgData name="Moslem Taheri Soodejani" userId="5d723ae12d8c4b89" providerId="LiveId" clId="{707F4A40-5B5E-44B0-997C-11E6E7214166}" dt="2025-07-09T12:30:29.586" v="211"/>
          <ac:picMkLst>
            <pc:docMk/>
            <pc:sldMk cId="0" sldId="286"/>
            <ac:picMk id="6" creationId="{02D90F79-5A0B-1DD4-ACBF-8058B866CC36}"/>
          </ac:picMkLst>
        </pc:picChg>
        <pc:picChg chg="add del mod">
          <ac:chgData name="Moslem Taheri Soodejani" userId="5d723ae12d8c4b89" providerId="LiveId" clId="{707F4A40-5B5E-44B0-997C-11E6E7214166}" dt="2025-07-09T12:30:33.480" v="212"/>
          <ac:picMkLst>
            <pc:docMk/>
            <pc:sldMk cId="0" sldId="286"/>
            <ac:picMk id="7" creationId="{F818E377-EE88-B6FD-341C-4BC3B6469BBE}"/>
          </ac:picMkLst>
        </pc:picChg>
        <pc:picChg chg="add del mod">
          <ac:chgData name="Moslem Taheri Soodejani" userId="5d723ae12d8c4b89" providerId="LiveId" clId="{707F4A40-5B5E-44B0-997C-11E6E7214166}" dt="2025-07-09T12:34:48.034" v="214"/>
          <ac:picMkLst>
            <pc:docMk/>
            <pc:sldMk cId="0" sldId="286"/>
            <ac:picMk id="9" creationId="{7943BEE3-E026-0E54-3118-638B089B047C}"/>
          </ac:picMkLst>
        </pc:picChg>
        <pc:picChg chg="add del mod">
          <ac:chgData name="Moslem Taheri Soodejani" userId="5d723ae12d8c4b89" providerId="LiveId" clId="{707F4A40-5B5E-44B0-997C-11E6E7214166}" dt="2025-07-09T12:36:41.658" v="216"/>
          <ac:picMkLst>
            <pc:docMk/>
            <pc:sldMk cId="0" sldId="286"/>
            <ac:picMk id="11" creationId="{5133A88C-5C56-5D52-38DA-C3EC0789DEAD}"/>
          </ac:picMkLst>
        </pc:picChg>
        <pc:picChg chg="add mod">
          <ac:chgData name="Moslem Taheri Soodejani" userId="5d723ae12d8c4b89" providerId="LiveId" clId="{707F4A40-5B5E-44B0-997C-11E6E7214166}" dt="2025-07-09T12:40:48.391" v="217"/>
          <ac:picMkLst>
            <pc:docMk/>
            <pc:sldMk cId="0" sldId="286"/>
            <ac:picMk id="13" creationId="{78ECD35C-C66C-D134-9A43-5CC3D308C934}"/>
          </ac:picMkLst>
        </pc:picChg>
        <pc:inkChg chg="add del">
          <ac:chgData name="Moslem Taheri Soodejani" userId="5d723ae12d8c4b89" providerId="LiveId" clId="{707F4A40-5B5E-44B0-997C-11E6E7214166}" dt="2025-07-09T12:26:53.067" v="207"/>
          <ac:inkMkLst>
            <pc:docMk/>
            <pc:sldMk cId="0" sldId="286"/>
            <ac:inkMk id="2" creationId="{2A06679B-BE92-E3DD-1B0F-533DD083207E}"/>
          </ac:inkMkLst>
        </pc:inkChg>
        <pc:inkChg chg="add del">
          <ac:chgData name="Moslem Taheri Soodejani" userId="5d723ae12d8c4b89" providerId="LiveId" clId="{707F4A40-5B5E-44B0-997C-11E6E7214166}" dt="2025-07-09T12:30:29.586" v="211"/>
          <ac:inkMkLst>
            <pc:docMk/>
            <pc:sldMk cId="0" sldId="286"/>
            <ac:inkMk id="5" creationId="{B957A4C2-392E-6CED-473C-9189442A5C54}"/>
          </ac:inkMkLst>
        </pc:inkChg>
        <pc:inkChg chg="add del">
          <ac:chgData name="Moslem Taheri Soodejani" userId="5d723ae12d8c4b89" providerId="LiveId" clId="{707F4A40-5B5E-44B0-997C-11E6E7214166}" dt="2025-07-09T12:34:48.034" v="214"/>
          <ac:inkMkLst>
            <pc:docMk/>
            <pc:sldMk cId="0" sldId="286"/>
            <ac:inkMk id="8" creationId="{8805855B-A52F-080C-4491-E2828BE6A58A}"/>
          </ac:inkMkLst>
        </pc:inkChg>
        <pc:inkChg chg="add del">
          <ac:chgData name="Moslem Taheri Soodejani" userId="5d723ae12d8c4b89" providerId="LiveId" clId="{707F4A40-5B5E-44B0-997C-11E6E7214166}" dt="2025-07-09T12:36:41.658" v="216"/>
          <ac:inkMkLst>
            <pc:docMk/>
            <pc:sldMk cId="0" sldId="286"/>
            <ac:inkMk id="10" creationId="{64246CE1-6F98-9B8B-26ED-0752381AB183}"/>
          </ac:inkMkLst>
        </pc:inkChg>
        <pc:inkChg chg="add">
          <ac:chgData name="Moslem Taheri Soodejani" userId="5d723ae12d8c4b89" providerId="LiveId" clId="{707F4A40-5B5E-44B0-997C-11E6E7214166}" dt="2025-07-09T12:40:48.391" v="217"/>
          <ac:inkMkLst>
            <pc:docMk/>
            <pc:sldMk cId="0" sldId="286"/>
            <ac:inkMk id="12" creationId="{E1634A44-A813-F04D-3BF0-F377EF8B6621}"/>
          </ac:inkMkLst>
        </pc:inkChg>
      </pc:sldChg>
      <pc:sldChg chg="addSp modSp add mod">
        <pc:chgData name="Moslem Taheri Soodejani" userId="5d723ae12d8c4b89" providerId="LiveId" clId="{707F4A40-5B5E-44B0-997C-11E6E7214166}" dt="2025-07-09T12:43:34.108" v="218"/>
        <pc:sldMkLst>
          <pc:docMk/>
          <pc:sldMk cId="0" sldId="287"/>
        </pc:sldMkLst>
        <pc:spChg chg="mod">
          <ac:chgData name="Moslem Taheri Soodejani" userId="5d723ae12d8c4b89" providerId="LiveId" clId="{707F4A40-5B5E-44B0-997C-11E6E7214166}" dt="2025-07-07T07:34:31.223" v="110" actId="14100"/>
          <ac:spMkLst>
            <pc:docMk/>
            <pc:sldMk cId="0" sldId="287"/>
            <ac:spMk id="28673" creationId="{00000000-0000-0000-0000-000000000000}"/>
          </ac:spMkLst>
        </pc:spChg>
        <pc:picChg chg="add mod">
          <ac:chgData name="Moslem Taheri Soodejani" userId="5d723ae12d8c4b89" providerId="LiveId" clId="{707F4A40-5B5E-44B0-997C-11E6E7214166}" dt="2025-07-09T12:43:34.108" v="218"/>
          <ac:picMkLst>
            <pc:docMk/>
            <pc:sldMk cId="0" sldId="287"/>
            <ac:picMk id="3" creationId="{206D25E6-ECD5-ADAA-D23F-1B73D128B055}"/>
          </ac:picMkLst>
        </pc:picChg>
        <pc:inkChg chg="add">
          <ac:chgData name="Moslem Taheri Soodejani" userId="5d723ae12d8c4b89" providerId="LiveId" clId="{707F4A40-5B5E-44B0-997C-11E6E7214166}" dt="2025-07-09T12:43:34.108" v="218"/>
          <ac:inkMkLst>
            <pc:docMk/>
            <pc:sldMk cId="0" sldId="287"/>
            <ac:inkMk id="2" creationId="{D3EF8E36-01D7-B143-8067-663FC4081DA5}"/>
          </ac:inkMkLst>
        </pc:inkChg>
      </pc:sldChg>
      <pc:sldChg chg="add del">
        <pc:chgData name="Moslem Taheri Soodejani" userId="5d723ae12d8c4b89" providerId="LiveId" clId="{707F4A40-5B5E-44B0-997C-11E6E7214166}" dt="2025-07-07T07:25:20.950" v="45" actId="47"/>
        <pc:sldMkLst>
          <pc:docMk/>
          <pc:sldMk cId="0" sldId="293"/>
        </pc:sldMkLst>
      </pc:sldChg>
      <pc:sldChg chg="add del">
        <pc:chgData name="Moslem Taheri Soodejani" userId="5d723ae12d8c4b89" providerId="LiveId" clId="{707F4A40-5B5E-44B0-997C-11E6E7214166}" dt="2025-07-07T07:25:22.245" v="46" actId="47"/>
        <pc:sldMkLst>
          <pc:docMk/>
          <pc:sldMk cId="0" sldId="294"/>
        </pc:sldMkLst>
      </pc:sldChg>
      <pc:sldChg chg="addSp delSp modSp add mod ord modTransition modAnim">
        <pc:chgData name="Moslem Taheri Soodejani" userId="5d723ae12d8c4b89" providerId="LiveId" clId="{707F4A40-5B5E-44B0-997C-11E6E7214166}" dt="2025-07-09T12:11:38.760" v="193"/>
        <pc:sldMkLst>
          <pc:docMk/>
          <pc:sldMk cId="0" sldId="295"/>
        </pc:sldMkLst>
        <pc:spChg chg="mod">
          <ac:chgData name="Moslem Taheri Soodejani" userId="5d723ae12d8c4b89" providerId="LiveId" clId="{707F4A40-5B5E-44B0-997C-11E6E7214166}" dt="2025-07-07T07:31:57.116" v="83" actId="20577"/>
          <ac:spMkLst>
            <pc:docMk/>
            <pc:sldMk cId="0" sldId="295"/>
            <ac:spMk id="22529" creationId="{00000000-0000-0000-0000-000000000000}"/>
          </ac:spMkLst>
        </pc:spChg>
        <pc:picChg chg="add del mod">
          <ac:chgData name="Moslem Taheri Soodejani" userId="5d723ae12d8c4b89" providerId="LiveId" clId="{707F4A40-5B5E-44B0-997C-11E6E7214166}" dt="2025-07-09T12:09:01.730" v="190"/>
          <ac:picMkLst>
            <pc:docMk/>
            <pc:sldMk cId="0" sldId="295"/>
            <ac:picMk id="3" creationId="{93D916A7-C53E-00CC-9B2C-F55ACE7A7049}"/>
          </ac:picMkLst>
        </pc:picChg>
        <pc:picChg chg="add del mod">
          <ac:chgData name="Moslem Taheri Soodejani" userId="5d723ae12d8c4b89" providerId="LiveId" clId="{707F4A40-5B5E-44B0-997C-11E6E7214166}" dt="2025-07-09T12:09:29.471" v="192"/>
          <ac:picMkLst>
            <pc:docMk/>
            <pc:sldMk cId="0" sldId="295"/>
            <ac:picMk id="12" creationId="{87A242A0-23DD-2370-9C5C-5B61B9FFF7B5}"/>
          </ac:picMkLst>
        </pc:picChg>
        <pc:picChg chg="add mod">
          <ac:chgData name="Moslem Taheri Soodejani" userId="5d723ae12d8c4b89" providerId="LiveId" clId="{707F4A40-5B5E-44B0-997C-11E6E7214166}" dt="2025-07-09T12:11:38.760" v="193"/>
          <ac:picMkLst>
            <pc:docMk/>
            <pc:sldMk cId="0" sldId="295"/>
            <ac:picMk id="16" creationId="{757CF12A-E846-5F56-C9C4-F7DFC940320B}"/>
          </ac:picMkLst>
        </pc:picChg>
        <pc:inkChg chg="add del">
          <ac:chgData name="Moslem Taheri Soodejani" userId="5d723ae12d8c4b89" providerId="LiveId" clId="{707F4A40-5B5E-44B0-997C-11E6E7214166}" dt="2025-07-09T12:09:01.730" v="190"/>
          <ac:inkMkLst>
            <pc:docMk/>
            <pc:sldMk cId="0" sldId="295"/>
            <ac:inkMk id="2" creationId="{A8F4A8C7-ABDC-3184-F779-5FE9421C964F}"/>
          </ac:inkMkLst>
        </pc:inkChg>
        <pc:inkChg chg="add del">
          <ac:chgData name="Moslem Taheri Soodejani" userId="5d723ae12d8c4b89" providerId="LiveId" clId="{707F4A40-5B5E-44B0-997C-11E6E7214166}" dt="2025-07-09T12:09:29.471" v="192"/>
          <ac:inkMkLst>
            <pc:docMk/>
            <pc:sldMk cId="0" sldId="295"/>
            <ac:inkMk id="10" creationId="{97CF40B9-81C7-2CD6-2567-EC393A103367}"/>
          </ac:inkMkLst>
        </pc:inkChg>
        <pc:inkChg chg="add">
          <ac:chgData name="Moslem Taheri Soodejani" userId="5d723ae12d8c4b89" providerId="LiveId" clId="{707F4A40-5B5E-44B0-997C-11E6E7214166}" dt="2025-07-09T12:11:38.760" v="193"/>
          <ac:inkMkLst>
            <pc:docMk/>
            <pc:sldMk cId="0" sldId="295"/>
            <ac:inkMk id="14" creationId="{439FAA3C-5056-FC46-69E6-5BDDF38D6D19}"/>
          </ac:inkMkLst>
        </pc:inkChg>
      </pc:sldChg>
      <pc:sldChg chg="add del">
        <pc:chgData name="Moslem Taheri Soodejani" userId="5d723ae12d8c4b89" providerId="LiveId" clId="{707F4A40-5B5E-44B0-997C-11E6E7214166}" dt="2025-07-07T07:26:38.023" v="55" actId="47"/>
        <pc:sldMkLst>
          <pc:docMk/>
          <pc:sldMk cId="0" sldId="296"/>
        </pc:sldMkLst>
      </pc:sldChg>
      <pc:sldChg chg="add del">
        <pc:chgData name="Moslem Taheri Soodejani" userId="5d723ae12d8c4b89" providerId="LiveId" clId="{707F4A40-5B5E-44B0-997C-11E6E7214166}" dt="2025-07-07T07:26:40.196" v="56" actId="47"/>
        <pc:sldMkLst>
          <pc:docMk/>
          <pc:sldMk cId="0" sldId="297"/>
        </pc:sldMkLst>
      </pc:sldChg>
    </pc:docChg>
  </pc:docChgLst>
</pc:chgInfo>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2:01:04.717"/>
    </inkml:context>
    <inkml:brush xml:id="br0">
      <inkml:brushProperty name="width" value="0.05292" units="cm"/>
      <inkml:brushProperty name="height" value="0.05292" units="cm"/>
      <inkml:brushProperty name="color" value="#FF0000"/>
    </inkml:brush>
  </inkml:definitions>
  <iact:action type="add" startTime="11051">
    <iact:property name="dataType"/>
    <iact:actionData xml:id="d0">
      <inkml:trace xmlns:inkml="http://www.w3.org/2003/InkML" xml:id="stk0" contextRef="#ctx0" brushRef="#br0">26224 5608 0,'0'0'18,"0"0"-18,0-114 26,0 24-26,12-13 8,12-27 9,16-13-17,16 0 13,24 0-7,8-4 6,0-3 3,-20 27 1,-12 26-16,-16 21 15,-5 3 0,-27 39-14,0 14 13,-8 20 2,0 0-15,-12 47 12,8-10 1,-8-1-14,0 7 22,12 11-22,16 29 16,-16-83-16,0 0 14,0 0-1</inkml:trace>
    </iact:actionData>
  </iact:action>
  <iact:action type="add" startTime="11509">
    <iact:property name="dataType"/>
    <iact:actionData xml:id="d1">
      <inkml:trace xmlns:inkml="http://www.w3.org/2003/InkML" xml:id="stk1" contextRef="#ctx0" brushRef="#br0">26272 5574 0,'0'0'1,"0"0"19,-100-70-20,32 4 10,-20-4 3,-40 3 5,4-6-18,-11 16 23,-13-13-23,-16 14 17,0 29-17,20 0 13,4 21 0,9 12-9,27 11 8,44-10 8,36-1-20,24-6 14,0 0-6,64 0 9,-16-6-16,-48 6 25,0 0-25,0 0-1</inkml:trace>
    </iact:actionData>
  </iact:action>
  <iact:action type="add" startTime="12430">
    <iact:property name="dataType"/>
    <iact:actionData xml:id="d2">
      <inkml:trace xmlns:inkml="http://www.w3.org/2003/InkML" xml:id="stk2" contextRef="#ctx0" brushRef="#br0">24010 3736 0,'0'0'19,"0"0"-19,0 0 14,96 83 3,-16-20-17,0 14 26,-12 16-26,0-3 10,-12-23-6,-8-1 8,-8-12 13,-12-14-22,-12-14-3,-12-16 16,-4-3-1,0-7-15,-12-50 26,-4 10-26,-4-27 4,-16-13 7,0-26 12,4 6-23,-8 3 15,12 14-15,12 16 12,16 8 7,16 19-19,12 3 8,12 24 9,12 9-1,0 14-16,-4 17 18,4 30-18,0 2 20,-12 8-20,-1 3 12,-11 3 8,0-6-19,-12-50 11,4-17-1,0-34-8,4-16 12,-8-26-3,0-31 5,8-19-17,0-8 23,8 4-23,-4 24 13,-4 29-12,0 27 18,-8 37-18,-4 13 13,4 97 0,0 9-5,8 21-5,12-7 18,8-20-22,20-14 18,4-16-18,-8-23 17,4-21-17,-8-22 17,-4-28-1,-12-6-16,-12-23 21,-4-14-21,-8 1 18,-4 6-17,3 3 13,25 7 0,12 24-14,28 6 15,-8-4-4,-8 11 14,4-7-25,-16-20 0,-24 3 16,-24-9 2,-4 3-18,-52 3 16,-4 13-16,-28 10 17,4 24-12,-24 16 8,32 37 1,5 23-13,15 27 13,28 7 7,20-14-20,20-20 2,24-23 9,16-30 9,19-36-21,9-28 8,0-32 14,4-34-21,-32-10 10,-4 0 3,-32 3-1,0 11-13,-28 3 23,-8 19-22,-12 8 11,12 6-7,-20 20 4,24-3 4,0 16-1,8 0-7,-8 21 8,8 6 8,8 0-21,12 0 10,8 90 10,16-24-20,0 24 5,0-7 6,16 27 5,0 13 0,4-3-16,-16-16 16,-4-28-16,-28-22 16,4-28-11,-16-26 7,-12 0-1,8-116 0,-20 6 16,8-17-27,0-29 0,20-24 11,12 13 1,20 34 3,8 20-15,-4 39 12,0 14 12,-12 37-24,-12 30 16,8 16-15,0 30 10,-8-3 2,-4 10 2,4 4-15,-1-11 16,9 20 0,20-6-15,20-1 15,16-26-1,16-33-15,0-37 5,0-30 8,-8-23 4,-8-14-17,-32-13 12,-12-13 13,-20 10-25,-20 20 15,-24 19-15,-20 24 12,-8 34 3,-4 22-14,-12 34 15,0 37-3,4 20-13,0 16 14,28-3 0,28 26-10,24-26 10,32 3 3,32-29-17,60-14 17,28-44-16,12-36 10,7-36 10,5-31-21,-188 77 14,0 0-9,0 0 3</inkml:trace>
    </iact:actionData>
  </iact:action>
  <iact:action type="add" startTime="14775">
    <iact:property name="dataType"/>
    <iact:actionData xml:id="d3">
      <inkml:trace xmlns:inkml="http://www.w3.org/2003/InkML" xml:id="stk3" contextRef="#ctx0" brushRef="#br0">22592 4855 0,'0'0'15,"0"0"-15,0 0 22,80 77-22,-21-41 8,5-13 6,-8 7 11,12-23-24,-12-17-1,8-23 13,0-14 3,-8 1-16,0-28 13,-4-16-1,-20-6 8,-12-11-19,-28 24 9,-24 3 12,-20 33-22,-12 24 27,-4 23-27,-12 30 1,8 23 13,8 17-14,8 10 16,16-3-1,16-4-15,24 10 19,12-26-19,12-7 15,16-7 1,4-13-16,8-7 19,12-23-19,-4-23 15,4-7 3,4-20-18,-12-36 14,-56 86-9,0 0 7,0 0 6</inkml:trace>
    </iact:actionData>
  </iact:action>
  <iact:action type="add" startTime="15261">
    <iact:property name="dataType"/>
    <iact:actionData xml:id="d4">
      <inkml:trace xmlns:inkml="http://www.w3.org/2003/InkML" xml:id="stk4" contextRef="#ctx0" brushRef="#br0">23499 4022 0,'0'0'12,"0"0"5,104 80-17,-24-20 26,3 10-26,-23-10 11,-12-13 3,-20-1-14,-12-2 18,-28-28-18,-8-9 16,-16-17-7,4-27 12,-8 1-21,0-28 10,5-9 5,19-40-15,4-7 23,24 10-23,16 10 19,-1 3-19,21 14 17,-4 20-16,-4 13 13,0 7-2,-20 33 5,44-14-17,-64 24 13,0 0-8,0 0 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2:01:04.717"/>
    </inkml:context>
    <inkml:brush xml:id="br0">
      <inkml:brushProperty name="width" value="0.05292" units="cm"/>
      <inkml:brushProperty name="height" value="0.05292" units="cm"/>
      <inkml:brushProperty name="color" value="#FF0000"/>
    </inkml:brush>
  </inkml:definitions>
  <iact:action type="add" startTime="12560">
    <iact:property name="dataType"/>
    <iact:actionData xml:id="d0">
      <inkml:trace xmlns:inkml="http://www.w3.org/2003/InkML" xml:id="stk0" contextRef="#ctx0" brushRef="#br0">27419 8219 0,'-32'320'19,"24"-120"-19,12-87 14,8-43-9,4 10 10,8 6-8,4-2 2,0 2 3,12-6 9,4-10-21,8-17 11,4-6 4,-4-4-15,-12-3 18,3-7 1,-7-6-19,0-17 6,-8 0 3,-12-10 1,8 0 9,-8 0-19,-12-3 20,-4-7-19,8 6 14,-8 4-10,0 4 7,0 2 4,0-2-16,0 6 15,-52 13 0,24-6-15,4 16 12,-4-6 1,4-4 3,4 10-15,1-6 19,3 0-19,0 6 8,4 0 11,-4 14-19,-8 6 9,0 37 11,-4 7-20,0-7 10,-12-4 3,-4 24-14,4 20 20,12-7-20,4-6 30,0 33-30,20 10 0,8 3 18,4 3-15,-16 14 18,16 7-21,-4-17 19,-4 36-18,8-6 8,-4 3 12,4 14-21,8-28 14,0 15 1,0 15-15,8-9 18,-12 7-17,-12-1 14,-8-13-4,-20-6 5,0-17-15,-16 10 17,4-7-18,-12-17 18,0-29-18,4-1 31,0-9-31,-4-4 0,-4-29 14,0-28 2,0-13-16,-12-9 17,-8-8-14,5-16 10,-5 14 2,4-51-3,4-36-8,68 53 9,0 0 3,0 0-16</inkml:trace>
    </iact:actionData>
  </iact:action>
  <iact:action type="add" startTime="13954">
    <iact:property name="dataType"/>
    <iact:actionData xml:id="d1">
      <inkml:trace xmlns:inkml="http://www.w3.org/2003/InkML" xml:id="stk1" contextRef="#ctx0" brushRef="#br0">27423 8472 0,'0'0'14,"0"0"-14,0 0 21,0 0-20,0 0 8,80-117 15,-52 71-24,-12-7 15,-4-17-15,-12 13 30,-4-3-30,-8 0 1,-4-13 16,-16-10-14,4-14 11,-4 0-2,-8-6 3,0 17-15,-4-21 15,4-3 1,-12-17-15,4 14 7,-12-7 16,8 4-24,-12-11 5,-8 17 18,-12 4-22,9 26 14,-5 3-15,8 21 17,4 6-7,-24-4 9,-4 8-18,-8 19 2,8 4 12,12 13-5,4 3 15,12-3-25,0 17 0,4-7 21,13 6-21,7 1 17,4 6-13,8 4 12,8-4-5,24-9 7,0 19-18,56-13 5,-20-10 4,8 0 7,23-7-1,1 4-15,8-7 15,0 13 1,16-6-16,0 6 17,16 14-17,16 6 16,-8 37 2,-8-7-17,-24 21 8,-5 2 8,-23 1-14,8-4 13,-20-6-16,-20 9 17,-24-76-8,0 0 11,0 0-20</inkml:trace>
    </iact:actionData>
  </iact:action>
  <iact:action type="add" startTime="22085">
    <iact:property name="dataType"/>
    <iact:actionData xml:id="d2">
      <inkml:trace xmlns:inkml="http://www.w3.org/2003/InkML" xml:id="stk2" contextRef="#ctx0" brushRef="#br0">29013 3040 0,'0'0'8,"0"0"13,-8 103-21,-8-26 13,0-4 10,-12 3-23,-12 1 19,0 3-18,-12-3 9,-3-17-6,3-7 20,-8-30-23,-4 4 13,12-21-13,-4-12 19,16-11-20,0 4 13,40 13-1,0 0-6,0 0 27</inkml:trace>
    </iact:actionData>
  </iact:action>
  <iact:action type="add" startTime="22899">
    <iact:property name="dataType"/>
    <iact:actionData xml:id="d3">
      <inkml:trace xmlns:inkml="http://www.w3.org/2003/InkML" xml:id="stk3" contextRef="#ctx0" brushRef="#br0">29121 3106 0,'0'0'7,"0"0"11,0 0-18,0 0 21,0 0-21,16-113 11,-44 83 2,4 17 10,-8-4-22,-4 0 0,-8 4 29,-12 6-29,4 1-1,-15-18 17,15 14 5,-16-13-22,0 10 1,-12-10 20,12 6-20,-12-10 8,12 4 3,12 0 6,4-4-18,12 0 18,12-3-18,0 10 13,16-3 5,0 6-17,24-19 17,4-1-18,20 7 25,4 0-24,16-23 19,0 6-20,20-6 14,8 3-14,20-3 11,-8 13 12,0 13-23,-25-3 16,-11 3-16,-16 17 13,-16 4 0,-4 6 2,-12-4-15,-4 8 18,0-4-18,-8 0 14,4 6-1,-4-6 6,0 0-18,0 0 12</inkml:trace>
    </iact:actionData>
  </iact:action>
  <iact:action type="add" startTime="23656">
    <iact:property name="dataType"/>
    <iact:actionData xml:id="d4">
      <inkml:trace xmlns:inkml="http://www.w3.org/2003/InkML" xml:id="stk4" contextRef="#ctx0" brushRef="#br0">29824 3143 0,'0'0'18,"0"0"-18,0 0 22,0 0-22,0 0 11,0 0 2,0 0 9,0 0-21,0 0-1,0 0 23,8-100-23,-16 73 22,-7-19-22,3-21 12,-4-13 3,-8-6 5,-4-21-20,16-3 1,-12-33 22,8 6-23,4 11 16,0 19-16,8 34 16,16 13-11,0 23 4,8 31 10,12 6-19,0 50 23,20 16-22,3 4 15,-11 30-16,16 10 17,-12-13-1,4-14-15,-4-13 16,-4-20-17,8-20 29,0-17-29,4-13 0,-4-27 16,-8-3-1,-12-23-15,-8-13 20,-12-28-20,0-12 23,-12-4-22,0 0 4,0 0 7,-8 17 1,4 23-1,-8 23-7,8 14 7,-4 16 7,16 17-19,8 0 19,-4 60-19,4 0 18,12 7-17,24 23 12,4 3-1,24 0-9,24-3 9,-9-7 16,1-6-28,-4 0 0,-12-18 11,4-22 2,-4-14 7,-12-16-20,-16-24 13,-20-13 4,-24-13-17,-20-33 18,-12-21-17,-20-3 15,-8-40-3,0-13-13,0 3 20,-4 13-20,0 4 12,4 23 9,12 27-21,12 23 12,24 30-1,8 30-7,8 0 11,4 83 2,24-3-17,12 20 11,16 37 15,12 16-25,4 0-1,-4-13 11,-12-27 0,-12-16 11,-4-14-22,-24-19 11,0-28-1,-8-22 9,-16-14-19,-4 0 19,-24-54-19,8-22 10,-12-8 12,0-39-21,12-3 13,4-4-14,12-4 13,4 24 4,8 17-17,16 20 20,8 30-20,8-7 10,0 16 2,-8 34 8,-12 17-20,-20 16 19,-8 4-18,-32 3 6,-16 17 13,-4 3-20,-8-1 13,16-5 10,12-8-23,12-2 10,32-21-6,4-3 11,4-10-2,16-3-1,16 23-9,32-14 13,4 11-16,11 0 20,9 6-20,-4-6 27,4 9-25,0-6 17,-4-7-17,-4 4-2,-8 6 31,-20-16-31,-24-4 0,-20 14 11,-24-27 3,0 0 4,0 0-18</inkml:trace>
    </iact:actionData>
  </iact:action>
  <iact:action type="add" startTime="25750">
    <iact:property name="dataType"/>
    <iact:actionData xml:id="d5">
      <inkml:trace xmlns:inkml="http://www.w3.org/2003/InkML" xml:id="stk5" contextRef="#ctx0" brushRef="#br0">30480 4309 0,'0'0'3,"0"0"9,0 0 6,0 0-18,-80-40 21,52 16-21,-4 11 14,-8 0 8,-16-4-22,-4 7 9,-8 3 7,-8 7-16,8 0 15,0 10-10,12 4 5,9 12 0,3 18 8,4-1-18,-4 20 16,4 11 5,12 32-21,0 1 13,16-7-13,12 10 18,16-7-15,24 23 22,4-9-25,24-17 17,8-17-17,7-16 11,-3-14 10,12-10-21,16-9 12,16-21 9,-4-20-21,-12-9 3,0-28 6,-12-6 9,8-10-8,-21 4-7,-11-17 8,-24 13 10,-4-10-21,-16-14 13,-8-19 1,-20 103-14,0 0 17,0 0 1</inkml:trace>
    </iact:actionData>
  </iact:action>
  <iact:action type="add" startTime="26364">
    <iact:property name="dataType"/>
    <iact:actionData xml:id="d6">
      <inkml:trace xmlns:inkml="http://www.w3.org/2003/InkML" xml:id="stk6" contextRef="#ctx0" brushRef="#br0">31263 4345 0,'0'0'19,"0"0"-19,0 0 12,0 0-2,84 150 12,-44-73-22,0-1 12,0-2 2,4 2-14,-4-9 20,-4-7-20,-8-4 14,-8-9 6,4-7-20,-12-13 11,0-17 8,-12-4-19,0-6 15,0 0-11,-12-53 10,0-7-4,-12 14-6,8-14 7,0-17 11,0-16-21,4-24 11,4-6 3,4 10-15,4 13 11,4 16 6,4 8-17,4 3 15,-4 19 0,0 14-15,8 7 16,-4 13 0,0-3-16,4 23 17,0 0-17,4 0 17,0 76 0,-20-76-17,0 0 11,0 0 11</inkml:trace>
    </iact:actionData>
  </iact:action>
  <iact:action type="add" startTime="26897">
    <iact:property name="dataType"/>
    <iact:actionData xml:id="d7">
      <inkml:trace xmlns:inkml="http://www.w3.org/2003/InkML" xml:id="stk7" contextRef="#ctx0" brushRef="#br0">32078 4219 0,'0'0'1,"0"0"18,0 0-19,0 0 9,0 0 3,80 96 9,-64-59-21,8 6 13,-8 7 5,8 24-18,-8 2 15,8-13-15,-12 1 11,0-21 3,0-3 9,-8-13-23,8-11 0,-12-16 14,4 0 0,-16 0 0,4-76-13,-16 19 13,0-20-10,-4-13 14,-4-16-14,-4 9 5,-4 7 3,12-3 8,0 7-20,4-8 13,8 14 2,4 10-15,12 4 15,12 6 8,0 17-23,4 9 0,12 11 11,-4 3 8,16 20-19,16-7 14,24 14 3,16 16-16,12 14 9,-12 3 10,-4 10-19,-20 30 11,-8 13-1,-8 20 11,-9 7-19,-27 17-3,-8 26 11,-24-3 6,-4-4-9,-20-32-5,-7-8 11,-13-13 7,-12-19-21,4-14 18,8-14-18,-8-22 12,16-24 9,-16-20-21,64 10 9,0 0 6,0 0-15</inkml:trace>
    </iact:actionData>
  </iact:action>
  <iact:action type="add" startTime="64501">
    <iact:property name="dataType"/>
    <iact:actionData xml:id="d8">
      <inkml:trace xmlns:inkml="http://www.w3.org/2003/InkML" xml:id="stk8" contextRef="#ctx0" brushRef="#br0">32126 6104 0,'284'-143'23,"-132"66"-23,-44 44 6,-16 16 16,-12 0-22,-9-2 11,-3-1 5,8 6-16,-16-9 20,-8 10-20,-12 3 13,-12 3 5,-28 0-17,0 1 9,-44 12 4,8 8 3,-8-4-16,-8 3 16,-32 10-17,-39-3 19,-17 13-7,-28 14-12,-32 6 13,12 7 5,12 7-17,1-17 11,-1 17 8,12 9-19,28-6 2,-12-13 9,4-4 8,24-6-20,13-24 10,-5 4 11,-8-17-21,12 13 11,24-13 1,4 0 8,16 7-20,12-4 11,8-3 6,4-3-17,12 6 20,4 0-20,20-3 12,4-10-7,0 17 3,52-17 11,0-10-4,-8 3-15,8-3 16,-8 7-15,8 0 12,8-17 8,4-24-21,20-2 16,-84 46-16,0 0 9,0 0 8</inkml:trace>
    </iact:actionData>
  </iact:action>
  <iact:action type="add" startTime="65148">
    <iact:property name="dataType"/>
    <iact:actionData xml:id="d9">
      <inkml:trace xmlns:inkml="http://www.w3.org/2003/InkML" xml:id="stk9" contextRef="#ctx0" brushRef="#br0">31107 6344 0,'0'0'0,"0"0"0,0 0 20,116 36-20,-72-2 25,0-14-25,4 20 21,-8-7-21,-12 7 15,0 3-15,-12-6 14,-8 3-4,-20 10 2,0 3 4,-16 20-16,-20-3 21,-12 7-20,-16-4 11,-12 4 6,-4 6-18,12 7 11,-12-17 9,-27 4-19,-5-11 19,-12 1-20,4-20 11,-16-1-7,-4-2 6,0-24 3,9-7 9,-21-3-22,0-10 9,16 0 6,16-17-15,-16 1 15,12-11 1,13-10-15,7 1 20,4-1-21,4 7 12,0-17 4,0 11-16,24 6 19,8-3-19,4-1 11,4 11 10,4-10-21,24 13 13,1 3-2,11-6 12,16 13-22,0 3-1,12 0 10,0 4 5,0 3 4,52 0-19,-25 7 16,9 3-15,-8 10 8,-4-4 11,4 8-20,-12-4 12,8 3 7,-8-6-18,12 26 11,0-3 10,-4 10-22,4 10 15,0-7-15,-4-3 10,-8 13 13,-4-13-23,0-6 11,-8-11 2,0 4 4,4-14-17,4 0 18,-12-13-17,4-3 10,-4-7 6,0 0-17,-16 0 13,4-57 4,0 27-17,-4 0 25,-8-13-25,4-7 10,-20-10-1,-12-10 8,0-13-17,-4 10 20,4-4-20,12-13 11,-3 0 15,7 0-26,8 20 0,12 17 12,0 20 0,8 9 0,8 14 6,24 10-18,-4 0 14,16 17-10,4-4 11,23 1-11,9 2 7,24-6 0,20-3 8,8 10-19,-12-7 20,8 0-20,-12 0 11,-4 3 3,-20 0 4,-17-13-17,-27 3 16,0 4-17,-28 0 10,-8-14 7,-4 7-17,0 0 15,0 0 4</inkml:trace>
    </iact:actionData>
  </iact:action>
  <iact:action type="add" startTime="66847">
    <iact:property name="dataType"/>
    <iact:actionData xml:id="d10">
      <inkml:trace xmlns:inkml="http://www.w3.org/2003/InkML" xml:id="stk10" contextRef="#ctx0" brushRef="#br0">31631 6627 0,'0'0'2,"0"0"8,0 0 10,0 0-19,0 0 13,0 0 8,0 0-22,-12 136 7,12-66 10,0 10-17,0 17 21,0 19-21,8 21 12,-8 30 5,4-1-17,8 37 13,-12 10 0,16 4-8,-4 13 9,4-4-10,-4 17 9,0 4 4,4-1-17,8-3 15,-8-13 3,0 17-18,12-11 17,8 24-17,3 0 14,-11-10-1,0-14-8,-4 7 9,4 4 0,-4-14-14,-4-10 13,4-6 6,4-28-19,-4-9 12,4 3 1,0-26 4,0 3-17,-12 3 17,8-20-16,0-29 12,-8 12 3,-4-13-15,4-3 12,-4-20 10,-8-30-23,-8-3 12,4-11-11,-12-9 11,-4 0 8,-8-4-20,-4-10 11,-12 11 5,-12-8-15,-4 11 15,-16 3 0,-28-7-16,-11 10 18,-29-3-18,-4 17 13,-32 10 0,-12 6 1,-4 7-13,-11-14 17,-9 1-18,24-10 23,-16-17-23,12-4 18,25 4-17,27-10 12,4-10 2,16-3 1,12-7-16,32 0 18,28-10-18,12-3 11,24-7 1,12 3 1,0-16-13,0 6 13,68-3 7,-28 7-20,8-14 13,-8 10 5,0-19-17,8 6 17,4-7-18,0 4 15,4 6-10,8-13 8,4-3 3,0 0-16,-1-11 14,-3-6 2,-16 10-16,4 4 14,-16 2 1,-16 8-15,-8 19 13,0-3 5,-8 17-17,-4 3 9,0 0 8,-32 70-18,4-27 13,4-6 4,-4 13 0,-12 6-17,-4 4 4,-23 7 7,-29 6 7,-12 4-18,-8-11 13,4 11 9,-8 6-22,-4-6 4,-4-7 10,20-17-5,24-13 2,21-10 15,23-20-26,24-10 0,12 0 11,4-10 20,60-13-31,-12 13 0,-5 0 9,13-10 7,20 13-12,4 7 11,4 0 6,8 3-21,-8 7 10,0 17 6,4 3-16,-4-10 22,24 20-22,0 3 11,-13 11 0,-3 5-7,-24-12 8,-4 16 6,-8-16-18,-12 0 18,12-7-18,-16 3 13,-4-16 2,-20-7 3,-4-14-18,0-6 11,-12 0 5,0 0-16,0 0 24,0 0-24</inkml:trace>
    </iact:actionData>
  </iact:action>
  <iact:action type="add" startTime="83054">
    <iact:property name="dataType"/>
    <iact:actionData xml:id="d11">
      <inkml:trace xmlns:inkml="http://www.w3.org/2003/InkML" xml:id="stk11" contextRef="#ctx0" brushRef="#br0">31711 16739 0,'0'0'7,"0"0"14,0 0-21,0 136 12,-12-72 8,8-4-20,-20 0 12,0 10 8,-4-7-20,0 7 12,-4-17-3,-8-3 7,4-10-15,-20-7 13,-8 4 0,-16 3-8,-4-7 11,4-16-16,-4 13 26,8-10-27,4 7 0,-3-14 16,-21 10 1,0-6-17,0-1 18,-8-2-18,4-1 15,-16 0 4,-4 1-19,4 2 15,8 8-15,5-18 18,-9 11-1,-16-10-17,4 6 20,16-3-20,-12 10 14,-20-13-13,-8 6 8,17 4 3,-21-4 4,-12 0-16,16 4 13,8-7 5,-12-3-18,-12-1 16,21 8-1,-5 2-15,-20 11 17,8-7-15,0 6 13,-16 1 2,1-4-17,23-3 19,-8 0-18,-12-6 18,16-4-18,-24 0 10,1 3 9,3 0-19,0 11 10,-12-8 7,0 11-17,-16-10 11,-11 16-6,15 4 6,-20 3 6,8-10-18,-3 0 12,-17-7 6,12 7-17,-20-20 16,24-10-11,-23 13 8,-5 4-8,4-17 8,-8 3-1,9-6-13,-5 16 13,12-13 0,-24 7-8,5 13 5,-13-7 11,8 17-21,4-10 13,-3 10 1,11-10-13,-12 3 22,24-19-22,-19-8 10,35-9-6,-12-10 6,8 3 2,-8-14 2,1 8-15,7-8 18,-8 11-18,12-4 17,-11 11-7,-5-14-7,4 13 17,-16-6-19,40 13 9,-19-10 6,7 3-6,0-3 6,-4 4-16,16-1 18,-11 7-18,11-3 18,-8 6-6,-8-6-12,9-11 16,-17 14 0,24-23-15,0 16 16,-16-6-17,9-7 15,-1 13 3,4 11-18,20 6 17,-24 0-17,21 10 29,-9 3-29,-4 0 1,24-9 12,8-8 3,-3-2-1,15-8-15,20-2 18,-4-11-18,-4 10 17,24-13-13,16 14 8,4-4 0,-7 0 8,7 3-20,8 7 9,28-6-6,12-1 13,16 7 3,0 10-19,4 3 8,8-3 11,12 0-19,0 0 14,4 4 4,0 6-18,12 0 16,0 3-16,0-10 17,68 7-1,-28-3-16,0 10 11,12 3 7,4 13-18,12 20 11,0 0 9,0 4-20,12 0 21,-1 9-20,17-9 8,-4 0 11,4-8-19,-16 1 8,-12 0 12,8 4-20,-20-8 10,0 8-7,-4-14 8,-8-10 0,0-10 9,-12-4-21,-12-2 15,-8-8-15,-4-6 10,-8-3 7,0-14 6,0-3-22,0 10-1,-72-10 10,36 4 3,-4-11 0,-24-13 5,-12 10-18,-8-13 16,-12-7-16,12 3 21,-8-3-21,-16 7 15,-12 3-2,1-7-8,11 4 10,8-7-15,-20-17 13,0-3 0,0-10 2,12-6-15,12 19 16,16-6 9,-3 16-25,3-3 0,4 20 15,28 7-7,12 6 11,12 11-19,8 3 16,16 6-11,0 7 6,56-13-1,-28 13 10,20-7-20,-4 4 16,20-1-16,3 4 12,17 14 1,12-1 10,4-10-23,-12-3 0,40 0 11,0-13 11,4 0-22,-8-1 13,-9-12 2,9 2-15,12-2 19,-24 2-19,-4-2 11,-8-1 3,-12 10 1,4 11-15,-12-11 14,-16 14 6,-16-1-20,-12 4 10,-8 0 7,-17 4-17,1 9 19,-12 4-19,0-17 16,0 0-12,0 0 20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2:01:04.717"/>
    </inkml:context>
    <inkml:brush xml:id="br0">
      <inkml:brushProperty name="width" value="0.05292" units="cm"/>
      <inkml:brushProperty name="height" value="0.05292" units="cm"/>
      <inkml:brushProperty name="color" value="#FF0000"/>
    </inkml:brush>
  </inkml:definitions>
  <iact:action type="add" startTime="43534">
    <iact:property name="dataType"/>
    <iact:actionData xml:id="d0">
      <inkml:trace xmlns:inkml="http://www.w3.org/2003/InkML" xml:id="stk0" contextRef="#ctx0" brushRef="#br0">7275 12206 0,'0'0'19,"0"0"-19,24 116 13,-12-19 6,4 10-19,0-18 11,-4 25 11,-8-14-22,4 3 8,4-30 1,-8 4 14,-4-17-23,8-17 17,-8-3-17,4-23 13,-4 13 5,12-20-18,-20 0 12,16 6 8,-8 4-20,0-16 17,0-1-17,0 10 16,0-13-8,4 0 8,-8 0-15,8 0 22,-4 0-23,12 0 6,-12-50 15</inkml:trace>
    </iact:actionData>
  </iact:action>
  <iact:action type="add" startTime="44078">
    <iact:property name="dataType"/>
    <iact:actionData xml:id="d1">
      <inkml:trace xmlns:inkml="http://www.w3.org/2003/InkML" xml:id="stk1" contextRef="#ctx0" brushRef="#br0">7419 12366 0,'0'0'2,"0"0"-2,0 0 13,0 0-12,-104-57 25,76 30-26,4 14 10,4-7 3,0-3-13,16-24 11,16 17 18,0-10-29,8 0 0,16 0 13,4 4 2,4-1 2,20 27-16,3-7 4,5 27 8,-4-3 3,-4 16-15,-8 31 13,-16 6 1,-16 29-15,-12 25 22,-24-8-22,-4-12 18,-24-1-18,0-10 11,-8 7 8,8-17-19,8-19 11,8-21 9,20-13-20,8-20 12,8 0 9,20-53-21,8 29 10,12-6 13,4 17-23,20 3 11,4 27-6,4 13 5,-16 13 3,-32 14 3,-20 9-16,-16 24 14,-24 20 4,-28-3-18,-8-14 18,-8 3-18,-12-36 14,12-3 1,0-14-15,4-19 13,-4-24 10,12-10-23,4-17 8,25-13 13,27-7-20,12-29 8,-12 76 14,0 0-23,0 0 0</inkml:trace>
    </iact:actionData>
  </iact:action>
  <iact:action type="add" startTime="44845">
    <iact:property name="dataType"/>
    <iact:actionData xml:id="d2">
      <inkml:trace xmlns:inkml="http://www.w3.org/2003/InkML" xml:id="stk2" contextRef="#ctx0" brushRef="#br0">8214 12759 0,'0'0'21,"0"0"-21,0 0 9,0 0 14,0 0-23,0 0 10,0 0 1,0 0 9,0 0-19,0 0 17,0 0-18,0 0 13,100 146 7,-64-79-20,-4 19 10,-8 4 5,-8 0-15,-4-10 14,-16-20-7,-4-3 5,4-44-1,-16-13 4,4-40-15,12 4 16,-4-24 1,8-10-17,8-10 16,8-10-16,24-20 16,23-10 3,-3 13-19,-4 14 14,-4 27-11,-16 26 16,4 40-19,-24 0 29,-16 56-29,-12 11 0,-4 16 13,4-10-3,12-9 15,4 2-23,8-6-1,0-7 9,12-23 7,16-6-13,-8-11 5,20 4 7,0-37-3,4-10-12,0-4 14,4-19 1,-16 3-16,-16-3 18,-12-7-18,-16 20 15,-16-13 1,-20 13-16,-8 20 12,4 20 4,-12 20-2,12 20-14,0 13 19,20 17-18,8 23 13,24-3 3,16-20-16,24-3 13,16-11-11,0-6 6,-12-30 8,0-16 2,-16-14-18,-16-17 3,-20-6 5,8-17 4,-12-10 2,-12 0-12,0 13 11,8 11 0,-8 12-10,12 1 10,0 20 0,0 3-14,0 0 18,0 50-17,0-27 12,8-10 1,0 14 11,4-14-24,12-6-1,0-7 9,-4-7 3,8 4 6,-8 3-18,-4-17 18,-4 4-18,-8 3 15,4 0-1,-8-13-13,-8-1 14,8-2 1,0 9-16,-4-6 15,-4 6 3,8-3-18,-4-3 16,4 13-16,0 0 13,0 6 2,4-2-1,-4 6-14,8-4 15,-8 4-11,0 0 9,0 0 6,-8-3-19,16 3 12,-8 0 3,0 0-15,0 0 19,0 0-4,0 0-15,-8 0 15,8 0-15,8 0 13,-4 0 8,-4 0-21,0 0 16,0 0-16,0 0 14,0 0 0,0 0 0,0 0-13,0 0 19,0 0-20,0 0 13,0 0 1,0 0-14,0 0 25,0 0-25,0 0 21,-12-100-21,12 83 15,-4-9-15,4 19 16,0-3-1,0 0-14,-4 10 14,4 0-12,0 0 11,0 0 2,4 0-15,-4 0 13,0 47 4,4-44-17,-8 0 15,8 1-16,4-4 17,-8 0-2,0 0-15,0 0 13,0 3 1,0-3-14,0 0 17,0 0 1,0 0-18,0 0 16,0 0-16,-8 0 14,16 0 3,-8 0-17,0 0 15,0 0 0,0 0-15,0 0 13,0 0 3,0 0-16,0 0 14,0 0 7,0 0-20,0 0 12,0 0-13,0 0 14,0 0-1,0 0 10,0 0-23,0 0 0,0 0 26,0 0-26,0 0 14,0 0-14,0 0 14,0 0 7,0 0-21,0 0 17,0 0-17,0 0 14,0 0 0,0 0-13,0 0 13,0 0 1,0 0-14,0 0 11,0 0 8,0 0-20,0 0 14,0 0 9,0 0-23,0 0 0,0 0 23,0 0-22,0 0 19,0 0-20,0 0 12,0 0 3,0 0-15,0 0 15,0 0-1,0 0-14,0 0 20,0 0-20,0 0 14,0 0 8,0 0-21,0 0 9,0 0 16,0 0-25</inkml:trace>
    </iact:actionData>
  </iact:action>
  <iact:action type="add" startTime="47459">
    <iact:property name="dataType"/>
    <iact:actionData xml:id="d3">
      <inkml:trace xmlns:inkml="http://www.w3.org/2003/InkML" xml:id="stk3" contextRef="#ctx0" brushRef="#br0">9552 12945 0,'0'0'7,"0"0"12,0 0-19,0 0 21,0 0-20,0 0 11,0 0 2,0 0-2,-55 103-11,55-79 23,0-8-24,59 4 15,-7-6-4,0-4-11,28-20 19,-20-4-19,4-19 25,-12-4-24,-12-12 16,-12-25-16,-16-16 8,-24 7 8,-12-14-16,-8 24 28,-24 10-29,-20 30 1,-20 23 12,0 30 4,8 26-16,29 31 9,7 23 10,36 6-19,8-9 15,28-10-10,12-21 7,20-16 16,3-23-26,9-11-3,-4-16 0,0-30 21,-4 0-21,-16-33 10,-12-7 9,0-3-19,-12-24 15,0 14 0,-16 23-14,8 20 10,-16 20 2,16 20 11,4 50-24,8 43 6,16-3 6,16 4-5,20 2 15,16-46-22,8-17 7,-8-26 7,0-50-8,-17-64 6,9-26 13,-12-20-24,-12 3-1,-4-3 16,-24 13 4,-4 33-20,-20 27 7,-4 34 10,-4 9-17,-8 37 11,-20 20 9,-4 7-19,-16 9 12,-4 21 0,-12 19-7,1 21 6,3-7 5,20-13-17,16-14 16,28-10-15,24-3 7,24-7 10,47-6-5,21-14-13,4 14 19,-8-7-19,-20 23 18,-24 21-13,-28 12 5,-40 4 8,-16 10-18,-36 10 10,-28-17 5,-52-23 4,-16-17-19,8-23 19,5-23-18,31-27 10,32-37-1,20-29 15,44-34-25,56-53 0,-48 173 24,0 0-24,0 0 17</inkml:trace>
    </iact:actionData>
  </iact:action>
  <iact:action type="add" startTime="48588">
    <iact:property name="dataType"/>
    <iact:actionData xml:id="d4">
      <inkml:trace xmlns:inkml="http://www.w3.org/2003/InkML" xml:id="stk4" contextRef="#ctx0" brushRef="#br0">11239 11703 0,'0'0'6,"0"0"16,0 0-22,0 0 8,4 166 14,-4-59-22,0 43 11,0 23 3,8 10-10,-4 10 10,4-3-8,-4-33 8,8-24-4,0-36 5,0-14-11,-8-36 5,-20-24 10,4-23-19,-28-47 13,-4-29 10,-20-31-23,8-20 7,4 1 5,0 16 4,12-7-16,8 31 13,4 19 3,4 34-15,20 26 12,12 7-2,16 0 1,16 30-7,28-20 15,52 7-20,44-24 18,8 1-17,15-14 9,21-20 6,-208 40-3,0 0-13,0 0 12</inkml:trace>
    </iact:actionData>
  </iact:action>
  <iact:action type="add" startTime="49242">
    <iact:property name="dataType"/>
    <iact:actionData xml:id="d5">
      <inkml:trace xmlns:inkml="http://www.w3.org/2003/InkML" xml:id="stk5" contextRef="#ctx0" brushRef="#br0">13261 12662 0,'0'0'29,"0"0"-29,84-70 0,-20 20 13,4-6 7,-24-4-20,-4-7 11,-13-13 1,-15-20-9,-24 17 15,-15-17-11,-17 23-1,-32 11 7,-20 2 0,-4 21 2,-4 13-15,-4 30 12,-16 27 0,-8 9-3,8 21 21,9 30-30,27 33 0,12 23 18,24 0-18,32 7 13,32 13 8,36-3-21,28-10 14,20-14-14,23-39 14,21-17 4,16-40-17,-20-47 12,-4-13-8,-4-33 7,-8-30 8,-16-24-19,-49 4 15,-15 10-16,-28 36 15,-24 27 3,-4 20-18,-8 20 14,24 27 0,12 26-14,4-10 10,12-3 7,12-13-12,16-24 8,12-13 2,8-6-11,-20-28 5,-4-12 11,-32-18-20,-24-2 17,-32-11-17,-20 17 13,-28 0 3,0 17-16,8 30 16,4 19-12,5 37 9,7 34 1,20 13-2,20 20-6,24-13 5,12-14-5,24-7 4,20-29 13,-5-24-23,25-23 12,-8-26-7,16-21 8,-12-33-5,0-16 13,-24-31-21,-12 4 16,-20 19-15,-8 15 10,0 52 1,-16 20 8,-4 17-20,-4 0 12,20 107 8,-4-4-20,12 14 4,4-14 8,-4-10 6,12-16-18,-12-14 16,-4-40-12,0-23 9,-12 0-2,0-70 8,-12-3-18,8-3 8,4-14 3,4 6 3,4 8-14,8 9 16,8 27 0,-8 30-17,-4 10 16,4 60-16,8 20 14,-8 13 1,-12 4-15,8-14 16,-12-3-12,0-10 9,8-53 4,-4-14-17,12-3 15,8-67 2,20-9-17,20-27 14,-9-11 1,9 8-15,-8 23 15,-4 16 2,-20 40-17,-8 14 18,-20 13-18,8 97 16,-12-1-1,-12 31-15,12-11 10,-4-22 10,8-21-20,8-13 10,4-24 13,8-22-23,0-14 11,20-67 5,-44 67-16,0 0 15,0 0 5</inkml:trace>
    </iact:actionData>
  </iact:action>
  <iact:action type="add" startTime="50684">
    <iact:property name="dataType"/>
    <iact:actionData xml:id="d6">
      <inkml:trace xmlns:inkml="http://www.w3.org/2003/InkML" xml:id="stk6" contextRef="#ctx0" brushRef="#br0">15323 12496 0,'0'0'20,"0"0"-20,0 0 17,0 0-17,-120 23 14,68-6 8,-4 9-22,-8 4 7,8 10 12,16 10-19,12 10 21,16 0-21,20 3 12,20 4-1,28-24 5,28-13-16,12-10 22,-4-23-22,4-30 17,12-1-17,12-26 12,-41-6-2,-11 12 13,-32 14-22,-20 10 12,0 30-9,-16 0 6,0 0 4,0 0 6,-16 60-20,16-43 10,16 13 10,20-17-20,4-13 13,0-13-12,4-30 12,12-7 6,-12-7-19,-4 4 12,-16-4 12,-24 14-23,-28 0-1,-16 13 23,-32 6-23,4 11 21,-8 26-21,12 17 16,4 7-16,8 20 17,21 36-13,19 20 7,32 7 0,11-27 4,21-10-10,8-9 5,12-28 8,8-39-17,8-10 9,12-34 8,-12-16-18,-84 53 13,0 0 1,0 0 3</inkml:trace>
    </iact:actionData>
  </iact:action>
  <iact:action type="add" startTime="51364">
    <iact:property name="dataType"/>
    <iact:actionData xml:id="d7">
      <inkml:trace xmlns:inkml="http://www.w3.org/2003/InkML" xml:id="stk7" contextRef="#ctx0" brushRef="#br0">16394 12369 0,'0'0'9,"0"0"9,0 0-18,0 0 16,24 120 9,-20-63-25,4 39 1,-4 4 19,4-17-19,-16 7 27,4-20-27,-8-20-1,0-13 15,-12-34-10,24-3 7,8 0 5,-4-70-17,16 17 15,8-34 4,16-23-19,20-3 16,7-3-16,21-1 23,4-6-23,-12 16 12,-4 24 4,-16 16-16,-24 31 11,-8 19 3,-4 17-4,-16 23-6,16 24 13,-28-47-12,0 0 4,0 0 8</inkml:trace>
    </iact:actionData>
  </iact:action>
  <iact:action type="add" startTime="53352">
    <iact:property name="dataType"/>
    <iact:actionData xml:id="d8">
      <inkml:trace xmlns:inkml="http://www.w3.org/2003/InkML" xml:id="stk8" contextRef="#ctx0" brushRef="#br0">17109 12742 0,'-4'17'18,"4"-17"-13,0 0 8,0 0 5,0 0-18,0 0 13,108 10 8,-52-20-21,20 10 20,4-10-20,4 3 15,24 0-15,27-9 13,5-1-1,16 4 1,32-14-10,4 24 11,-4-11 2,15 4-16,-3-3 13,-32 13 5,-20-7-18,-4 1 15,-36 9-12,-36-3 11,-25 3 2,-31 4-15,-16-7 13,0 0 5,0 3-19,-56-13 11,17-3 11,-13-10-21,-16-20 1,0-1 19,68 44-21,0 0 19,0 0-19</inkml:trace>
    </iact:actionData>
  </iact:action>
  <iact:action type="add" startTime="53822">
    <iact:property name="dataType"/>
    <iact:actionData xml:id="d9">
      <inkml:trace xmlns:inkml="http://www.w3.org/2003/InkML" xml:id="stk9" contextRef="#ctx0" brushRef="#br0">19091 12202 0,'0'0'4,"0"0"15,0 0-19,0 0 25,8 107-25,20-64 9,16-3 14,20 0-23,28-13 14,8 3-9,4-23 3,-16 6 4,-1 4-8,-19-11 18,-12 1-22,-4 6 19,-24 7-19,-12-7 11,-16 17 5,-12 7-12,-8 0 8,-28 9 4,4 8-15,-8 12 18,-8-6-19,9 0 14,11-13 5,4-11-19,20-6 11,12-6 8,4-24-19,0 0 14,0 0-11,0 0 11,0 0-1</inkml:trace>
    </iact:actionData>
  </iact:action>
  <iact:action type="add" startTime="60180">
    <iact:property name="dataType"/>
    <iact:actionData xml:id="d10">
      <inkml:trace xmlns:inkml="http://www.w3.org/2003/InkML" xml:id="stk10" contextRef="#ctx0" brushRef="#br0">21581 10540 0,'0'0'23,"0"0"-22,-80 84 17,28-38-18,12 14 8,0-6 16,12-4-23,16-7 17,8 0-18,8 7 7,8 10 16,4 17-23,8 6 7,4-3 14,16 16-21,4-2 11,4 9 7,-4 4-18,4 9 13,-1-3 8,-7-9-21,-4 12 17,-12 7-17,-16 11 12,0-18 8,-12-16-20,-16 7 9,-8-11 12,-4 1-21,0-27 8,-12 0 14,-11-14-22,-5-2 20,0-24-20,-8-4 7,8-9 14,12-17-21,8-17 9,-4 7 12,24-13-20,16 6 11,0-3 4,28 7-16,0 10 12,0 6 7,8-3-19,-8 10 19,-8 13-19,16 4 15,16 6 3,-8 31-18,8-1 14,-8 14-10,-5-1 4,1 4 10,-16 17-7,0 19-11,-20 24 18,-4 3-4,-4-13-14,-8 27 15,0-14 5,-4 0-20,-8-6 4,12 3 6,-12-4 9,20 4-18,-11-17 13,3-6-5,0 13 13,8-4-21,4-26 15,4 4-16,0-15 14,8-5-11,7-1 23,1 0-26,8-6 13,8-24 7,-4 14-20,16-14 14,4-3-14,4 10 11,12-13 9,4 3-20,4 3 17,-4-10-17,-4-6 14,-8-7 3,-16-20-17,-28-20 13,-16 10 8,0 0-20,0 0 17</inkml:trace>
    </iact:actionData>
  </iact:action>
  <iact:action type="add" startTime="62889">
    <iact:property name="dataType"/>
    <iact:actionData xml:id="d11">
      <inkml:trace xmlns:inkml="http://www.w3.org/2003/InkML" xml:id="stk11" contextRef="#ctx0" brushRef="#br0">21896 11163 0,'-4'10'16,"4"-10"2,0 0-18,0 0 20,0 0-19,0 0 13,0 0-6,0 0 12,0 0-20,120 30 16,-60-26-16,20-4 16,12 6-1,4 4-12,8-13 5,20 13 13,12-10-21,-5 0 17,-7-7-17,-12 7 26,-4 10-26,-4 4 17,-12-14-17,-24 3 18,-12 17-17,-28-13 19,-12 3-19,-8-4 8,-8-2 1,0-4 5,0 3 2,-76-16-17,36 9 20,8-6-20,-12-13 17,44 23-17,0 0 15,0 0-1</inkml:trace>
    </iact:actionData>
  </iact:action>
  <iact:action type="add" startTime="63344">
    <iact:property name="dataType"/>
    <iact:actionData xml:id="d12">
      <inkml:trace xmlns:inkml="http://www.w3.org/2003/InkML" xml:id="stk12" contextRef="#ctx0" brushRef="#br0">23023 10923 0,'0'0'13,"0"0"3,0 0-16,0 0 23,0 0-23,0 0 21,0 0-20,0 0 11,84 20-3,-48-6 8,8 9-16,0-10 10,4-3 3,-4 4-14,0 6 25,4-4-24,-8 4 10,-8-6-6,4 6 10,-8-7-9,0 0 5,-4 4 2,-8-10 2,-4-1-15,-8 11 13,-4 3-3,-4-13 17,-8-7-27,4 13 0,-8 0 14,4 1 1,4-11-15,-12 10 14,16 7 6,-8 3-20,0 14 17,0-4-17,8 4 11,-8 6 0,-4-6 6,8 6-17,0 1 10,0-4 9,-8-7-18,16-10 17,0 7-6,0 7-12,4-17 19,4 3-18,-4-13 10,4 7 4,-4-17 3,-4 0-18,12 0 12,-8 0 8,-4 0-20,0 0 11,0 0 8,0 0-19,8 0 17,-4-37-17,-4 34 11,0-11 11,4 11-21,-4 0 11,0-4-11,8 4 10,-8 6 7,0-3-18,0 0 20,0 0-20,0 0 14,0 0 2,0 0-15,0-3 18,0 3-18,0 0 10,0-7 1,0 7 4,0 0-16,0 7 17,0-7 0,0 0-17,0 0 19,0 0-18,0 0 6,0 0 9,0 0 4,0 0-20,0 0 10,0 0 10,0 0-20,0 0 10,0 0 9,0 0-19,0 0 17,0 0-17,0 0 18</inkml:trace>
    </iact:actionData>
  </iact:action>
  <iact:action type="add" startTime="67856">
    <iact:property name="dataType"/>
    <iact:actionData xml:id="d13">
      <inkml:trace xmlns:inkml="http://www.w3.org/2003/InkML" xml:id="stk13" contextRef="#ctx0" brushRef="#br0">24214 10800 0,'0'0'17,"0"0"-16,0 0 16,0 0-17,0 0 21,0 0-21,0 0 14,0 0 5,108-10-19,-56 10 9,16 0 11,0-6-20,12-4 13,4 3-3,11 0-7,9 1 12,-8 2 0,-12-2-14,-16-8 16,-16 1-13,-16 13 9,-20-3-2,-4 6 9,-12 0-20,0 1 18,0-4-18,0 10 9,-40-7 13,24 10-22,-20-13 14,8-6-11,28 6 6,0 0 5,0 0 7</inkml:trace>
    </iact:actionData>
  </iact:action>
  <iact:action type="add" startTime="68280">
    <iact:property name="dataType"/>
    <iact:actionData xml:id="d14">
      <inkml:trace xmlns:inkml="http://www.w3.org/2003/InkML" xml:id="stk14" contextRef="#ctx0" brushRef="#br0">24690 10857 0,'0'0'0,"0"0"21,0 0-21,0 0 9,0 0 12,79 30-21,-67-14 15,12 4-3,-20 7 9,8 20-20,0 29-1,-8 4 13,4-3 11,4-1-24,-8 1 13,4-4-11,0-23 9,4-10 1,4-6 7,-4-11-18,8 0 12,-4 4-1,-4-24-12,-8 1 17,-4-4-2,-4 0-15,-16 0 15,-12-44 3,32 44-18,0 0 18,0 0-18</inkml:trace>
    </iact:actionData>
  </iact:action>
  <iact:action type="add" startTime="68646">
    <iact:property name="dataType"/>
    <iact:actionData xml:id="d15">
      <inkml:trace xmlns:inkml="http://www.w3.org/2003/InkML" xml:id="stk15" contextRef="#ctx0" brushRef="#br0">24618 11786 0,'0'0'7,"0"0"12,0 0-19,0 0 19,0 0-18,0 0 9,96 17 18,-68-17-28,23-7 0,5 0 24,12 4-23,-4-7 15,4-13-16,0 16 25,-12 4-25,0-10 5,-4 13 11,4-7-8,-8 20 10,-8-13-18,-12 7 18,-12-4-18,-4 4 22,-12-7-22,0 20 24,-64-40-24,24 10 22,40 10-22,0 0 0,0 0 30</inkml:trace>
    </iact:actionData>
  </iact:action>
  <iact:action type="add" startTime="69457">
    <iact:property name="dataType"/>
    <iact:actionData xml:id="d16">
      <inkml:trace xmlns:inkml="http://www.w3.org/2003/InkML" xml:id="stk16" contextRef="#ctx0" brushRef="#br0">21840 13298 0,'0'0'15,"0"0"-15,0 0 19,0 0-19,0 0 10,0 0 1,108 40 13,-40-30-24,40-26 26,0 2-24,0-6-2,8 7 18,12 0-18,3-7 22,-11 6-22,-12 8 23,-16-1-23,-20-3 20,-8 20-20,-20-10 7,-8-10 6,-8 10-8,-12 10 5,-16-10 3,0 0-2,0 0-6,0 0 25,-64-17-30,24 7 0,-8 10 13,48 0 4,0 0-16,0 0 20</inkml:trace>
    </iact:actionData>
  </iact:action>
  <iact:action type="add" startTime="69869">
    <iact:property name="dataType"/>
    <iact:actionData xml:id="d17">
      <inkml:trace xmlns:inkml="http://www.w3.org/2003/InkML" xml:id="stk17" contextRef="#ctx0" brushRef="#br0">22795 12992 0,'0'0'1,"0"0"19,0 0-20,0 0 20,84 13-20,-36 4 16,8-1-2,12 11-14,12-10 15,4 6 4,-12-10-19,4-3 17,-24 4-17,-12 2 19,-12-9-12,-12 3-1,-12 10 11,-4 10-14,-8-7 5,-16 27 4,-16 17 3,0 16 3,0-13-18,8 0 6,0-3 13,12-17-19,12-7 22,8-13-22,12-30 14,12 0-8,-24 0 4,0 0 7,0 0-17</inkml:trace>
    </iact:actionData>
  </iact:action>
  <iact:action type="add" startTime="70396">
    <iact:property name="dataType"/>
    <iact:actionData xml:id="d18">
      <inkml:trace xmlns:inkml="http://www.w3.org/2003/InkML" xml:id="stk18" contextRef="#ctx0" brushRef="#br0">24386 12622 0,'0'0'8,"0"0"10,0 0-18,0 0 19,0 0-19,84 13 10,-44 11 18,24-14-28,8-10 1,31 6 22,9 1-23,4 3 10,-4-7 16,-4-9-24,16-1-2,-16 0 14,-4 1-2,-20 6-7,-16-7 15,-28 7-19,-16 0 22,-13 0-23,-11 13 13,0-3-7,-59 4 7,15-4 2,-12 23-14,56-33 14,0 0-15,0 0 25</inkml:trace>
    </iact:actionData>
  </iact:action>
  <iact:action type="add" startTime="70830">
    <iact:property name="dataType"/>
    <iact:actionData xml:id="d19">
      <inkml:trace xmlns:inkml="http://www.w3.org/2003/InkML" xml:id="stk19" contextRef="#ctx0" brushRef="#br0">24925 12775 0,'0'0'0,"0"0"0,0 0 12,0 0 7,0 0-19,0 0 14,0 0 5,32 164-19,-20-88 18,-12 21-18,8 16 13,-4 4 6,8 6-19,4-3 9,0-24 12,8-16-21,-12-20 9,4-20 11,-4-20-20,-12-20 22,-12 0-22,12 0 6,0 0 15,0 0-21</inkml:trace>
    </iact:actionData>
  </iact:action>
  <iact:action type="add" startTime="71158">
    <iact:property name="dataType"/>
    <iact:actionData xml:id="d20">
      <inkml:trace xmlns:inkml="http://www.w3.org/2003/InkML" xml:id="stk20" contextRef="#ctx0" brushRef="#br0">25337 12735 0,'0'0'0,"0"0"15,0 0 4,0 0-19,52 130 21,-28-93-21,0 0 19,-8-1-19,0 17 31,-4-9-30,0 2 0,-8 18 15,-8 6-16,4 36 24,0-9-24,12 6 6,-8-10 9,4-6 7,0 3-22,0-10 16,4-17-16,-8-20 20,0-13-20,-20-20 9,0-10 4,-36-63 1,52 63-14,0 0 23,0 0-23</inkml:trace>
    </iact:actionData>
  </iact:action>
  <iact:action type="add" startTime="71542">
    <iact:property name="dataType"/>
    <iact:actionData xml:id="d21">
      <inkml:trace xmlns:inkml="http://www.w3.org/2003/InkML" xml:id="stk21" contextRef="#ctx0" brushRef="#br0">24781 14074 0,'0'0'17,"0"0"-17,0 0 21,0 0-21,116-3 11,-32 3 6,0-20 11,20-10-27,8 0-1,20-7 24,-12-3-23,-12 0 0,0 4 8,-9 16 9,-7 0-18,-8 10 17,-20 3 1,-12 14-18,-28 13 17,-24-7-17,0-9 12,0-4 5,0 0-17,0 0 36</inkml:trace>
    </iact:actionData>
  </iact:action>
  <iact:action type="add" startTime="72153">
    <iact:property name="dataType"/>
    <iact:actionData xml:id="d22">
      <inkml:trace xmlns:inkml="http://www.w3.org/2003/InkML" xml:id="stk22" contextRef="#ctx0" brushRef="#br0">21972 15097 0,'0'0'20,"0"0"-20,0 0 19,0 0-19,0 0 9,0 0 17,152 10-26,-60-13 11,8-7 3,16-7-10,44 7 12,-13 10-16,1-3 12,-20-4-2,8 7 7,-16-7-17,-12-3 29,-28 20-28,-28 4-1,-20-11 14,-24-6 2,-8-11-16,-52-19 13,52 33 3,0 0-16,0 0 10</inkml:trace>
    </iact:actionData>
  </iact:action>
  <iact:action type="add" startTime="72513">
    <iact:property name="dataType"/>
    <iact:actionData xml:id="d23">
      <inkml:trace xmlns:inkml="http://www.w3.org/2003/InkML" xml:id="stk23" contextRef="#ctx0" brushRef="#br0">23039 14727 0,'0'0'17,"0"0"-17,0 0 21,164 67-21,-60-21 9,-16-16 17,4 0-25,-16-3 13,-8-4-13,-12 17 22,-16-6-23,-13-8 20,-15 1-20,-12 3 16,-12-4-15,-4 1 13,-23 13 1,-13 27-15,8-14 20,-8 14-20,0-1 16,12 4 1,16-17-17,16-16 14,16-37-8,-8 0 7,0 0-3,0 0 0</inkml:trace>
    </iact:actionData>
  </iact:action>
  <iact:action type="add" startTime="73032">
    <iact:property name="dataType"/>
    <iact:actionData xml:id="d24">
      <inkml:trace xmlns:inkml="http://www.w3.org/2003/InkML" xml:id="stk24" contextRef="#ctx0" brushRef="#br0">24618 14770 0,'0'0'18,"0"0"-18,0 0 9,0 0 13,0 0-22,0 0 15,0 0 9,120 4-24,-53 2 1,13 1 10,4 6-2,20-13 12,8 4-21,32-14 13,8 0-3,-8 0 0,19-7 6,5-3-15,4 10 21,-24 3-21,-12-3 17,-16 4-18,-24-1 18,-28 4-18,-32 6 15,-36 4 0,0-14-14,-76 4 10,-20 6 16,96-3-27,0 0 0,0 0 15</inkml:trace>
    </iact:actionData>
  </iact:action>
  <iact:action type="add" startTime="73502">
    <iact:property name="dataType"/>
    <iact:actionData xml:id="d25">
      <inkml:trace xmlns:inkml="http://www.w3.org/2003/InkML" xml:id="stk25" contextRef="#ctx0" brushRef="#br0">25157 14854 0,'0'0'22,"0"0"-22,0 0 5,0 0 10,0 0 5,0 0-20,68 126 16,-44-56-16,-8 3 14,0 4 5,4-4-19,-4 17 12,0 17-5,-4-17 6,4-14 4,8-22-13,-8-14 7,8-30 2,-20-10-13,8-54 12,-12 54 6,0 0-18,0 0 13</inkml:trace>
    </iact:actionData>
  </iact:action>
  <iact:action type="add" startTime="73812">
    <iact:property name="dataType"/>
    <iact:actionData xml:id="d26">
      <inkml:trace xmlns:inkml="http://www.w3.org/2003/InkML" xml:id="stk26" contextRef="#ctx0" brushRef="#br0">25804 14827 0,'0'0'17,"0"0"-17,0 0 13,0 0 15,0 0-27,52 127-1,-36-57 13,-4 6-3,4-9 11,-4 16-18,0 0 14,4-3-17,0 14 8,-4-15 10,12-19-18,-8-10 22,-4-16-22,4-34 18,-4-34-18,-12 34 12,0 0 5,0 0-16</inkml:trace>
    </iact:actionData>
  </iact:action>
  <iact:action type="add" startTime="74132">
    <iact:property name="dataType"/>
    <iact:actionData xml:id="d27">
      <inkml:trace xmlns:inkml="http://www.w3.org/2003/InkML" xml:id="stk27" contextRef="#ctx0" brushRef="#br0">26208 14770 0,'0'0'27,"0"0"-27,0 0 1,56 114 12,-32-41 20,4 7-33,0 6 0,-4-9 16,-4 3-15,8 20 19,-4 0-20,0-10 28,0-7-28,-8-10 0,12-19 14,-4-11 3,-8-13-17,-12-17 16,-4-13-3,-60-80-12,60 80 11,0 0 9,0 0-20</inkml:trace>
    </iact:actionData>
  </iact:action>
  <iact:action type="add" startTime="74467">
    <iact:property name="dataType"/>
    <iact:actionData xml:id="d28">
      <inkml:trace xmlns:inkml="http://www.w3.org/2003/InkML" xml:id="stk28" contextRef="#ctx0" brushRef="#br0">25101 15783 0,'0'0'25,"0"0"-25,0 0 0,0 0 8,108 3 9,-28 1 2,28 2-18,4-12 13,12-4-13,19 6 10,-3 1-3,4 0 3,4-4 3,-8 0 1,4 14-14,-8 0 15,-32-7-1,-33 0-15,-19-14 20,-48-2-20,-60-28 12,56 44 3,0 0-15,0 0 11</inkml:trace>
    </iact:actionData>
  </iact:action>
  <iact:action type="add" startTime="75172">
    <iact:property name="dataType"/>
    <iact:actionData xml:id="d29">
      <inkml:trace xmlns:inkml="http://www.w3.org/2003/InkML" xml:id="stk29" contextRef="#ctx0" brushRef="#br0">24550 16392 0,'0'0'20,"0"0"-19,0 0 6,0 0 17,120 4-24,-64-4 9,11 0 9,17 10-18,4-7 26,-8-6-26,-8-4 14,-4 4-14,-16 3 20,-12 0-19,-16-4 13,-20-19 10,-4 13-24,-40-3 6,40 13 8,0 0-14,0 0 11</inkml:trace>
    </iact:actionData>
  </iact:action>
  <iact:action type="add" startTime="75480">
    <iact:property name="dataType"/>
    <iact:actionData xml:id="d30">
      <inkml:trace xmlns:inkml="http://www.w3.org/2003/InkML" xml:id="stk30" contextRef="#ctx0" brushRef="#br0">24726 16479 0,'0'0'1,"0"0"18,0 0-19,39 167 24,-15-84-24,8-10 8,8-6 12,0 3-20,-4 3 12,-4-10 9,-4 4-21,0 3 17,0-27-17,4-3 15,-24-37-10,16-3 4,-24-50 3,0 50 4,0 0-16,0 0 34</inkml:trace>
    </iact:actionData>
  </iact:action>
  <iact:action type="add" startTime="75823">
    <iact:property name="dataType"/>
    <iact:actionData xml:id="d31">
      <inkml:trace xmlns:inkml="http://www.w3.org/2003/InkML" xml:id="stk31" contextRef="#ctx0" brushRef="#br0">25693 16519 0,'0'0'6,"0"0"7,0 0 12,16 93-25,0-26 11,12-20 5,7 6-15,-3-7 20,4-6-17,4 0 12,0 4-15,-12-18 4,4 11 14,4-24-19,-4 14 18,4-20 1,-8-7-19,-4-17 7,-8-6 2,-4-4 17,-8-16-25,8-1-1,-12-2 13,4-4 8,4 3-21,-4-6 12,-4-4-5,-4 11 6,8-11 4,8 4-16,-12 6 16,12 24-17,-12-7 19,12 13-19,4 1 14,-16 9 4,0 4-18,-12-1 19,-4 4-19,-12 0 12,-8-6 5,-8 2-17,-12-16 12,-20 7 1,4 13 5,-8 3-17,12 1 16,17 2-17,11-6 10,28 7 18,12-7-27,76 13-1,7-6 15,13-10-9,8 6 7,-8-3 4,8 3-17,-8 1 20,-12 2-20,-16-2 16,-28 2 2,-12-6-18,-28-6 16,0-1-16,-52-3 12,4-10 6,48 20-17,0 0 16,0 0-17</inkml:trace>
    </iact:actionData>
  </iact:action>
  <iact:action type="add" startTime="77447">
    <iact:property name="dataType"/>
    <iact:actionData xml:id="d32">
      <inkml:trace xmlns:inkml="http://www.w3.org/2003/InkML" xml:id="stk32" contextRef="#ctx0" brushRef="#br0">26104 17648 0,'324'-160'19,"-176"60"-19,-80 54 23,-4 12-23,4-9 11,-1-23 7,1 9-18,0-20 12,0-16 8,-4-20-20,-8 23 12,-16-7-6,-12 4 6,-40-7 1,0 0 5,-4-6-18,4 19 15,0 10-15,8 21 11,4-4 22,-4 7-33,12 3 1,0 3 16,8 0-17,-4 14 17,4-14-16,4-16 13,-4-10 2,4-27-16,4-20 20,-12 0-19,4-3 8,4-10 15,-4-11-24,0-2 15,-16 6-15,0-13 12,-12-14 0,-8-13 5,-12-36-16,-12-7 10,-8 0 18,-4-21-28,-12 5-1,-16-18 19,-8 7-19,-12 4 22,5-11-21,7 28 15,-20-18-15,-32 27 10,-8-20 2,4 37 2,-12 20-15,-11 23 15,19 17 12,4 30-27,-4 36 0,-20 37 15,32 40-2,8 0-12,-15 33 10,-1 27-1,12 7 14,28 10-24,4 13 12,8 29-8,12 8 7,-4 0 1,16 9 2,16 41-13,4 23 12,1-14 4,11 47-17,12-10 25,28 1-25,8 22 12,12-13 4,8-6-16,0-1 11,3-9 11,-3 6-22,0-7 4,-8 4 8,4-17 0,12-20 1,-8 27-10,4-20 9,-4-7 10,-4 14-22,-12-27 16,0-20-15,-12 9 9,4 5 6,-4-24-1,12-14-15,0 1 12,4 9 12,0-13-24,16-23 14,0 14-14,-4 2 14,12-16-1,0 0-13,12-13 13,4-4 10,0 0-23,8 17 14,0-17-13,-16-6 10,20 0 5,8-21 6,19 14-22,1-17 0,0 11 23,-4-8-22,12 8 19,-4-14-20,16-4 11,-8-6 11,-12-26-22,-12 12 4,-1-9 6,21-1 2,4-6 8,0-10-20,-12 0 11,12-16 3,24-17-10,4-17 10,-16-17 4,-9-53-18,-7-40 10,-44-56 9,-60 216-19,0 0 20,0 0-20</inkml:trace>
    </iact:actionData>
  </iact:action>
  <iact:action type="add" startTime="83271">
    <iact:property name="dataType"/>
    <iact:actionData xml:id="d33">
      <inkml:trace xmlns:inkml="http://www.w3.org/2003/InkML" xml:id="stk33" contextRef="#ctx0" brushRef="#br0">24142 12339 0,'0'0'7,"0"0"10,0 0-1,128 27-16,-40-17 22,8 6-22,0-6 16,8 7-15,19 0 9,13-11 3,0 4 8,8 0-20,20-10 9,0-10 6,0 0-16,19-23 17,-3-24-16,-20-9 13,0-21 5,4-6-19,-16-10 12,-25 16 7,-27-3-19,-4 0 11,-8-26 9,-16 2-20,-4-2 12,-12 16 4,-24 7-16,-12-7 16,-20-7 0,-20 14-16,-16-4 16,-16 17-16,-20 4 20,-8 6-20,-24-14 11,0-5 9,-11 5-20,-9 8 12,-20 9 7,-8 20-19,4 4 12,-32 13 6,-7 13-18,-1 11 11,-8 6 8,-4 13-19,0-3 17,-19 17-17,3-4 19,8 10-19,4-6 11,32 20 8,17-7-18,11 20 10,0 43 0,16 7 10,36 10-21,16 13 11,36-13 13,20 20-24,36-10 11,28 0-8,28-7 12,16-7-1,16-6-14,12-3 12,52-1 8,-5-9-20,17-10 13,12-21 3,12-9-15,4 3 15,3 0-15,5-10 11,-20 6 9,8-16-21,-12 4 10,-12-28 12,-13 1-22,1 0 11,-16-17 2,-20-7-12,-128 7 13,0 0 1,0 0-15</inkml:trace>
    </iact:actionData>
  </iact:action>
  <iact:action type="add" startTime="84660">
    <iact:property name="dataType"/>
    <iact:actionData xml:id="d34">
      <inkml:trace xmlns:inkml="http://www.w3.org/2003/InkML" xml:id="stk34" contextRef="#ctx0" brushRef="#br0">26348 11480 0,'0'0'9,"0"0"14,0 0-23,0 0 23,0 0-23,0 0 7,0 0 10,92 10-17,-8-7 16,-4 0 0,12-6-16,-1 3 18,29 0-17,16-3 10,4-4-1,8 4 8,24-11-17,4 4 14,-1-3 6,1 6-21,8-13 6,-32 14 5,-16-14 0,-16 13 3,-12-3-2,-13 0-11,-23-7 20,-12 4-21,-28 10 13,-8-4-8,-20 7 5,-4 0 9,0 0-18,0 0 14,-56-17-1,16 17-14,-4 10 10,4-20 14,-15 1-23,-9-5 7,-8-19 20,-4 0-28,8 6 1,68 27 12,0 0 1,0 0-14</inkml:trace>
    </iact:actionData>
  </iact:action>
  <iact:action type="add" startTime="85202">
    <iact:property name="dataType"/>
    <iact:actionData xml:id="d35">
      <inkml:trace xmlns:inkml="http://www.w3.org/2003/InkML" xml:id="stk35" contextRef="#ctx0" brushRef="#br0">28466 10887 0,'0'0'20,"0"0"-20,0 0 20,0 0-20,0 0 7,116 16 10,-52 8 6,12 12-22,15 14 1,13 10 9,16-3 0,4-14-5,0 7 5,-16-10 0,-16-10 9,-8-7-20,-8-6 14,-16 6 1,-8-9-15,-16-8 16,-20 1-2,-16 0-14,0 3 17,-40-4-17,0-6 15,0 0 2,0 0-17,-12 4 16,-4 6-13,-8 20 10,-8 16 7,4 28-20,-16 12 8,-8 1 7,0-1 1,24-9-15,16-20 16,24 9-16,12-19 10,20-10 7,8-14-17,-12-3 13,0-20 2,0 0-16,0 0 16</inkml:trace>
    </iact:actionData>
  </iact:action>
  <iact:action type="add" startTime="95844">
    <iact:property name="dataType"/>
    <iact:actionData xml:id="d36">
      <inkml:trace xmlns:inkml="http://www.w3.org/2003/InkML" xml:id="stk36" contextRef="#ctx0" brushRef="#br0">21856 8116 0,'0'0'21,"0"0"-21,0 0 8,0 0 16,0 0-24,0 0 9,0 0 12,0 0-21,0 0 12,0 0 5,0 0-17,0 0 12,92-30 8,-40 40-20,16-10 18,28 6-18,8 1 17,-8 6-17,24-9 22,16 6-22,11-7 13,1 20-8,28-13 11,0-3-10,-8 0 2,16-4 8,3-3 4,5 17-20,8-31 13,8 11-13,-24-10 15,3 6 2,-7-16-17,-4 6 18,-16-10-17,0-6 14,-8-4 0,-20-16-15,-13 10 36,5-10-36,-16-27 0,-24 10 17,-20-14-17,-24 24 14,-12-13-6,-24-3 6,-4 9-13,-16-16 15,0-4 8,-12-3-24,-12 14 0,-12-8 27,-4 14-27,-36-6 11,-28 2-10,-19 8 18,-25-11-7,-52 4-12,-8 20 17,-20 6-5,1 4-12,-9 13 20,-20 0-20,-12 20 16,-27 0-2,-25 10-13,12 13 11,-27 24 7,-5-1-19,8 24 15,41 30 2,35 20-17,80 17 13,60 13 4,52 10-17,40 16 16,36 7-15,32-13 9,28-23 5,12 3 1,28-4-16,24-9 15,24-17 5,36-17-20,31-7 16,25 4-15,32-13 15,40-14-15,3-13 16,37-30-14,-20-3 22,23-27-24,1-3 14,-4-17-15,-13-10 15,-335 40 0,0 0-15,0 0 15</inkml:trace>
    </iact:actionData>
  </iact:action>
  <iact:action type="add" startTime="99584">
    <iact:property name="dataType"/>
    <iact:actionData xml:id="d37">
      <inkml:trace xmlns:inkml="http://www.w3.org/2003/InkML" xml:id="stk37" contextRef="#ctx0" brushRef="#br0">27315 8326 0,'28'23'14,"-28"-23"4,0 0-17,108 23 12,0-6 13,12-4-26,15 7 0,25-17 16,16-6-11,4-4 8,32-23 0,0 17 4,-5-23-17,9-1 19,0-16-19,-16-11 19,4-2-19,-17-14 12,-23-27-1,-12-6 11,-8-7-22,-24 0 10,-40-26 8,-36-14-18,-28 13 14,-32 7-14,-40 0 16,-48-6-1,-48 19-15,-36 27 14,-24 27 9,-19 30-23,11 33 14,8 16-13,-4 34 24,12 44-25,25 26 18,7 19-18,8 8 17,28 26-17,44 14 11,52-4 9,40-7-20,44-12 13,60-4 3,48-11-16,20-9 20,4-26-18,-176-104 7,0 0 11,0 0-20</inkml:trace>
    </iact:actionData>
  </iact:action>
  <iact:action type="add" startTime="100784">
    <iact:property name="dataType"/>
    <iact:actionData xml:id="d38">
      <inkml:trace xmlns:inkml="http://www.w3.org/2003/InkML" xml:id="stk38" contextRef="#ctx0" brushRef="#br0">6559 8425 0,'0'0'2,"0"0"11,0 0 5,0 0-18,-119 97 12,51-54 10,-24 24-22,-20-10 12,-24 9 3,-52 11-14,-4 9 9,-31-2 5,-21-14 0,12-14-15,8-19 18,0-20-18,29-34 18,3-26-17,32-34 12,24-26 2,40-4-11,28-13 8,40-20 3,32-36 1,36 13-16,40-11 15,40-2-15,56 6 13,28 3 4,51 14-17,25 27 20,20 19-20,-4 37 11,-1 24 4,-7 36 2,-20 33-17,-13 30 17,-27 40-17,-36 14 20,-32 13-20,-40 36 13,-48 11 4,-48 13-17,-76 20 17,-68 29-14,-60 11 24,-112 67-27,292-307 15,0 0-14,0 0 19</inkml:trace>
    </iact:actionData>
  </iact:action>
  <iact:action type="add" startTime="115955">
    <iact:property name="dataType"/>
    <iact:actionData xml:id="d39">
      <inkml:trace xmlns:inkml="http://www.w3.org/2003/InkML" xml:id="stk39" contextRef="#ctx0" brushRef="#br0">11079 9505 0,'96'-74'16,"-96"74"2,0 0-18,184-6 14,-76-11-2,-13 4 9,1-1-20,12 11 3,8 3 5,0 7 5,4-11 0,12 1-14,4 0 15,8-7 1,-21-7-16,9 7 16,12-7-1,4-3-14,-16 14 17,0-1-18,4 14 15,11-7-1,-15-7 2,-4 7-16,4 0 17,-8 7-16,0-4 12,-8 24 0,4-11-12,3 8 16,-11-1-13,-4 4 6,-4 3 9,-8-10-18,20 20 9,-4-17 9,-16 0-19,-4-9 20,4-1-20,11-3 18,1-7-11,-4 4 9,-8-7-16,-12 3 22,12-3-22,8-3 17,-8 0-17,-4 3 13,-20 3-5,4 10 13,-17-6-20,29-7 15,-4 0-3,-12-13-13,4 6 12,-8-3 11,-12 0-23,-4-10 9,4-20 7,-16 13-16,16-26 20,-16-4-19,-4 4 9,-20-4 11,-16-3-21,-16-13 15,-20-3-14,-24-21 16,-16 0-4,-20-12-13,4 9 27,-4 16-27,-12 8 22,-4 9-21,-23-10-1,-9 11 22,-4-4-21,-40 3 18,-4 17-19,-24 10 20,-15 20-20,-21-3 10,-32 30 8,12 13-18,-7 13 12,31 10 6,-4 17-18,20 17 17,21 13-14,7 13 10,16 4 5,28 3-18,-4 33 10,24 23 12,21 11-21,39-7 9,44-4 12,32-13-22,44-19 7,40-18 10,71 4-17,61-7 21,64-13-21,20-10 12,-296-90 5,0 0-17,0 0 10</inkml:trace>
    </iact:actionData>
  </iact:action>
  <iact:action type="add" startTime="118173">
    <iact:property name="dataType"/>
    <iact:actionData xml:id="d40">
      <inkml:trace xmlns:inkml="http://www.w3.org/2003/InkML" xml:id="stk40" contextRef="#ctx0" brushRef="#br0">19774 9694 0,'0'0'13,"0"0"5,140 24-18,-20 6 13,-4-10 4,-4 13-17,12 10 20,8-3-19,12 20 13,-17-3-9,-7-4 5,16-10 2,0-9 8,0-8-19,-4-9 12,16 0 0,3-11-13,-15-12 17,4-11-1,0-6-15,12-24 18,-20-13-19,-12-13 12,-12-10 0,3-1 5,-7-9-17,-24-17 25,-24 7-25,-16-17 1,-16 7 11,-20 3 0,-20 0 4,-8-7-15,-20-9 9,-12-4 12,-12 17-22,-24 9 13,-23-2 0,-9 3-13,-8 3 24,8 10-24,-4 20 12,-16 3 4,-4 7-16,8 4 11,-7 19 11,-25 14-22,12 13 15,8 26-15,-32 21 13,4 20 4,25 16-14,3 7 10,12 20-1,8 26 1,28 31-13,24 13 24,24 20-24,12 13 13,28-7 0,20 4-12,36-3 14,28-24 9,16-43-24,60-7 0,20-37 14,12-2-3,11-18 4,-7-12-15,-180-54 12,0 0 8,0 0-20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2:01:04.717"/>
    </inkml:context>
    <inkml:brush xml:id="br0">
      <inkml:brushProperty name="width" value="0.05292" units="cm"/>
      <inkml:brushProperty name="height" value="0.05292" units="cm"/>
      <inkml:brushProperty name="color" value="#FF0000"/>
    </inkml:brush>
  </inkml:definitions>
  <iact:action type="add" startTime="2801">
    <iact:property name="dataType"/>
    <iact:actionData xml:id="d0">
      <inkml:trace xmlns:inkml="http://www.w3.org/2003/InkML" xml:id="stk0" contextRef="#ctx0" brushRef="#br0">7958 5564 0,'0'0'19,"140"10"-19,60 14 21,31-14-20,-3 13 9,-12 0-2,16 4 4,-8-17 3,11 3-11,-7-6 10,12-20-3,-8-1 10,-1-16-19,21-3-1,-12-14 25,16-3-26,-13 7 13,-11-4-13,8 1 16,-8-4 2,12-17-18,-29-9 11,5-18 3,-20 1-14,-24-7 21,-12 7-21,3-7 14,-31-7 0,-28-6 7,-24 3-20,-28-6-1,0-4 26,-20-20-26,-24-13 16,-28 19-15,-20-2 14,-28-7 3,-8 3-18,-20-3 3,-4 16 11,-8-3-1,-19 0-2,-25 4-6,-12 6 8,-8 3 3,-32-6-16,-4 10 12,-7 13 5,-25 7-16,-4 3 15,-40 13-2,17-6-14,-29 16 18,24 14-18,-20 3 16,-3 17 1,-33-1-17,8 8 12,-7 19 5,-13 0-16,12 21 18,-35 2-19,-5 4 11,20 10 4,-15-3 1,47-1-16,-28 21 22,-7 20-22,31 3 12,-4 3 3,25 24-15,-1-14 15,36 7 0,8 13-15,45 10 14,43 24 5,8 6-18,32 10 11,20 30 2,36-16-13,40 13 14,12 6 3,32-9-17,20-17 1,32 0 13,20 6 1,60-16-16,40-20 17,39-27-15,45-13 10,20 0 4,48-20-3,19-27-12,-7-19 14,28-24-2,-69 0-13,25-10 16,-24 3 5,-1 0-21,-43 4 13,-24 0-11,-20 6 13,-45 0-1,-7 11-14,-36 2 17,-36-2 0,-48 16-17,-52-30 10,0 0 8,0 0-18</inkml:trace>
    </iact:actionData>
  </iact:action>
  <iact:action type="add" startTime="13285">
    <iact:property name="dataType"/>
    <iact:actionData xml:id="d1">
      <inkml:trace xmlns:inkml="http://www.w3.org/2003/InkML" xml:id="stk1" contextRef="#ctx0" brushRef="#br0">6236 9338 0,'0'0'19,"0"0"-19,0 0 20,80-57-20,-48 47 14,4-6 9,4 16-23,-8-14 9,7 1 10,1 6-19,12-3 12,-12 4 6,4-11-18,8 17 12,16-6-7,12-1 7,16 0 1,8 7 6,-8 0-19,-4-3 4,4 6 8,8 1 3,11 6-2,1-4-13,-20 11 15,0-7 4,12-4-19,24-6 16,-20 4-16,-4-1 12,-12 0 8,7 7-20,-7-6 18,8 2-18,-8-6 14,-16 4-2,4 12 3,8-6-15,8-3 14,0-7 6,-4 7-20,-12-4 12,-5-3-8,17 0 9,8 7 1,4 13 3,-12-7-17,0-10 17,12 4-17,12 20 17,4-11-14,-16 8 10,7-18 3,13 4-16,4 7 11,-8 0 4,-4 9 5,24-2-20,-8 12 16,-9 1-16,-7-14 12,16 0 4,12 4-16,0-4 17,-4 4-3,8-20-14,8 9 15,-9-9 3,13-14-18,20-6 15,-20 3-15,8-17 16,-8-13 1,7-3-17,-19-7 14,-4-3-10,-12-7 15,-16-10-19,-24-3 10,-28-1 3,-16 8 1,-12-4 1,-20 0-15,-12-3 16,-16-1-1,-8 4-15,-4-9 16,-16 9-15,-4 3 19,-16 4-19,-8 13 9,-4-10 5,-16 0 1,-32-17-16,-32-3 18,8 14-18,-8-4 18,-3 16-4,-9-6-13,12 4 16,16 6-17,-4 7 16,0-17 1,-8 16-17,5 4 14,-25 10-10,-12 0 9,4-3-4,0 16 8,-12-6-17,13 0 17,-1 3-2,-8 10-15,8-20 14,20 13 3,-32-9-17,5 9 13,-9 0 8,-16-6-21,8 3 5,12-3 4,-15-4 10,23 17-19,-8-13 13,4 6 4,8-3-17,12 3 15,-19-6 2,15 10-16,-8-1 8,-4 8 9,12-4-18,4 10 17,1 0 0,7 10-17,4 3 11,4 0 7,-8 11-18,12 2 18,8 8-18,9 12 11,-21-2 7,-4 9-18,24-6 13,16-4 4,-24-7-17,-4 8 17,24 9-2,9-6-15,7-4 18,12 14-18,-8 9 16,12 11 1,4 16-17,16 7 9,4-10 9,8 0-17,4 23 16,8-13-14,20 10 6,0-23 9,20-4-3,16-10-15,24-3 18,12 13-18,12 11 12,12-21 8,16 3-20,20-2 10,8-4 8,36-4-18,-9 1 20,41-7-19,16-17 11,0 7 2,48-30-11,3 10 12,33-20 1,16-20-15,3-17 13,-3 11-4,-4-14 11,3 13-21,1-29 12,-308 46-12,0 0 16,0 0-1</inkml:trace>
    </iact:actionData>
  </iact:action>
  <iact:action type="add" startTime="15760">
    <iact:property name="dataType"/>
    <iact:actionData xml:id="d2">
      <inkml:trace xmlns:inkml="http://www.w3.org/2003/InkML" xml:id="stk2" contextRef="#ctx0" brushRef="#br0">14248 8838 0,'0'0'15,"0"0"-15,0 0 21,0 0-21,104-3 13,-44 6 9,20 4-21,12 0 15,3-1-15,-3 11 10,4-14-7,16 1 9,20 9 5,4 4-18,8-11 26,20-2-26,11-4 4,-15-4 6,20-9 3,20-10 5,-12-7-18,-1 6 18,5-6-17,-20 0 10,-8 7 7,12-3-17,-4 16 14,-21-14-10,1 8 8,-8 12 4,-12-12-17,-24 16 14,-20 0 3,-12 0-17,-8 0 10,-16-7 2,-20 14 16,-16-7-28,-8 10 1,-8-10 14,0 6-4,0-22-8,-68 9 5,20 0 4,4 4 7,0-14-19,-24-6 16,-8-4-11,4-13 7,-8-6 4,12-8-15,-12 1 13,0-7 1,0 7-14,12 16 9,13 27 10,15-10-20,12 17 11,20 20 10,8-4-21,0-3 9,64 20 12,-9 7-20,1-1 21,20-3-22,-4 1 4,4 19 11,8-13-6,-4-7 1,16 7 4,-4-10 8,12-6-21,-8-1-1,-12 4 13,-16 6 4,-17-10-17,1-9 15,-24-1 1,-12 3-16,-12 8 14,-4-14-3,-32 3 10,-4 10-19,4 14-1,-19 10 14,-5 26-4,-12 4 2,0 6-12,4-10 28,8 7-29,4 3 1,12-6 10,24 0 2,16-4-1,16-23 1,-16-50-13,0 0 15,0 0 4</inkml:trace>
    </iact:actionData>
  </iact:action>
  <iact:action type="add" startTime="31361">
    <iact:property name="dataType"/>
    <iact:actionData xml:id="d3">
      <inkml:trace xmlns:inkml="http://www.w3.org/2003/InkML" xml:id="stk3" contextRef="#ctx0" brushRef="#br0">7858 10887 0,'416'70'30,"-204"-27"-30,-89-6 0,25-11 10,4 1 15,-8-4-25,32-6 3,-4 0 15,-5-7-2,45-10-16,-12 3 14,8-6 4,4-14-18,-17 0 14,29 14 0,-8 6-14,0 11 22,16-1-21,-33 0 6,17 14 11,0-20-18,0 3 16,0-10-11,-17 0 6,9 0 6,-4-10-16,-16-14 10,24 8 7,-21-8-18,-7-2 12,0-11 5,4 7-17,-16-3 19,7-11-19,-19 1 13,-32 10 5,-32 3-18,-12-7 16,-4-3 3,-16-3-19,-28 0 15,-12-24-14,-24-3 27,-28 3-28,0-6 4,-24-10 3,0 0 10,-8 23 4,-20-10-19,-12-14 1,-8-5 6,-4 9 7,-28 6-12,-35 1 4,-5 23 11,-4 3-19,-24-12 15,-4-1 0,13-14-14,-21-2 30,20 16-31,4 3 1,-28 17 28,17 4-28,-21 2-1,-8 4 12,0 24 5,-16-1-17,-11-6 20,-17-4-20,28 0 11,-12-3 10,29 7-21,-17-14 11,16 7 8,-16-3-18,1 16 9,19-3 8,-20 4-18,0-11 18,-23 14-18,19-4 17,-32 20-4,32 17-13,9-10 15,7 4 1,20 16-15,-4-10 9,24 16 10,29-6-19,-9 0 20,12-10-20,20 17 9,-8 6 2,0 4 1,24 19-13,21 1 23,19 10-23,-8 2 10,36-12 11,20-4-21,8-13 12,16 17 2,12-1-14,12 4 20,24 4-20,8-1 17,24-16-4,4 16-13,20 7 14,-1 6 2,5 4-16,20-10 19,20-13-18,4-21 14,-8-9 1,20 0-16,20-11 9,3 1 9,-11-10-3,28-11-15,4 1 19,-4 0-19,23-7 11,1-7 6,4 4-17,-8-4 13,-12-3 4,15 10-17,13-17 20,-12 17-20,4-3 28,-16 0-27,7-7 13,-3 10-14,-8-10 15,4 0 0,-4 6-15,-25 1 20,-3 3-20,8-3 14,-20-4-10,4-3 10,0-10 1,11-13 0,-175 23-14,0 0 15,0 0-16</inkml:trace>
    </iact:actionData>
  </iact:action>
  <iact:action type="add" startTime="33291">
    <iact:property name="dataType"/>
    <iact:actionData xml:id="d4">
      <inkml:trace xmlns:inkml="http://www.w3.org/2003/InkML" xml:id="stk4" contextRef="#ctx0" brushRef="#br0">15067 10644 0,'0'0'18,"0"0"-18,0 0 14,0 0 8,72 33-22,-32-33 9,0 0 6,0-7 5,0 1-19,4 2-1,8-2 11,0 6 12,40-14-23,3 11 16,25-4-15,0 7 18,4-3-19,28 6 26,-4-6-26,-12 3 14,28 0-14,7 3 15,-11 4-5,0 0-5,8 3 10,4-10 0,-12-10-14,3 6 12,9-2 3,-20 2-16,-4 1 11,0-7 14,0-17-25,-20 7 15,-13-6-15,-15-4 20,4 13-20,-12-13 20,-12 7-19,-20-7 18,-8 7-19,-28-1 12,-12 14 6,-12-6-18,0 9 12,-40-16 5,4 6-17,-8 7 13,-4-10 4,0 3-17,-4 4 30,0-4-30,-4 11 0,8-1 19,0-6-18,-12-7 15,16 6-11,12-2 10,1 6-9,15 10 13,4 0-16,8-4 8,4 4 14,0 10-25,55-3 1,-31 3 11,4-10 0,4 10-5,28 0 13,12 7-20,20-4 31,-8 0-31,-8 7 0,4 0 29,-8-3-29,4 3 1,-20 10 9,-12-13 1,-4 6 0,-28-3 8,-8-3-19,-4-11 18,0 4-17,-68 4 13,24 22-10,-24 7 4,-8 27 9,4 17 0,8 0-17,8-4 18,0-10-18,28-20 14,8-6-10,16-4 21,8-13-25,20-30 22,-24 0-22,0 0 3,0 0 23</inkml:trace>
    </iact:actionData>
  </iact:action>
  <iact:action type="add" startTime="44585">
    <iact:property name="dataType"/>
    <iact:actionData xml:id="d5">
      <inkml:trace xmlns:inkml="http://www.w3.org/2003/InkML" xml:id="stk5" contextRef="#ctx0" brushRef="#br0">20258 8062 0,'0'0'23,"0"0"-23,0 0 21,0 0-21,0 0 5,0 0 9,0 0 4,-88-76-18,84 76 19,-4 0-19,8 0 16,-4 0-2,4 70-14,-12-27 13,-4 27 7,0 10-19,4-3 10,0-14 2,8-3 3,4-17-16,4-30 18,8-13-18,4 0 15,-4-46 2,4 2-17,0-35 14,8-11-13,0-4 12,8-6 5,4 17-18,-8-3 19,0 12-18,0 24 25,-4 24-26,-8 19 15,8 7-15,8 40 21,20 13-21,24 17 14,8 7-10,7-7 10,-3 0-6,16-4 9,-12-16-17,-20 0 16,-16-16-2,-24-11-14,-24-10 20,-8-26-20,-72-17 13,8-10 0,64 40-9,0 0 9,0 0 7</inkml:trace>
    </iact:actionData>
  </iact:action>
  <iact:action type="add" startTime="45217">
    <iact:property name="dataType"/>
    <iact:actionData xml:id="d6">
      <inkml:trace xmlns:inkml="http://www.w3.org/2003/InkML" xml:id="stk6" contextRef="#ctx0" brushRef="#br0">20474 8019 0,'0'0'0,"0"0"12,0 0 3,0 0-15,0 0 18,88 67-3,-64-34-15,-12 0 18,-12 7-18,4 24 13,-4 22 7,8 11-18,4 13 8,16 6 4,4 24-14,15 27 20,-3-11-20,8 4 20,0 20-19,-8 6 11,-4-6 6,-12 4-18,0-5 13,-4-29 3,8-23-15,-4-21 13,8-16 3,4-10-17,-12-40 12,0-10 3,-4-30-1,-8-36-13,-4-28 9,0-26 10,4-26-19,-4-21 14,4 4-14,12-7 12,-12 30 5,8 34-18,-12 26 15,4 20-10,-4 30 8,0 0-2,4 96 10,0-16-20,4 10 3,-16 17 4,-4 13 3,-12 9 9,8-2-20,-8-7 23,0-40-23,0-23 19,0-21-19,-4-6 10,-4-27 1,-12-13 1,-8-6 4,-4 3-16,-8-21 18,-20-6-18,-8 7 18,-4 10-4,4-14-13,4 7 10,24 13 7,8-9-18,28 19 12,4 4 12,8 3-22,-4 0-2,8 0 27,0 3-27,68-3 16,-52-3-16,24-34 9,-40 37 6,0 0 3,0 0-18</inkml:trace>
    </iact:actionData>
  </iact:action>
  <iact:action type="add" startTime="47831">
    <iact:property name="dataType"/>
    <iact:actionData xml:id="d7">
      <inkml:trace xmlns:inkml="http://www.w3.org/2003/InkML" xml:id="stk7" contextRef="#ctx0" brushRef="#br0">8310 12316 0,'379'-54'32,"-199"54"-32,-60 24 0,-28 16 11,16-7 3,12-23-11,-12 13 10,-9-16 2,5 0-15,28-7 31,4-4-31,-24 1 1,8-4 10,16 11 4,0-4 9,-4 10-24,3-7 0,1 0 23,-4 7-23,-8 4 16,-16-8-16,16-6 14,12 7 6,-9-7-20,-31 0 15,4 3-15,4 7 12,16 10 6,-20-10-18,0 7 14,-12 0 3,32-4-17,12 0 13,-1-3 7,-7-10-19,28-10 12,-4 7-9,-24-7 9,-20-3 3,4-4-16,12 0 22,-1-6-22,-7 3 10,-4-20 5,24 0 3,-4-13-18,0-21 14,-28 18-14,-20-1 11,-4 11 4,-16 16 2,-13 0-17,-31 3 17,0-6-17,-16 16 15,-20-20-2,-4 1 5,9-4-18,-9-7 15,12 4-14,-28-14 15,12 1-12,-16 6 10,-16-4 2,-12 1-16,-20-4 18,-4 1-18,-44 2 28,-20 5-28,4-8 4,17 4 6,-21-14 2,20 24 8,8-1-20,0 1 12,-32 16 7,-12 1-19,17 16 20,-17-3-20,-16 6 10,4 10 7,-28 1-17,25-1 18,3 7-18,-8 6 19,16-16-12,8 7 9,-20-7-16,1 0 20,-9-7-20,-12 7 15,8-23-1,-4 20-13,9-4 15,27-6-1,8-4-15,-12 14 12,24 0 4,-8-4-16,-15 7 21,7 7-21,0-14 14,-20 7 1,12 7-14,1-7 12,-1 0 5,12 6-18,8 14 13,8-3 8,-4 3-21,8 13 11,17 7-7,-17 0 8,8 20 10,12 0-22,-8 7 11,12-1 3,12 1-14,12-7 19,16 6-15,21-29 8,19 13 0,4 17 8,8-7-20,16 16 5,8 4 3,-8-3 7,12-1 0,24 4-15,-8 10 15,12-7 2,12 11-17,16-4 16,7-14-13,5-2 6,12-8 8,16-9-14,28-4 7,-8-6 11,-4-11-20,20 1 13,20-20-10,11-14 5,-3-6 6,28-11 0,16-9-15,-16-17 14,31-7 10,-11-13-24,-4 10 4,0 7 4,-12 3 9,-20 14-2,3 16-14,1 3 12,-28 7 3,0 7-15,16-1 12,-28-6 8,-5 7-21,-7-7 16,-4 3-16,-20-6 18,-12 6-18,-16-6 12,-8 0 1,4-1-5,-68 4 0,0 0 5,0 0 8</inkml:trace>
    </iact:actionData>
  </iact:action>
  <iact:action type="add" startTime="59134">
    <iact:property name="dataType"/>
    <iact:actionData xml:id="d8">
      <inkml:trace xmlns:inkml="http://www.w3.org/2003/InkML" xml:id="stk8" contextRef="#ctx0" brushRef="#br0">11091 16536 0,'416'30'13,"-185"-10"4,-95-10-17,24-4 18,12-2-17,-8-1 15,12 17 2,-1-17-18,17 4 10,12-10 11,-4 3-21,24 0 20,-21-4-20,1 1 9,24-7 4,-24 10 2,27-7-14,-15 1 15,-16-4-16,4-7 16,-12-10 0,7-6-16,5-7 17,-32-3-14,-8-7 12,12-7-2,-12 7-13,7-6 18,1 2-3,-16-22-14,-20-21 7,8 11 7,0-1-11,-28 7 12,-9 10 0,-15 3-15,0 7 12,0-9-9,-24-18 6,-24 0 9,-16 1-19,-12 6 16,-16 0-5,8-33-7,-16-1 11,-8 1 0,12 10-14,-20 23 17,0 7-18,-4-1 17,-4-2-7,-20-1 7,0-6-17,-28 13 17,-16-7-17,-23-6 15,-9-23 1,-28 2-16,-8 1 14,20 30 1,28 26-15,0 0 16,-23 11 1,-21-1-16,12 1 12,-24-11-10,-20 14 13,-8-11-5,-43 4 6,-1-6-17,0 16 17,16 0-17,49 3 16,-33 14-13,0 6 10,16-9 6,-28 6-19,17 3 9,-29 0 8,0-13-4,-44 10-13,33-3 21,-17-4-21,20 14 17,36 3-17,-4 3 12,9 4 16,-9 10-28,-4-1 0,12 1 21,0 10-21,-11-11 12,3-3 9,-8 1-21,20 16 11,-4-14 10,29 1-21,23 0 19,-8 9-19,-12-2 10,8 2 7,-8 8-17,-7-18 18,7 21-18,-32 0 12,-12 9 6,-12-6-18,-3 0 31,27 13-31,0-9 1,-8-4 8,24-4 13,13 11-22,11 6 9,4 7 11,20 23-19,-20-9 10,12 16 4,29-4-15,15 8 14,20-15 4,12 28-18,8-24 29,24 7-28,12-6-1,24-8 16,-4-9-1,20-1-15,16 8 17,8 16-3,8-7-14,20 3 19,-4-6-19,20 4 16,0-11-11,3-3 15,5 0-20,-4 6 13,12-6-1,24-10-6,0 4 12,4-8-17,12-2 13,12 2 5,11-9-19,-23 3 5,12-7 6,16-3 8,-8 3-18,-4-3 9,11-13 6,13-4-3,-16-3-12,32-3 28,4 3-28,0-4-1,15-9 14,-7 3 4,16 7-18,4-11 28,-4 8-27,19 9-1,-23-16 14,16 3 1,8 6-14,-1 4 12,17 4 2,-20-11-15,16 0 14,-21-9 2,29 9-16,-8 0 14,4-23 3,-9 10-17,5-13 16,-8 13 1,0-10-16,11 7 12,-23-7-4,12 0-5,-20-7 6,-32-20 11,-192 37-21,0 0 10,0 0 8</inkml:trace>
    </iact:actionData>
  </iact:action>
  <iact:action type="add" startTime="61414">
    <iact:property name="dataType"/>
    <iact:actionData xml:id="d9">
      <inkml:trace xmlns:inkml="http://www.w3.org/2003/InkML" xml:id="stk9" contextRef="#ctx0" brushRef="#br0">17712 14974 0,'0'0'0,"0"0"18,0 0-18,0 0 17,0 0 5,0 0-21,0 0-1,0 0 21,0 0-20,0 0 29,132-44-30,-48 58 1,20 2 13,8 4 12,24-3-25,24-7-1,-8 7 14,31-7-6,9 6 10,-16-16-18,24 7 14,4 3 8,-17 0-21,-7-3-1,-8 3 15,-24-4-6,-24 1 8,-28 3-17,-20-4 12,-32-6 5,-16 0-17,-8-6 26,-20 6-26,0-10 5,-52-3 12,12-7-2,0-4-15,-4-12 13,-8-18 8,-4 1-20,-8-7 3,0 0 4,8 13 6,4 11 2,12 6 6,12 7-22,8 9 1,12 4 15,8 10-15,0 0 22,52 24-22,-24-11 10,12 10 10,16 0-21,12 7 16,20 4-15,12 9 16,4-13-17,-8 7 15,-17 3 0,-23-17-15,-16 10 14,-12-3 2,-16 10-15,-12-10 12,-12 13 6,-12-6-19,8 6 21,-12 14-21,4-14 16,4 11-16,-4 12 15,1-2 2,7 5-17,4-5 13,12-21 4,8-6-17,-4-4 11,-4-33 0,0 0 7,0 0-18</inkml:trace>
    </iact:actionData>
  </iact:action>
  <iact:action type="add" startTime="66177">
    <iact:property name="dataType"/>
    <iact:actionData xml:id="d10">
      <inkml:trace xmlns:inkml="http://www.w3.org/2003/InkML" xml:id="stk10" contextRef="#ctx0" brushRef="#br0">22120 13158 0,'0'0'22,"0"0"-22,140-100 18,-60 14-18,-24-24 13,-4 7 9,-24 13-21,-8 6 2,-28 8 17,-20 16-20,-12 17 11,-16 13 7,-8 20-18,-8 3 18,-8 17-15,0 3 9,4 27 1,20 17 12,16 6-25,24 47 1,12 20 10,8 20 9,20 6-20,4 31 11,16-14 6,8 17-17,0 10 12,-8 0 5,-4-4-13,-12-3 6,-12-16 2,-4-24 6,0-26-18,-16-21 13,4-29 3,0-11-16,-12-39 15,0-20 10,-12-37-25,-4-23 1,0-31 8,-24-16 3,4-20 8,-12-9-20,4 12 18,12 24-18,8 13 12,20 33 9,4 10-21,24 11 8,0 23 13,16 9-21,0 4 20,12 0-20,12-7 11,32-12 0,20-5 10,-8-16-21,0-6 12,-4-4-11,-20 3 16,4 4-7,-32 19-6,-4 4 11,-24 7-2,4 10-9,-17 9 10,-3 8 1,4 26-15,8 10 15,0 19 0,16 1-15,-12 10 20,16-13-20,-4-4 17,-8-26-13,-8-7 4,-12-7 7,0-33 1,0 0-16,0 0 19</inkml:trace>
    </iact:actionData>
  </iact:action>
  <iact:action type="add" startTime="67127">
    <iact:property name="dataType"/>
    <iact:actionData xml:id="d11">
      <inkml:trace xmlns:inkml="http://www.w3.org/2003/InkML" xml:id="stk11" contextRef="#ctx0" brushRef="#br0">22783 13638 0,'0'0'9,"0"0"11,0 0-20,0 0 11,0 0 9,0 0-20,0 0 15</inkml:trace>
    </iact:actionData>
  </iact:action>
  <iact:action type="add" startTime="67358">
    <iact:property name="dataType"/>
    <iact:actionData xml:id="d12">
      <inkml:trace xmlns:inkml="http://www.w3.org/2003/InkML" xml:id="stk12" contextRef="#ctx0" brushRef="#br0">22959 14194 0,'0'0'8,"0"0"11,0 0-19,28 117 16,-20-61 6,-4-6-22,0 0 5,-4-16 13,8-8-18,-4 8 23,8-28-23,0-6 12,0 0 6,-12-36-18,12 16 11,-8-30 9,-4-10-20,12-7 12,12-13 7,4 20-19,0 0 16,0 14-16,12 16 18,-8 10-15,4 10 9,4 20 6,12 3-17,-20 10 13,8 11 3,-12 12-16,8 31 14,-8 9-15,-12 14 12,8-16-1,-12-14 6,-8-4-17,8-42 14,-12-24 4,0 0-17,0 0 9,0 0 10</inkml:trace>
    </iact:actionData>
  </iact:action>
  <iact:action type="add" startTime="67831">
    <iact:property name="dataType"/>
    <iact:actionData xml:id="d13">
      <inkml:trace xmlns:inkml="http://www.w3.org/2003/InkML" xml:id="stk13" contextRef="#ctx0" brushRef="#br0">23754 14201 0,'0'0'1,"0"0"14,0 0-12,64 106 20,-32-42-23,8 9 11,12-20 11,4-16-22,12-10 1,12-34 11,0-30 3,-12-9-10,-16-24 4,-24 13 11,-16-10-19,-36 8 11,-16-1 1,-16 20 14,-24 10-27,8 16 0,-4 18 5,8 19 8,4 10-4,16 14 1,12 16 4,12 10-1,20 11-10,16-24 12,20-4-13,8-29 13,12-4 2,0-29-17,0-21 15,4-20-10,4-29 5,12-14 5,-12-13-1,-8-21-14,-12-26 23,-16 11-23,-20-8 13,-16 20 1,-16 1-13,-12-4 10,-4 17 11,4 26-22,4 34 10,8 16 15,12 51-24,4 9-1,16 27 11,16 36 8,0 41-19,28 36 12,8 27 2,-4 7 1,8-1-15,0-9 21,-16-11-20,8-26 9,-12-27 2,0-20 11,-12-49-23,0-18 6,-12-36 6,8 0-2,-24 0-5,0 0 4,0 0 13</inkml:trace>
    </iact:actionData>
  </iact:action>
  <iact:action type="add" startTime="68711">
    <iact:property name="dataType"/>
    <iact:actionData xml:id="d14">
      <inkml:trace xmlns:inkml="http://www.w3.org/2003/InkML" xml:id="stk14" contextRef="#ctx0" brushRef="#br0">26092 13428 0,'0'0'16,"0"0"-16,0 0 23,-84-56-22,16 42 10,-16 8 1,-8 12 11,1 18-23,11-1 1,20 20 13,12 4 4,28-1-18,8-2 19,28-4-19,20 16 14,8 1 4,12 0-18,24 2 17,23-9-16,9 4 21,4 2-22,-16 4 17,-20 14-17,-16 9 14,-36 30 4,-28 10-18,-28 14 12,-24-21 5,-28-26-17,-4-16 18,-20-24-18,8-37 18,5-16-17,11-27 16,24-20-14,16-10 13,12-10 0,24-13-16,8-1 17,24-12-17,28-1 11,36 0 10,15 4-21,25 7 13,-132 86 6,0 0-19,0 0 12</inkml:trace>
    </iact:actionData>
  </iact:action>
  <iact:action type="add" startTime="69234">
    <iact:property name="dataType"/>
    <iact:actionData xml:id="d15">
      <inkml:trace xmlns:inkml="http://www.w3.org/2003/InkML" xml:id="stk15" contextRef="#ctx0" brushRef="#br0">26532 14201 0,'0'0'1,"0"0"14,112 110 2,-32-27-17,11-16 11,1-27 18,4-24-28,-4-22-1,-20-31 15,-32-6-9,-12-27 6,-20 3 7,-20 1-19,-16-8 11,-24 14-6,-16-3 7,-24 20 6,-4 13 0,-8 20-17,21 33 4,19 17 7,20 13-2,16-3 4,12 14-13,20 6 9,24-1 14,12 1-24,16-13 12,20-7-6,7-27 8,1-26-7,-4-27 6,-80 30-6,0 0 4,0 0-1</inkml:trace>
    </iact:actionData>
  </iact:action>
  <iact:action type="add" startTime="69668">
    <iact:property name="dataType"/>
    <iact:actionData xml:id="d16">
      <inkml:trace xmlns:inkml="http://www.w3.org/2003/InkML" xml:id="stk16" contextRef="#ctx0" brushRef="#br0">27287 14111 0,'0'0'20,"0"0"-20,44 97 12,-8 9 16,-4-9-26,-4-14-1,-4-23 19,-12-30-20,-24-13 20,8-17-20,-8 0 6,0-74 8,8 31 11,4-24-25,4-6 0,24-10 11,8 3 3,20 13 0,-4 11-10,-4 16 8,0 20 3,-8 26-14,-20 11 15,-8 3-2,0 20-14,-12 13 22,0 4-22,0-4 9,-12-10 5,12-13 12,0-3-26,12-27 0,0 0 12,15-103 3,25 33-11,4-13 9,28-7 4,8-4-17,-16 11 18,-16 40-18,-20 20 15,-12 23-9,-8 33 9,-12 43-8,4 21 6,0 13-7,0-10 7,4 6-9,0-22 9,8-8 0,4-29-1,-4-37-5,4-43 6,-16-11 0,-12 44-13,0 0 15,0 0 2</inkml:trace>
    </iact:actionData>
  </iact:action>
  <iact:action type="add" startTime="70292">
    <iact:property name="dataType"/>
    <iact:actionData xml:id="d17">
      <inkml:trace xmlns:inkml="http://www.w3.org/2003/InkML" xml:id="stk17" contextRef="#ctx0" brushRef="#br0">28546 14004 0,'0'0'1,"0"0"0,128 40 15,-32-6 0,3-1-16,9-10 16,12-33 2,-4-10-18,-32-10 15,-44-23-15,-12 0 14,-32-7 0,-28 13 1,-28-3-15,-20 17 15,-16 20-1,8 26-14,20 30 14,8 17 5,20 33-19,28-3 15,24 14-15,16 12 14,28-9 1,24-24 0,16-23-15,20-20 15,-4-33 2,-8-27-17,-16-27 14,-88 47 6,0 0-19,0 0-1</inkml:trace>
    </iact:actionData>
  </iact:action>
  <iact:action type="add" startTime="70846">
    <iact:property name="dataType"/>
    <iact:actionData xml:id="d18">
      <inkml:trace xmlns:inkml="http://www.w3.org/2003/InkML" xml:id="stk18" contextRef="#ctx0" brushRef="#br0">30999 13441 0,'0'0'20,"0"0"-19,0 0 18,0 0-19,-96-76 12,29 53 9,-17-1-21,-8 4 12,12 14 13,8 12-25,12 21 0,16 23 14,4 10-6,24 23 11,4 14-19,24 29 21,16 14-21,4 0 10,28-13 4,12-24 3,32-3-17,24-24 18,11-29-18,-3-47 11,0-37 11,-12-26-21,-16-4 16,-28-12-17,-48-1 14,-12 3-2,-32 17-1,-12 20-10,-4 10 15,0 30-2,12 13-14,16 24 20,16 13-20,16 7 17,16-7-12,8-10 7,20-10 1,-4-30 1,0-17-14,-13-13 19,-31-7-19,-12-19 15,-40-4 0,-23-20-15,-29 10 21,-8 23-21,-4 14 19,4 26-18,-8 34 12,20 26 3,4 7-16,28 7 15,16-1 0,36-6-15,24-6 15,12-4-7,16-20 8,4-4-11,0-26 6,8-23 1,-4-10 6,4-14-17,-4-13 3,-21 0 6,-11-17 3,-24 11 7,8 12-20,-20 31 19,4 23-18,-4 0 8,8 63 13,28 11-22,0-1 16,4 10-16,12 1 11,8-15 3,0-2 5,8-47-18,8-13 9,-24-44 14,-4-20-21,-36-26-2,-20-23 10,-36-28 1,-16-9 2,-20 10-14,8 23 13,0 30 7,12 20-20,4 30 12,12 24 6,0 19-18,8 23 13,8 4 3,8 14-16,4 16 18,24 6-18,4 21 13,28 13 8,20-7-21,8 7 7,20-10 15,-8 0-21,-8 0 13,-36-4-9,-28 4 8,-24-16-3,-28-21 5,-40-7-15,0-9 15,-4-24 1,16-9-16,20-21 15,16-10 1,32-19-16,0-4 22,52-17-22,8-9 10,36-21 8,8-26-17,8 9 16,4-12-17,-16 29 18,4 14-18,-28 30 13,-33 16 2,-15 30-12,0 4 24,-16 6-27,12 17 16,8-6-16,20-4 17,16-4-17,-4-6 9,-8-23 7,-16-4 9,-20-13-25,-24-13 0,-20 3 9,-20 3 4,-20 14 3,-20 6 1,-24 24-16,-4 26 18,9 17-19,11 10 18,36 10-18,32 14 9,24 5 10,40 5-19,24-34 22,28-10-22,3-34 12,1-32 0,-20-48-8,-76 64 5,0 0 8,0 0 2</inkml:trace>
    </iact:actionData>
  </iact:action>
  <iact:action type="add" startTime="72544">
    <iact:property name="dataType"/>
    <iact:actionData xml:id="d19">
      <inkml:trace xmlns:inkml="http://www.w3.org/2003/InkML" xml:id="stk19" contextRef="#ctx0" brushRef="#br0">33101 14158 0,'0'0'0,"0"0"20,84 110-15,-16-34 16,8-3-21,16-19 15,-4-14-14,4-17 20,-12-16-21,-8-21 15,-24 1-11,-48 13 7,0 0-4,0 0 21</inkml:trace>
    </iact:actionData>
  </iact:action>
  <iact:action type="add" startTime="73178">
    <iact:property name="dataType"/>
    <iact:actionData xml:id="d20">
      <inkml:trace xmlns:inkml="http://www.w3.org/2003/InkML" xml:id="stk20" contextRef="#ctx0" brushRef="#br0">33641 14004 0,'0'0'7,"0"0"7,0 0 7,0 0-21,0 0 6,0 0 10,0 0 6,0 0-22,0 0 9,0 0 10,0 0-19,-72 20 18,60-6-18,12 6 15,4 0-15,8-10 18,12 13-9,-4 0 19,8-9-27,-4-4-1,4 10 15,-4 3-14,0 10 14,-20 17 2,-20 0-17,-8 13 17,-20-3-17,-20 0 15,-8-10-8,-4-3 11,76-47-17,0 0 21,0 0-21</inkml:trace>
    </iact:actionData>
  </iact:action>
  <iact:action type="add" startTime="73627">
    <iact:property name="dataType"/>
    <iact:actionData xml:id="d21">
      <inkml:trace xmlns:inkml="http://www.w3.org/2003/InkML" xml:id="stk21" contextRef="#ctx0" brushRef="#br0">33129 15110 0,'0'0'0,"0"0"21,0 0-21,0 0 23,0 0-23,-96-16 10,56 29 9,-12-10-18,-4 4 10,-15 16 13,-5-13-23,-4 30-1,-12-3 14,-36 23-1,-36 16-8,-20 14 15,-32 3-20,-11-9 13,-1-21-1,-28-16-8,4-14 10,-35-33-9,15-17 8,0-16-1,28-10-2,-7-17-5,15-23 9,12-17-2,8-10-1,25-24-5,27-19 14,4-13-20,8-4 13,20-13 0,20 19-12,12 8 17,16 26-17,13-3 12,19 13 5,16-7-18,20-6 14,4 10 3,24-14-16,0-3 9,16-3 2,4 0 10,16 6-22,7-13 5,29 17 7,20 7 1,16-8-8,16 1 7,40 3 3,28 27 0,7 13-15,45 7 16,4 6-16,36 11 14,-1 22 4,21 14-17,0 30 15,15 30-13,41 30 7,20 47-1,-1 33 17,-7 43-25,-52 17 12,-33 10-13,-43 16 14,-64 44 6,-44 16-19,-56 17 12,-76 17-13,-60-3 15,-64 12-6,-52-26 14,-20-33-22,-16-40 2,0-53 12,-3-47-7,-29-11 8,-32-25-12,-36-21 5,-27-36 12,-29-27-21,4-14 10,9-12 6,55-28-16,68-16 15,56-23 3,65-7-18,95 90 16,0 0-15,0 0 14</inkml:trace>
    </iact:actionData>
  </iact:action>
  <iact:action type="add" startTime="74687">
    <iact:property name="dataType"/>
    <iact:actionData xml:id="d22">
      <inkml:trace xmlns:inkml="http://www.w3.org/2003/InkML" xml:id="stk22" contextRef="#ctx0" brushRef="#br0">30064 15373 0,'0'0'11,"0"0"12,0 0-23,0 0 9,0 0 2,0 0 7,0 0-18,0 0 13,0 0 7,0 0-20,0 0 17,0 0-17,0 0 16,60 110-16,-52-66 21,-4 5-21,-8 18 26,-8-7-25,-16 10 15,-12-3-15,-12 16 9,-20 3 3,-24 8 11,-43-11-23,-17 7-1,-4-13 10,-16-8 5,-12-9 0,-12 0-15,-15 7 13,-25-4 7,-8-13-19,-20-6 16,-19-4-17,-5-1 19,20-15-19,17-11 14,35-13 2,24 7-16,20-7 17,40-7-17,28-16 14,52 13-3,28-14 5,28 5-16,28-15 16,4 1 9,16-10-24,8-4-1,8-6 15,4-14-5,12 7-5,16-10 7,12 17 2,0 10-2,-12 3-12,-16 13 13,-24 10 10,-16 7-23,-37 10 5,-3 17 19,-47 0-24,7 9 15,-40 11-15,-44 13 20,-36 36-20,-12 14 9,-8 0 7,-20-3 2,29-17-18,31 6 13,24-19 0,44-20-10,32-11 16,32-9-19,8-10 9,64-7 6,12 13 2,24 14-17,20-14 20,28 20-20,23 4 12,-7 3 14,0-4-26,-16-9 0,-12 3 12,-28-7 3,-16 1 0,-36-1-15,-29-6 17,-54-7-17,27-20 17,0 0-13,0 0 8</inkml:trace>
    </iact:actionData>
  </iact:action>
  <iact:action type="add" startTime="75929">
    <iact:property name="dataType"/>
    <iact:actionData xml:id="d23">
      <inkml:trace xmlns:inkml="http://www.w3.org/2003/InkML" xml:id="stk23" contextRef="#ctx0" brushRef="#br0">25537 17195 0,'0'0'18,"0"0"-18,0 0 22,0 0-22,0 0 9,0 0 14,0 0-23,0 0 11,0 0 7,-100 34-18,40-38 9,-16 8 15,-28 2-24,-8-6 19,-44 20-19,-12-7 14,-15 11-13,-5-4 19,-16 6-20,12 1 20,-4 0-20,1 3 16,-1-7-9,16 4 12,-12-1-18,8-9 17,21 20-17,3-21 16,20 11-17,20-10 20,28 6-20,36-13 17,32-7-10,8-3 7,16-3 8,0-17-22,72-7 1,-36-6 14,-4 6-5,4-13 15,4 7-25,0 0 0,0-1 21,-8 14-21,8-13 16,8 0-10,-16 3 7,-4 10 3,-12-7-16,-4 14 11,0 6 5,-12 1-15,0 6 18,0 0-19,0 0 13,-56 43 1,28-30 4,4-3-17,-16 3 3,-16 11 8,-12 6 2,-28 6 2,-24-6-16,12 17 14,-8-10 12,32 3-26,16 0 0,25 0 17,19-7-16,24-7 13,28-2-3,23 12-2,17 4 15,28 4-24,24-1 15,12-3-15,-8-3 15,-12-1-2,-4 4-13,-4-3 14,-24-7-3,-25-14-7,-55-16 17,0 0-21,0 0 12</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2:01:04.717"/>
    </inkml:context>
    <inkml:brush xml:id="br0">
      <inkml:brushProperty name="width" value="0.05292" units="cm"/>
      <inkml:brushProperty name="height" value="0.05292" units="cm"/>
      <inkml:brushProperty name="color" value="#FF0000"/>
    </inkml:brush>
    <inkml:context xml:id="ctx1">
      <inkml:inkSource xml:id="inkSrc35">
        <inkml:traceFormat>
          <inkml:channel name="X" type="integer" max="2560" units="cm"/>
          <inkml:channel name="Y" type="integer" max="1600" units="cm"/>
          <inkml:channel name="T" type="integer" max="2.14748E9" units="dev"/>
        </inkml:traceFormat>
        <inkml:channelProperties>
          <inkml:channelProperty channel="X" name="resolution" value="89.82456" units="1/cm"/>
          <inkml:channelProperty channel="Y" name="resolution" value="89.88764" units="1/cm"/>
          <inkml:channelProperty channel="T" name="resolution" value="1" units="1/dev"/>
        </inkml:channelProperties>
      </inkml:inkSource>
      <inkml:timestamp xml:id="ts1" timeString="2025-07-09T12:01:04.717"/>
    </inkml:context>
  </inkml:definitions>
  <iact:action type="add" startTime="10036">
    <iact:property name="dataType"/>
    <iact:actionData xml:id="d0">
      <inkml:trace xmlns:inkml="http://www.w3.org/2003/InkML" xml:id="stk0" contextRef="#ctx0" brushRef="#br0">12274 4902 0,'48'-280'12,"16"137"7,0 129-19,-8 64 18,7 27-18,-15-21 13,4 1 9,-12-4-21,12-23 8,4 0 2,12 0 6,12-13-17,0 0 17,-8-14-17,8 4 16,0-1 0,0-2-16,4-4 15,8 0-12,-13-10 12,13 10-4,-20-14 6,8 1-17,0 6 21,-8-3-21,8-6 6,-4 9 23,-8-3-29,-12-7 1,-4 1 11,-8 6-5,8 3 9,-8-16 0,8 3-16,0-4 14,-13-2 3,1-1-17,-12-10 14,-4-6 3,-8 3-17,0 4 17,-8-11-17,0 4 15,0 6-1,-8 4 5,0-4-18,-8-10 0,4 21 12,-8-8 3,-4-9-13,-12-7 9,-8-16 1,-4-11-9,-15-6 7,-1 16 7,-12-10-18,4 11 16,4 13 1,-8 6-17,4-13 10,12 10 8,-16-7-18,-12-3 16,-16 17-13,0 7 9,-12-4 6,16-4-18,-3 14 15,-13 10 2,-12 4-17,0-8 17,8 8-16,4 9 13,-24-3 4,-20 27-18,9-11 11,-21 11 6,-12 10-16,16-11 13,-4 11 1,-12-4-15,5 4 15,19 3 1,-20 13-16,20-3 13,4-3 3,12 6-16,0 14 17,17 3 0,11-4-17,24 4 14,16-6 4,4-15-18,8-2 15,8-7-15,8 7 19,20 3-19,8-4 14,8 31 1,8-10-12,8 19 8,16 1 5,4 13-4,8-30-11,12 10 14,4 3 2,8-7-17,-12-2 16,4-8-16,12 8 17,0-11-14,15-3 10,21-3 0,16-11 4,-12-12-17,16-11 19,24 3-19,24-16 12,-16-19 5,27 2-17,-3-10 18,4 1-17,8 2 12,8-6-1,-25 20 6,-3-10-18,-4-3 18,-4 23-15,-20-17 7,-8 17 6,-16-16-16,-9 6 13,-19 3 4,-16-3-17,-28-37 17,-48 47-5,0 0-12,0 0 17</inkml:trace>
    </iact:actionData>
  </iact:action>
  <iact:action type="add" startTime="14330">
    <iact:property name="dataType"/>
    <iact:actionData xml:id="d1">
      <inkml:trace xmlns:inkml="http://www.w3.org/2003/InkML" xml:id="stk1" contextRef="#ctx0" brushRef="#br0">15782 2267 0,'0'0'22,"0"0"-22,108-93 7,-12 39 19,12 8-25,0 2 4,0-5 8,-12 15 6,12-6-19,7 14 17,9 9-17,-12-3 16,4 13-13,-8 7 12,16 20 2,8-3-17,-8 0 15,0 16-12,19 0 9,-3 4 2,-8 3 1,-20 0-15,8-7 15,-24 10-1,8 7-14,-8-6 17,-4 12-3,-13 4-14,1-6 18,-4-1-18,12 0 13,-4-3 4,0-7-16,-16-3 14,4-6 3,-4-8-18,16 1 15,0 6-12,12-9 12,-17 2-6,1 7 15,-12 1-24,8-8 0,-4 4 21,4 0-21,-8 0 26,-8-6-26,-8-1 4,-12-6 7,4-4 0,-8 4 2,-8-11 6,8-6-19,-16-6 15,4-4-15,-8 3 14,8 0 3,-8 1-17,-4 2 12,-8-19 9,4 16-21,-8 1 12,4-8 8,4-2-20,-8 2 8,-8-2 21,4-4-29,-8-20 0,0 20 18,-16-20-18,4 10 17,4-7-13,-4 7 9,-12 14 3,16-14-15,-8 16 14,4 8-11,0-18 8,8 24 9,0-6-21,-8 6 13,20-4-9,-8 4 6,12 4 27,0-4-35,0 13-1,0-13-1,40 10 10,-20-3 0,12-1 6,0 1-13,12 23 15,28-7-13,-4 7 6,-8 0 0,4 7 2,-9-14 13,-15 4-26,-4-11 0,-4 14 13,-8-20 1,-8 10-14,-4-3 17,-12-4-3,0-3-14,0 4 11,-8-11 10,4 7-20,4 0 15,-12-10-16,8 13 16,-16-3-10,4 4 4,0 9 8,0 0-17,-12 1 8,-8 12 7,5 4-2,-17 10-14,4 10 12,-4-7 10,16 7-22,4 0 16,0-16-16,16-11 13,12-16 4,0 9-17,12-9 12,0-7 9,-4 10-21,-8-20 15,0 0-11,0 0 5,0 0 11</inkml:trace>
    </iact:actionData>
  </iact:action>
  <iact:action type="add" startTime="27333">
    <iact:property name="dataType"/>
    <iact:actionData xml:id="d2">
      <inkml:trace xmlns:inkml="http://www.w3.org/2003/InkML" xml:id="stk2" contextRef="#ctx0" brushRef="#br0">15686 5561 0,'0'0'21,"0"0"-21,108 3 8,-36-3 15,12 14-23,8-4 9,0 0 8,0-7-16,-8 4 13,-4 6 4,-8-13-18,-8-7 17,0 14-17,3-14 28,5 7-28,4 0 14,-4 7-13,-4-7 12,-16 0 2,4-7-15,-8 7 16,0-6 0,16 6-16,-8 0 14,8 0 6,4-7-20,0 7 10,0 0 11,0-3-21,3 3 3,5-14 8,4 28 4,-12-24 0,16 20-15,-20-7 15,-8-3 6,8-3-21,-4-7 4,20-4 21,-4 4-25,8 10 15,-16-10-15,-4-6 16,-9 9 10,1 7-26,-16-7 0,12 7 11,4 7-4,-4-14 7,4 7 6,-12 0-20,8 0 15,0 0-15,-12-3 14,-12 0 1,12-1 5,0-2-20,-8 6 1,16-4 15,-4-6-4,4 4 3,0-4-15,12-4 22,-12-6-22,0 14 11,-5-11 4,-3 0-15,-12 1 13,-4-4 7,-8 7-20,8-4 17,-12-6-17,-8 9 8,-4-16 10,-4 14-2,-4-18-16,-4-2 17,-4-14-17,-8-7 13,4 7 7,-8-3-20,-8-7 16,9 3-15,-13 7 11,0 7 9,-12 3-21,4 3 12,-40 1 6,8 6-17,-4 0 10,-8-7 10,8-6-21,4 10 15,-12-4-15,-8 0 12,-4 1-2,9 19 11,-1-6-21,4 3 12,-16 3 12,0 10-24,-12 1 0,20 2 10,-20 8 4,4-8 0,-19 8-10,15 2 8,20 1 11,-8 3-23,-8-3 9,0 6 7,0-6-16,8 16 16,8-6-12,-3-1 6,-1 4 12,8 4-22,12-1 12,16 4 1,0-1-13,12-2 19,-8 9-5,-4 3-14,12-12 19,0 16-19,8-10 11,8 6 11,20 1-22,-4-14 12,8 14 8,4-7-20,4-13 4,4 13 7,8-7 5,4-3-8,-4 16 8,4-9-16,0 10 19,4 19-18,0-9 17,0 6-9,0 1-6,0-11 12,0-3 2,4-13-17,0 12 12,12-2 5,12 0-17,-4-11 18,12 18-18,16-18 18,16 14-6,0 0-12,0-10 17,-8 4-14,4-1 9,-8-10 5,4 1-17,31-5 15,5 5 3,0-14-18,-16 0 10,-92-10 5,0 0-12,0 0 9</inkml:trace>
    </iact:actionData>
  </iact:action>
  <iact:action type="add" startTime="32877">
    <iact:property name="dataType"/>
    <iact:actionData xml:id="d3">
      <inkml:trace xmlns:inkml="http://www.w3.org/2003/InkML" xml:id="stk3" contextRef="#ctx0" brushRef="#br0">17684 7716 0,'0'0'18,"0"0"-18,84-117 10,-48 34 8,-8 13 6,-16 14-24,-8 12 1,-4 31 9,-4 13 2,-16 0 2,12 57-9,0-7 6,8 9 6,12-5-17,24 12 13,-4-19 2,4 13-14,4-20 18,-4 10-19,0-23 16,-8-1-2,8-19-14,-20 0 16,0-14 3,-4 0-19,4-23 15,-4-6-14,-12 36 13,0 0 0,0 0 2</inkml:trace>
    </iact:actionData>
  </iact:action>
  <iact:action type="add" startTime="33518">
    <iact:property name="dataType"/>
    <iact:actionData xml:id="d4">
      <inkml:trace xmlns:inkml="http://www.w3.org/2003/InkML" xml:id="stk4" contextRef="#ctx0" brushRef="#br0">18404 7110 0,'0'0'19,"0"0"-19,0 0 8,0 0 14,36-120-22,-44 83 10,-8-13 11,-12 14-20,-24-8 15,-4 1-15,-8 13 18,-12 3-19,-4-3 13,4 27 1,8 10-11,0 19 9,-16 8 2,-8 32-2,1 11-9,19 3 16,24 7-19,20 22 11,24 5 6,16-8-5,20 4-12,32-17 16,8-13 3,19 0-17,5-6 16,8-18-18,-8-9 21,-12-14-20,8-16 4,12-27 15,-4-24-20,-8-22 9,-12-27 13,-24-1-21,-28 8 10,-16 16 4,-12 0 0,0 30-15,-12 17 17,-4 13-17,4 0 12,0 0 17,20 59-29,8-9 0,12 10 13,11 7-4,17-10 6,24-14-15,12-16 14,-8-27 2,-16-24-16,-12-19 17,-20-14-1,-8-3-16,-16-3 17,-24-17-17,-16 4 16,-16 16-7,-8 13 6,-12 20-14,-16 17 17,-8 27 4,0 16-21,16 24-1,9 10 10,19 16 0,20 0 14,28 24-23,20-31 8,28 4-5,15-20 8,1-23 2,16-31 6,8-46-20,-8-29 15,-8-21-15,-8-4 13,-16-9 10,-12 3-23,-20 10 5,-8 10 6,-4 34 1,-16 19 6,8 24-18,-4 3 8,4 53 11,4 20-18,20 11 21,8-1-22,20 23 15,4 1 0,4-4-15,-4-20 11,0-26 0,-5-14 4,-11-43-14,-40 0 14,0 0 2,0 0-17</inkml:trace>
    </iact:actionData>
  </iact:action>
  <iact:action type="add" startTime="34686">
    <iact:property name="dataType"/>
    <iact:actionData xml:id="d5">
      <inkml:trace xmlns:inkml="http://www.w3.org/2003/InkML" xml:id="stk5" contextRef="#ctx0" brushRef="#br0">20098 7070 0,'0'0'20,"0"0"-20,0 0 19,-120 33-19,52-6 13,4 13 10,20 0-22,4-4 12,28-6 0,12 14-13,16-8 12,20-2-4,28-4 3,12-10 5,16 10-15,0-7 10,0-10 19,-20 20-30,-16-6 0,-20 3 24,-20 3-24,-16 17 16,-84-3-16,0 20 15,-20-14-6,-16 0 4,0-10-9,12-6 5,20-7 19,13-20-27,19-3-1,28-14 12,4-3-2,24-30 7,24 13-17,4 1 16,-28 26-1,0 0-15,0 0 11</inkml:trace>
    </iact:actionData>
  </iact:action>
  <iact:action type="add" startTime="35225">
    <iact:property name="dataType"/>
    <iact:actionData xml:id="d6">
      <inkml:trace xmlns:inkml="http://www.w3.org/2003/InkML" xml:id="stk6" contextRef="#ctx0" brushRef="#br0">20670 7643 0,'0'0'0,"0"0"0,91 0 13,-23-10 10,-4-17-23,-8 4 10,-16-17 8,-12 3-17,-16-6 13,-12-4-9,-16 4 8,-8-7-7,-4-3 7,-12 19 4,-4 18-17,-8 2 13,0 18 3,8 16-16,-7 23 11,-5 20 2,-8 17 3,8-3-16,20-4 15,20 4-2,20-4-13,36 4 14,24-11 7,16-6-20,15-10 15,17-17-15,20-26 12,-16-20 3,-8-14-16,-12-13 9,-24-36 13,-72 76-22,0 0 9,0 0 11</inkml:trace>
    </iact:actionData>
  </iact:action>
  <iact:action type="add" startTime="35756">
    <iact:property name="dataType"/>
    <iact:actionData xml:id="d7">
      <inkml:trace xmlns:inkml="http://www.w3.org/2003/InkML" xml:id="stk7" contextRef="#ctx0" brushRef="#br0">21856 7047 0,'0'0'0,"0"0"8,0 0 17,-116 20-25,41 16 10,-29-9 9,4 13-18,8-14 11,12 1-6,24 10 3,28-17 12,16 6-20,12 4 11,40 7-3,4-7 12,20-3-21,32-1 17,12-12-16,8-8 15,-21 1-4,-3 9-12,-16 8 15,-8-4 5,-20-7-20,-16 20 27,-20-16-26,-12 26-1,-32-3 16,-20 20-16,0-6 14,-20 19 2,4-13-16,-8 0 12,5-14 7,-5-2-18,4-21 14,8-3 8,8-10-23,8-13 1,20-7 9,12 3 10,4-6-20,12 6 12,0-6-3,40-4 11,-16-3-19,4-3 20,-28 23-21,0 0 12,0 0-3</inkml:trace>
    </iact:actionData>
  </iact:action>
  <iact:action type="add" startTime="36405">
    <iact:property name="dataType"/>
    <iact:actionData xml:id="d8">
      <inkml:trace xmlns:inkml="http://www.w3.org/2003/InkML" xml:id="stk8" contextRef="#ctx0" brushRef="#br0">22424 7686 0,'0'0'0,"0"0"19,0 0-18,0 0 11,0 0 10,92-7-22,-28 7 11,8-13 11,19-4-20,1 11 16,20-4-18,24-14 15,24 11-15,-12 0 18,12 6-12,8-13 4,-9 7 5,-11-1-15,-12 8 16,-8-1 2,-20 4-18,-24-4 16,-20 7-15,-32 0 19,-20 0-19,-8 7 12,-4-4 5,0 4-18,-44-1 10,4-6 6,4 0-15,0-6 12,0-11 15,8 4-27,4-4 0,-4 4 12,-12-20 4,-4-7-17,4 13 15,-8-6 2,48 33-17,0 0 6,0 0 5</inkml:trace>
    </iact:actionData>
  </iact:action>
  <iact:action type="add" startTime="36947">
    <iact:property name="dataType"/>
    <iact:actionData xml:id="d9">
      <inkml:trace xmlns:inkml="http://www.w3.org/2003/InkML" xml:id="stk9" contextRef="#ctx0" brushRef="#br0">24054 7163 0,'0'0'10,"0"0"7,0 0-17,0 0 14,0 0 8,0 0-22,0 0 11,0 0 1,0 0 7,0 0-19,0 0 13,0 0-13,0 0 24,0 0-24,0 0 14,0 0 0,0 0-14,0 0 10,0 0 18,0 0-28,0 0 0,0 0 14,0 0 2,0 0-15,0 0 13,0 0-5,0 0 10,0 0-18,0 0 9,0 0 3,0 0 5,0 0-18,0 0 16,0 0-16,0 0 15,80 47 4,-72-47-19,-4 0 15,-4 0-14,4 0 13,4 0 4,8 10-17,-8-10 16,24 3-17,20 10 15,12 7 9,8 0-23,-4 7 0,0-7 15,-16 0-11,12 0 17,-4 3-22,-5-13 20,5 7-19,-16 0 19,-4-14-20,-28 10 20,-8 11-20,-4-21 25,0 10-24,-52 14-1,20-17 14,-8 6-2,-4-2-7,-15 9 8,3 0-8,-12 11 11,16 12-10,8 1 9,-8 20 6,12-7-20,8-4 4,8-3 10,8-3-15,8-20 16,8-10-11,8-3 9,4-10 13,-4-7-27,4 0 1,4-24 12,-16 24 2,0 0-15,0 0 11</inkml:trace>
    </iact:actionData>
  </iact:action>
  <iact:action type="add" startTime="38098">
    <iact:property name="dataType"/>
    <iact:actionData xml:id="d10">
      <inkml:trace xmlns:inkml="http://www.w3.org/2003/InkML" xml:id="stk10" contextRef="#ctx0" brushRef="#br0">26412 7486 0,'0'0'17,"0"0"-17,0 0 10,0 0 5,-28-140 6,40 70-20,-8 14 11,20-18 4,0 21-15,4-3 14,0-4-14,4 26 21,8 21-22,-4-4 16,4 7 0,-12 14-16,0 16 5,-12-17 5,-4 10 4,-12 4-1,-4-4-8,-8 4 7,0 3-5,-12 13 6,-4-16 10,-4 19-19,-8-2-4,-8-1 13,8 0-7,20 7 7,-8-13 4,4 16-16,-4-19 18,4-11-19,0 7 14,8 7 2,0-14-16,4 4 19,-4 3-6,4 10-13,-12-1 18,4 11-17,-16 4 13,8-4-9,0-4 20,-8 21-25,8-14 18,12 7-18,4-6 21,0-1-21,8-3 16,4 0-16,12-7 10,4-6 9,8 6-6,8-6-13,20-14 15,16-3-2,12-10-12,16-20 19,8-17-20,-8-16 11,-12-14 11,-16-16-22,-17 0 12,-11 0-7,-28 13 7,-20-7 2,-8 17-10,-24 7 15,-15 10-19,-25 9 12,-28 1 2,-40 23 0,0 3-14,12 4 22,0 3-21,12-13 9,9-7 4,31-4 9,16-12-23,32-4 0,32-10 21,8 0-21,24 7 15,36-1 15,20-2-29,23 2-1,9-2 5,4 22 5,-12 11 1,-12 20-1,-12 9 5,0 4-15,-20 17 16,-20-10 0,-8 9-16,-12-9 17,-20 3-14,8 3 7,-20-23 6,4 17-13,4-27 9,0 0 5,0 0-17</inkml:trace>
    </iact:actionData>
  </iact:action>
  <iact:action type="add" startTime="39246">
    <iact:property name="dataType"/>
    <iact:actionData xml:id="d11">
      <inkml:trace xmlns:inkml="http://www.w3.org/2003/InkML" xml:id="stk11" contextRef="#ctx0" brushRef="#br0">27007 7320 0,'0'0'13,"0"0"-7,0 0 18,12 143-24,-4-83 6,-4 0 16,8-17-22,16-10 17,12-13-3,-8-6-14,16-14 19,-4-10-19,-4-14 23,12-9-22,0-10 23,-8-11-24,-8-5 0,-20-15 10,-16 1 6,-16 10 0,-20 13-16,-20 10 15,4 10 0,-4 16-15,-20 21 14,-8 36 1,4 4-15,8 20 15,20-1 9,24 1-24,28-10 0,28 2 27,24-15-25,8-18-2,16-9 15,-20-20-4,-56 3 8,0 0-18,0 0 8</inkml:trace>
    </iact:actionData>
  </iact:action>
  <iact:action type="add" startTime="39818">
    <iact:property name="dataType"/>
    <iact:actionData xml:id="d12">
      <inkml:trace xmlns:inkml="http://www.w3.org/2003/InkML" xml:id="stk12" contextRef="#ctx0" brushRef="#br0">28358 6667 0,'0'0'20,"0"0"-20,0 0 6,0 0 8,0 0 4,0 0-18,0 0 21,0 0-20,0 0 12,0 0 11,-68 133-24,28-43 0,-8 3 30,-16 17-29,-4 10-1,4 7 11,8 3 0,4-17 3,8-3-1,4 0-13,13-14 20,15 1-20,-4-24 20,16-16-20,0-14 12,12-33 3,0-3 0,-4-7-14,-1 0 10,5-47 7,-8 0-17,8 1 14,-12 46-10,0 0 3,0 0 7</inkml:trace>
    </iact:actionData>
  </iact:action>
  <iact:action type="add" startTime="40346">
    <iact:property name="dataType"/>
    <iact:actionData xml:id="d13">
      <inkml:trace xmlns:inkml="http://www.w3.org/2003/InkML" xml:id="stk13" contextRef="#ctx0" brushRef="#br0">28746 7626 0,'0'0'12,"0"0"4,0 0-16,0 0 24,0 0-24,0 0 13,40 90 8,-40-90-20,0 0 7,-44-27 8,20 4-16,0-7 16,-4-10-3,-24-3-12,52 43 11,0 0 5,0 0-17</inkml:trace>
    </iact:actionData>
  </iact:action>
  <iact:action type="add" startTime="40635">
    <iact:property name="dataType"/>
    <iact:actionData xml:id="d14">
      <inkml:trace xmlns:inkml="http://www.w3.org/2003/InkML" xml:id="stk14" contextRef="#ctx0" brushRef="#br0">27543 6943 0,'0'0'9,"0"0"4,0 0 6,0 0-19,0 0 13,92 70 8,-92-70-21,0 0 9,0 0 19</inkml:trace>
    </iact:actionData>
  </iact:action>
  <iact:action type="add" startTime="41337">
    <iact:property name="dataType"/>
    <iact:actionData xml:id="d15">
      <inkml:trace xmlns:inkml="http://www.w3.org/2003/InkML" xml:id="stk15" contextRef="#ctx0" brushRef="#br0">29497 7506 0,'0'0'7,"0"0"7,0 0 6,0 0-20,0 0 23,0 0-23,0 0 9,108 0 3,-36 0 22,24-7-33,7 7 0,-11 0-1,8-6 13,4-4-9,4 3 11,-8 1 1,4-18-16,-24 1 12,-8-4 1,-4 11 11,-16-18-23,-12 18-1,-16-11 13,-20 4 5,-20 3-18,-12 13 18,28 7-18,0 0 13,0 0-2</inkml:trace>
    </iact:actionData>
  </iact:action>
  <iact:action type="add" startTime="41787">
    <iact:property name="dataType"/>
    <iact:actionData xml:id="d16">
      <inkml:trace xmlns:inkml="http://www.w3.org/2003/InkML" xml:id="stk16" contextRef="#ctx0" brushRef="#br0">30588 7253 0,'0'0'19,"0"0"-19,140 37 8,-72-14 5,-17 4 12,-7-11-23,-20-9 9,-12 16 10,-12-13-21,-12 24 0,-16 6 10,-23 13 5,-45 43-10,12 11 5,4 0 6,20-11 3,24-16-18,4-20 24,28-7-25,4-23 0,12-20 14,4-10-8,-16 0 3,0 0 5,0 0 6</inkml:trace>
    </iact:actionData>
  </iact:action>
  <iact:action type="add" startTime="42187">
    <iact:property name="dataType"/>
    <iact:actionData xml:id="d17">
      <inkml:trace xmlns:inkml="http://www.w3.org/2003/InkML" xml:id="stk17" contextRef="#ctx0" brushRef="#br0">31323 6937 0,'0'0'21,"0"0"-21,0 0 17,0 0-17,92 73 11,-64-26 12,0 9-23,0 24 10,0 17 11,8-7-21,-8 0 16,8-31-16,-4 8 22,-8-20-22,4-11 32,-12-19-32,0-4 1,-8-13 16,-4 0-15,-4-66 15,0 19-17,-4-20 13,8-22 7,-8-1-20,4-7 15,4 7-14,4 20 12,-4 20 5,8 7-18,0 20 8,0 23 5,4 0 5,8 36-18,-5 4 13,17 10 4,4 17-17,0 9 21,4 1-21,-4 13 19,0-23-19,0-8 10,-12-9 6,0-20 0,0 0-16,0-13 15,0-17-2,8 0-13,-8-17 21,-4-6-20,-8-4 10,-4-6 6,0 6-17,0-6 27,4-3-27,0-14 5,-4-7 8,0-10-8,-8 1 11,8 6-11,0-14 10,0 15-9,0-1 8,4 13-8,4 10 7,4-6-8,-12 26 6,4-6 5,-4 6-1,-12 1-15,0-4 12,-4-4 11,-8 8-23,0-18 6,0 1 5,-12-3-5,4 6 7,8 6-1,0 24 5,12 0-16,0 0 15,0 0-15</inkml:trace>
    </iact:actionData>
  </iact:action>
  <iact:action type="add" startTime="44504">
    <iact:property name="dataType"/>
    <iact:actionData xml:id="d18">
      <inkml:trace xmlns:inkml="http://www.w3.org/2003/InkML" xml:id="stk18" contextRef="#ctx0" brushRef="#br0">18719 9032 0,'32'-74'15,"-32"74"6,0 0-21,0 0 9,0 0 5,0 0 4,0 0-18,0 0 12,28-100 11,-40 50-22,8-13 0,-8-17 14,-12 7-5,-4-4 8,-4 1-17,-15 16 10,-1-7 5,-16 14-16,-12 16 19,-12 21-19,-32 2 12,0 28 7,8 9-18,-4 37 9,24-13 12,4 12-22,21 28 13,7 13-2,40 7-6,20 16 6,28 7 4,28-10 4,35-10-19,17-11 5,0-5 4,28-21 9,12-6-13,12-21 4,-24-22 12,-16-21-20,-21-30 8,-23-19 8,-20-14-16,-24-7 13,-8 17-1,-24 3-13,0 7 24,-4 14-24,-8 26 13,0 0 17,12 0-30,28 40 0,16 3 4,20 0 6,0-6 9,16-24-19,20-23 12,20-16 10,0-28-22,-24 1 14,-29-13-3,-31 6-7,-32 0 4,-32 0 11,-15-7-19,-33 30 18,-16 21-13,-4 16 4,-12 23 5,8 20 17,24 11-31,20 6 0,28 6 4,16-12 8,16 2 4,20-13-15,16-13 14,28 0 5,8-16-20,12-14 16,8-14-16,-96 14 11,0 0 10,0 0-21</inkml:trace>
    </iact:actionData>
  </iact:action>
  <iact:action type="add" startTime="45446">
    <iact:property name="dataType"/>
    <iact:actionData xml:id="d19">
      <inkml:trace xmlns:inkml="http://www.w3.org/2003/InkML" xml:id="stk19" contextRef="#ctx0" brushRef="#br0">19942 8965 0,'0'0'1,"0"0"21,0 0-22,92 113 24,-68-46-24,0 9 12,-16 1 5,0 3-17,-4-20 16,4-7-15,-4-36 13,-4-7 4,0-10-18,-4 0 9,-4-57 13,8 17-22,8-16 17,4-14-16,8-20 14,16-17-5,8 4-4,8 3 10,0 17-13,-4 30 7,12 13 1,-4 30 3,-4 16 2,-8 4-16,-8 27 12,-4 29 11,-8 28-21,-9 6-2,-3 16 17,0-3-2,4-9-14,-4-8 16,16-19-6,0-17-11,8-24 14,-16-32 1,16-4-11,-36 0 5,0 0 14,0 0-23</inkml:trace>
    </iact:actionData>
  </iact:action>
  <iact:action type="add" startTime="45975">
    <iact:property name="dataType"/>
    <iact:actionData xml:id="d20">
      <inkml:trace xmlns:inkml="http://www.w3.org/2003/InkML" xml:id="stk20" contextRef="#ctx0" brushRef="#br0">21233 8415 0,'0'0'0,"0"0"15,0 0-14,0 0 19,64 180-20,-36-60 8,0 17 4,0 16 5,0-13-17,0 3 20,8-40-20,-4-3 31,-8-40-31,-20-23 0,-32-37 14,28 0 3,0 0-17,0 0 13</inkml:trace>
    </iact:actionData>
  </iact:action>
  <iact:action type="add" startTime="46241">
    <iact:property name="dataType"/>
    <iact:actionData xml:id="d21">
      <inkml:trace xmlns:inkml="http://www.w3.org/2003/InkML" xml:id="stk21" contextRef="#ctx0" brushRef="#br0">21137 8965 0,'0'0'2,"0"0"17,92 0-19,-36-7 10,12-3 0,0-16 11,-24-18-21,-44 44 9,0 0 13,0 0-20</inkml:trace>
    </iact:actionData>
  </iact:action>
  <iact:action type="add" startTime="46418">
    <iact:property name="dataType"/>
    <iact:actionData xml:id="d22">
      <inkml:trace xmlns:inkml="http://www.w3.org/2003/InkML" xml:id="stk22" contextRef="#ctx0" brushRef="#br0">21541 8685 0,'0'0'23,"0"0"-23,96 77 18,-29 6-18,-3 0 12,-4 21 12,-4-4-24,-8-17 11,-16-10-7,-8-23 5,-12-13 4,-12-17 5,-12-17-18,-16-3 13,4-17 0,-4-16 5,12 13-18,-12-20 19,20-7-18,8 11 9,8-4 9,4-3-19,16-17 25,24-7-25,4 7 0,12 0 22,0-7-22,-8 14 21,0 13-21,-4 0 10,-4 24 2,-20-1 6,-4 34-18,-4 6 17,-24-23-17,0 0 13,0 0 5</inkml:trace>
    </iact:actionData>
  </iact:action>
  <iact:action type="add" startTime="46894">
    <iact:property name="dataType"/>
    <iact:actionData xml:id="d23">
      <inkml:trace xmlns:inkml="http://www.w3.org/2003/InkML" xml:id="stk23" contextRef="#ctx0" brushRef="#br0">22556 9198 0,'0'0'16,"0"0"-16,0 0 21,96-10-21,-48-10 13,-5-26 3,-3-4-16,-12-17 11,-4-10 3,-24 17 7,-8 0-21,-12 14 3,-16 26 8,-16-3 0,5 23 8,-17 6-19,12 37 12,8 21 5,4 16-17,28-4 24,12-9-23,12 0 14,12-14-15,8-7 17,12-16-1,4-10-15,8-3 15,-5-24-16,1-9 14,-52 16-3,0 0 3,0 0-14</inkml:trace>
    </iact:actionData>
  </iact:action>
  <iact:action type="add" startTime="47362">
    <iact:property name="dataType"/>
    <iact:actionData xml:id="d24">
      <inkml:trace xmlns:inkml="http://www.w3.org/2003/InkML" xml:id="stk24" contextRef="#ctx0" brushRef="#br0">23107 8069 0,'0'0'15,"0"0"-15,0 0 13,0 0 10,0 0-23,0 0 10,40 107 11,-12-34-20,0 20 8,0 27 8,8 0-16,-4 0 12,8 10-9,0 6 15,-4-12-16,-4-11 9,-4-23 1,-4-10-9,4-20 11,-12-27 0,-8-3-14,-8-30 16,0 0-17,-12 0 13,-4-90-4,16 90 10,0 0-19,0 0 16</inkml:trace>
    </iact:actionData>
  </iact:action>
  <iact:action type="add" startTime="47769">
    <iact:property name="dataType"/>
    <iact:actionData xml:id="d25">
      <inkml:trace xmlns:inkml="http://www.w3.org/2003/InkML" xml:id="stk25" contextRef="#ctx0" brushRef="#br0">23750 9138 0,'0'0'11,"0"0"7,0 0-18,0 0 20,0 0-20,0 0 14,0 0 7,0 0-20,0 0 9,0 0 14,96-53-23,-40 40-1,8 3 23,12-10-23,32 0 18,24 3-18,4 7 11,-4 3 9,4-9-20,7 9 17,-15 4-16,-8-1 10,-16 8 2,-20 2 2,-12 4-15,-12-10 31,-16 10-31,-4-10 1,-16 7 17,-20-7-18,-4 7 29,0-7-29,0 0 21,-44 0-20,24 0-1,0-14 15,4-6-7,-8 0 10,-4-10-18,-12-6 15,40 36 1,0 0-16,0 0 13</inkml:trace>
    </iact:actionData>
  </iact:action>
  <iact:action type="add" startTime="48312">
    <iact:property name="dataType"/>
    <iact:actionData xml:id="d26">
      <inkml:trace xmlns:inkml="http://www.w3.org/2003/InkML" xml:id="stk26" contextRef="#ctx0" brushRef="#br0">24777 8659 0,'0'0'15,"0"0"-15,0 0 20,0 0-20,0 0 15,0 0 3,112 0-18,-60 10 9,0 0 13,16 3-22,0 10 16,0-13 8,24 4-24,4 2 1,4 4 15,0-3-10,-16-1 0,-16 4 10,-13-3-9,-3 6 11,-20-16-17,-8 3 16,-12-3-17,-12 6 16,0-13-10,0-7 6,-68 1 4,24 6-16,8-10 14,-3 10 3,-1 10-17,0 3 13,0 0 4,-4 21-17,4 2 20,0 11-20,-4 10 20,-16 6-20,4-3 21,0-4-20,12 4 18,8-13-19,12-4 22,16 1-22,0-4 16,8 0-16,12-20 19,0 3-18,4 0 10,-4-16 14,4-1-11,-4-12-14,0-21 1,-12-13 17,0 40-17,0 0 25,0 0-14</inkml:trace>
    </iact:actionData>
  </iact:action>
  <iact:action type="add" startTime="50444">
    <iact:property name="dataType"/>
    <iact:actionData xml:id="d27">
      <inkml:trace xmlns:inkml="http://www.w3.org/2003/InkML" xml:id="stk27" contextRef="#ctx0" brushRef="#br0">27583 8549 0,'0'0'7,"0"0"16,0 0-22,0 0 20,0 0-21,0 0 7,0 0 17,0 0-24,0 0 6,0 0 14,0 0-20,0 0 11,0 0 11,0 0-22,0 0 13,0 0 0,0 0-13,0 0 15,0 0 5,-88 56-19,80-46 5,-16 7 11,-16-7-17,-4 20 18,-24 17-3,-12 26-14,-12 10 17,-16 7-18,-4 0 12,8-13 5,21 2-17,7-19 20,24-6-19,24-1 10,16 0 6,20-9-17,20-11 16,16 17-6,8-20 7,16-7-17,15-10 23,17-3-23,-4-16 11,4 2 4,4-25-15,-12 9 19,-8-20-19,-4-14 13,0 8 7,-8-8-20,-4 1 13,-16 13 0,-13-3-13,-15 9 13,-8-5 6,-16 5-19,-12 8 15,-4-8-1,-12 4-14,-7-3 20,3 6-19,-20-3 10,-12-10 11,-20 7-22,-8 6 10,4 14 11,-4-4-21,0-3 11,-4 10-8,-12 10 14,4-6-13,9-11 20,11 10-23,8-2 10,16-8 4,8-6-15,0 6 20,8-6-19,4 3 9,16-4 12,-4-9-22,16 13 11,8-13 8,16 9-19,4-2 15,12-1-14,24 4 14,-8-1 2,20-2-17,4 9 14,0 0-2,16-6 10,7 13-21,17-3-1,0 6 14,0 7-2,-12 7 3,-4 3-15,-20 0 15,4 0 5,-8 13-18,-16-10-2,-12 11 13,-20-1-3,0-6 11,-16-7-21,-8 10 10,-8 6 17,-12-9-27,12 3 0,-4-3 12,4 13 0,-12-17-1,8 17-7,16-30 13,0 0-14,0 0 10</inkml:trace>
    </iact:actionData>
  </iact:action>
  <iact:action type="add" startTime="51725">
    <iact:property name="dataType"/>
    <iact:actionData xml:id="d28">
      <inkml:trace xmlns:inkml="http://www.w3.org/2003/InkML" xml:id="stk28" contextRef="#ctx0" brushRef="#br0">27978 8749 0,'0'0'0,"0"0"19,0 0-19,0 0 7,0 0 20,8 109-27,-16-55 12,8-1-4,8-3 20,-4 7-27,8-7 1,16-10 13,16 3-15,24-10 24,12 0-23,0-9 5,0-11 13,0 4-19,0-34 21,4 7-21,-4-17 14,-24-3-7,-5-6 11,-27-14-18,-20 0 25,-8-7-25,-20-13 14,-7 4-14,-37 6 21,-12 6-21,-24 15 23,8 12-23,12 14 5,4 13 8,4 0 4,20 6-16,16 21 11,0 13 6,16 6-17,8 21 18,24-4-19,0 11 22,28 12-21,20-16 15,8-13-15,4-14 20,-4-10-20,-16-23 12,4-13-6,-12-24 4,12-3-6,-52 30 7,0 0 7,0 0-18</inkml:trace>
    </iact:actionData>
  </iact:action>
  <iact:action type="add" startTime="52411">
    <iact:property name="dataType"/>
    <iact:actionData xml:id="d29">
      <inkml:trace xmlns:inkml="http://www.w3.org/2003/InkML" xml:id="stk29" contextRef="#ctx0" brushRef="#br0">29297 8296 0,'0'0'1,"0"0"12,0 0 6,0 0-19,16 153 8,-20-53 18,-20 10-25,-4-1 12,-12 15-12,0 2 20,0-6-21,12-20 10,4-27 8,16-3-18,0-30 21,8-10-21,0-20 12,12 4 7,0-14-19,4-30 13,0-7-8,-8-3 8,8-7 9,-16 47-21,0 0 14,0 0-15</inkml:trace>
    </iact:actionData>
  </iact:action>
  <iact:action type="add" startTime="52760">
    <iact:property name="dataType"/>
    <iact:actionData xml:id="d30">
      <inkml:trace xmlns:inkml="http://www.w3.org/2003/InkML" xml:id="stk30" contextRef="#ctx0" brushRef="#br0">29661 9132 0,'0'0'0,"0"0"21,100 46-21,-52-9 14,-9-7 10,-23 6-24,-4-22 15,-12-11-15,0-3 10,0 0 13,-55-60-23,55 60 11,0 0 22,0 0-33</inkml:trace>
    </iact:actionData>
  </iact:action>
  <iact:action type="add" startTime="53006">
    <iact:property name="dataType"/>
    <iact:actionData xml:id="d31">
      <inkml:trace xmlns:inkml="http://www.w3.org/2003/InkML" xml:id="stk31" contextRef="#ctx0" brushRef="#br0">28917 8719 0,'0'0'19,"0"0"-19,0 0 6,0 0 8,0 0 6,0 0-20,0 0 22,0 0-22,80 56 14,-80-56-13,0 0 9,0 0 8</inkml:trace>
    </iact:actionData>
  </iact:action>
  <iact:action type="add" startTime="53311">
    <iact:property name="dataType"/>
    <iact:actionData xml:id="d32">
      <inkml:trace xmlns:inkml="http://www.w3.org/2003/InkML" xml:id="stk32" contextRef="#ctx0" brushRef="#br0">30048 9018 0,'0'0'1,"0"0"18,0 0-19,0 0 13,0 0 6,0 0-19,116 4 12,-64-14 13,0 3-23,0 4 9,0-4-11,-4-10 22,16 7-22,-8 7 11,8-7 11,4-3-22,0-1 5,4-2 15,-9-18-20,-11 14 21,4 14-20,-4-18 8,-24 4 9,4 10-17,-8 10 10,-8 4 8,4-4-19,-16 10 13,8 0 7,4-4-20,-4 1 17,4-4-16,-4-3 17,4-3-17,4 6 21,-16-6-22,8 3 19,-12 0-19,0 10 11,0-3 2,-40-1-7,12-6 6,12 17 6,16-17-17,0 0 11,0 0-6</inkml:trace>
    </iact:actionData>
  </iact:action>
  <iact:action type="add" startTime="53876">
    <iact:property name="dataType"/>
    <iact:actionData xml:id="d33">
      <inkml:trace xmlns:inkml="http://www.w3.org/2003/InkML" xml:id="stk33" contextRef="#ctx0" brushRef="#br0">30903 8632 0,'0'0'18,"0"0"-18,0 0 18,120 70-18,-64-47 14,8 11 9,16-18-23,4 7 19,-4-19-19,-12-1 14,-12 0-14,-4 1 14,-20-8-6,-8 11 11,-12 0-19,-12-1 12,0 4 5,0 4-16,-24 2 13,8-2-3,0 16-4,-8-7 4,8 30 10,-24 7-21,-4 14 15,-8 9-15,0-17 21,8 4-21,20-3 14,0 6-8,24-13 11,12 4-14,12-15 7,4-19 15,4-3-25,4-10 8,-8-11 12,-4-19-19,-8-24 4,-16-6 6,0 43 4,0 0-3,0 0 5</inkml:trace>
    </iact:actionData>
  </iact:action>
  <iact:action type="add" startTime="54532">
    <iact:property name="dataType"/>
    <iact:actionData xml:id="d34">
      <inkml:trace xmlns:inkml="http://www.w3.org/2003/InkML" xml:id="stk34" contextRef="#ctx0" brushRef="#br0">31591 8499 0,'0'0'0,"0"0"19,0 0-18,0 0 10,0 0 10,0 0-20,0 0 14,0 0-3,0 0-12,0 0 12,0 0 6,0 0-17,84 76 13,-56-36 5,8 10-19,8 4 16,8 12 7,-1-19-23,5 6 0,-16-10 10,0-9 8,0-8-18,-12-19 15,-4-7-11,-8-7 5,-4-23 4,-12-6 1,-8-11 3,4-3-17,0-7 27,-8 4-27,4 7 1,4-1 12,4 17-5,4 3 13,4 21-21,-8 6 9,0 0 15,12 0-23,-8 60 10,12-30-5,8 6 6,4 4-6,12 10 6,0 3 1,24-13 5,-8-3-17,-12-20 6,-4-4 11,0-6-17,0-21 17,-16-2-18,-8-11 15,-4 10-10,0-23 13,-8 4-13,-4-31 15,0 14-19,0 0 11,-4 16-1,-4-6-4,4 13 3,4 13 6,-8 0-15,16 4 15,-4 13-8,8 0 4,-12 0-7,0 0 4,8 0 3,-4 0 6,8 47-18,-12-47 13,4 6 3,8 1-16,0-4 17,-12 4-11,0-4 5,4 1 1,4-4 4,-8-7-15,0-3 16,0 10-16,0-3 10,0-1 1,0-12 4,-8-1-16,8 0 22,8 7-22,-8 4 16,4-4-1,-8 3-14,-4 0 11,8 7-6,-4 0 5,8 0 6,-8 0-16,4 0 11,-8 0 4,8 0-16,0 0 14,0 0-2</inkml:trace>
    </iact:actionData>
  </iact:action>
  <iact:action type="add" startTime="56953">
    <iact:property name="dataType"/>
    <iact:actionData xml:id="d35">
      <inkml:trace xmlns:inkml="http://www.w3.org/2003/InkML" xml:id="stk35" contextRef="#ctx1" brushRef="#br0">32668 8424 0</inkml:trace>
    </iact:actionData>
  </iact:action>
  <iact:action type="add" startTime="57191">
    <iact:property name="dataType"/>
    <iact:actionData xml:id="d36">
      <inkml:trace xmlns:inkml="http://www.w3.org/2003/InkML" xml:id="stk36" contextRef="#ctx1" brushRef="#br0">32668 8424 0</inkml:trace>
    </iact:actionData>
  </iact:action>
  <iact:action type="add" startTime="57785">
    <iact:property name="dataType"/>
    <iact:actionData xml:id="d37">
      <inkml:trace xmlns:inkml="http://www.w3.org/2003/InkML" xml:id="stk37" contextRef="#ctx0" brushRef="#br0">17069 6763 0,'0'0'18,"0"0"-18,0 0 10,0 0 6,-84 30 5,68-16-21,4-14 10,0 16 18,-4 8-28,4 19 0,-16-3 16,16 13-16,-4 11 25,32 15-24,8 18 17,16 23-18,4 0 17,20-17-17,-8 14 21,8 9-21,-32 1 24,-16-14-24,-20-23 16,-20-7-16,-20-23 12,4-16-1,-12-5 6,12-12-17,0 3 12,8-27 8,8-6-20,12 3 11,12-27 10,0 17-21,16 4 11,-4-18-6,12 18 9,0-1 0,8 30-14,8 11 20,0 19-19,16 27 13,4 7 2,-16 19-16,-12 27 18,-20-13-18,-12 0 17,-16 7-3,4 3-14,0-4 15,12-12 2,24-8-17,4-23 14,16-29 3,4 2-16,8-22 18,-12-11-19,4-10 13,-20-23-6,0-6 14,-12-1-20,-20-23 8,-8-3 6,-16-11-14,16-19 12,12 73 4,0 0-16,0 0 19</inkml:trace>
    </iact:actionData>
  </iact:action>
  <iact:action type="add" startTime="58745">
    <iact:property name="dataType"/>
    <iact:actionData xml:id="d38">
      <inkml:trace xmlns:inkml="http://www.w3.org/2003/InkML" xml:id="stk38" contextRef="#ctx0" brushRef="#br0">16809 8709 0,'0'0'8,"0"0"15,-132 16-22,25 4 5,7-10 9,-8 10 2,-12-10-17,-4-3 16,-20-7-11,20-17 5,-8 10 5,-7 1 12,-17 3-27,20-1 0,8 4 17,12 0-17,8 0 22,24 4-22,20-1 10,36 3 10,16 1-20,12 10 10,0-17 16,68-17-25,-16 10-1,16-6 9,12-17 4,24-6 8,-4-4-21,-16-14 12,4 4 11,-16-3-22,-16 10-1,-16 16 27,-20 14-26,-20 6 7,0 14 12,-64 6-20,0 17 24,-12 17-24,-28 3 0,-16 0 12,0 0 0,8-17 0,20 4 9,12 3-21,36-24 5,20 7 7,20-19 1,4 6 2,40-10-14,4 10 16,20 3-17,44 4 33,16 6-33,12 20 0,12 1 13,-4 16 3,-144-60-16,0 0 10,0 0 5</inkml:trace>
    </iact:actionData>
  </iact:action>
  <iact:action type="add" startTime="83954">
    <iact:property name="dataType"/>
    <iact:actionData xml:id="d39">
      <inkml:trace xmlns:inkml="http://www.w3.org/2003/InkML" xml:id="stk39" contextRef="#ctx0" brushRef="#br0">18655 12369 0,'-43'-93'25,"43"93"-25,0 0 10,0 0 4,0 0 7,0 0-20,0 0 6,0 0 14,0 0-21,0 0 21,0 0-21,0 0 8,0 0 12,0 0-19,0 0 8,87 3 11,-23 10-20,20 4 14,12-4 2,8 7-14,20 7 12,12-4-13,24 7 13,4 0-8,11 4 6,21-1-2,-16-10 17,8 14-26,4 6-1,-5 4 14,1-7 1,0 16-15,0-9 35,-12-4-35,28 7 0,-17-6 17,17-8-16,0 1 14,-4-21 2,12 18-17,7-8 15,-3-6-14,16 4 18,-20-4-19,15-7 16,-7 14 0,24 3-16,8-20 15,-13 0 4,5 10-18,-8-24 13,20 1-14,0 3 17,15-13-12,-7 3 5,-4 6 3,-5-2-9,17-1 9,-4-16-2,12 9 8,-25-9-19,-11 0 11,0-7 8,-12 0-19,7-17 15,-7 4-11,8-10 9,-32-14-4,4-16 10,-1-7-19,-27-4 17,0-9-17,-12 3 15,-32-10 0,-28-6-15,-8-1 15,-9 4 3,-15-4-18,-12 4 15,-40 0-12,-8-17 22,-28 13-25,-16-6 15,-16 10-15,-20-10 17,-8 13-2,-23 0-15,-17 17 17,-16-7-17,0 0 15,-32 0 0,-4 10-15,-8 7 16,-7 3 1,-41 10-16,4 10 20,-20-10-21,-12 10 13,-19 0-1,-9 17-12,-24-1 32,-3 4-32,-29 20 1,8-10 17,-28 14-18,-7-11 12,-9 24 9,-11 3-21,7 7 10,24 3 3,1 9 6,7-15-19,-24 22 14,5 4-14,7 7 17,-4 10-3,-27 13-14,15 16 21,-28 14-21,5 3 11,23 11 1,13-4 8,11 10-20,16 6 20,-11 27-20,23-6 10,4 13 8,68 0-17,21 3 7,39-3 11,36-7-19,36 17 16,28 0 0,28-20-16,24 6 15,28 27-11,12-6 8,24-4 4,20 4-15,12-21 16,40 4-5,16 3-12,28 7 14,43-30 3,13-7-17,20-26 19,40-11-17,19-6 11,33-33 2,20-10-15,7-14 19,5-30-5,16-6-14,27-20 14,29-27 2,35-17-15,13-6 15,-16 0-5,-456 83-11,0 0 21,0 0-21</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2:01:04.717"/>
    </inkml:context>
    <inkml:brush xml:id="br0">
      <inkml:brushProperty name="width" value="0.055" units="cm"/>
      <inkml:brushProperty name="height" value="0.055" units="cm"/>
    </inkml:brush>
    <inkml:brush xml:id="br1">
      <inkml:brushProperty name="width" value="0.05292" units="cm"/>
      <inkml:brushProperty name="height" value="0.05292" units="cm"/>
      <inkml:brushProperty name="color" value="#FF0000"/>
    </inkml:brush>
  </inkml:definitions>
  <iact:action type="add" startTime="12511">
    <iact:property name="dataType" value="strokeEraser"/>
    <iact:actionData xml:id="d0">
      <inkml:trace xmlns:inkml="http://www.w3.org/2003/InkML" xml:id="stk0" contextRef="#ctx0" brushRef="#br0">16600 10688 0,'0'0'8,"0"0"2,-160-153 0,56 40 3,-8-7-2,20-7-3,8-16 2,16 7 0,4-4 0,24-20 0,20-20 1,12 23-2,8-26 1,16 3 1,16 4-2,0-7 1,20 9 0,16 8-1,24 3 2,8-1-1,20-2-1,24 6 2,24 24-1,19 9 0,-11 0 0,28 11 0,8 39 0,-8 27 0,11 44 0,-11 16-1,-16 40 2,12 43 0,0 37-2,-25 16 1,-11 37 0,-32 17 0,-20 27 0,-28 26 0,-32 10 0,-40 13 3,-24 1-6,-28-17 3,-24-4 0,-32-6 1,-24-34-2,-4-12 2,-12-18-2,1-36 1,-1-30 0,-24-37 1,-4-10-2,16-19 1,4-14 0,5-7 0,7-33 0,-4-10 1,24-20-2,-8-13 1,12-30 0,4-7 0,16-20 0,88 100 0,0 0-1,0 0 1</inkml:trace>
    </iact:actionData>
  </iact:action>
  <iact:action type="add" startTime="17670">
    <iact:property name="dataType"/>
    <iact:actionData xml:id="d1">
      <inkml:trace xmlns:inkml="http://www.w3.org/2003/InkML" xml:id="stk1" contextRef="#ctx0" brushRef="#br1">13760 7126 0,'-176'-243'22,"69"73"-22,55 87 8,28 50 14,16-17-22,0-10 9,-4 0 12,8-7-21,20 11 13,-4-11-10,16-23 10,12 4 1,0 2 1,12-2-14,-1 2 13,9-5 7,-8-15-21,16 4 3,0 14 10,12 3 1,12 6-10,-8 10 9,0 1-1,4-8 2,-16 4-14,20 17 16,8 0-1,27 16-15,-27 1 18,8-1-18,-4 20 21,4 1-21,0 12 10,0 4 4,-24 10 2,-4 0-16,0 14 19,11 6-18,5 6 13,0 8 1,-12 9-14,-20 23 14,4 8 0,-16-1-15,-8 7 16,8 0-1,-12 6-14,-8 1 15,4 10 1,-8-1-17,0 4 10,0-10 10,-4 10-20,-12-10 15,-8 20-15,-8-4 12,-8-6 5,-4-10-17,-12 10 15,-8-10 1,-4 3-16,0-19 17,-12-18-14,-8 7 13,-20-19-13,0 19 10,-4-20-4,-20 21 9,-8-5-14,-23-2 12,-13 0-14,12-21 7,4 1 7,0-20 3,-16-7-18,20-20 11,0-14-8,5-12 4,3-18 14,0-2-22,20-21 14,8-23-9,0-10 3,-8-20 7,-4-6 2,104 126-17,0 0 15,0 0 2</inkml:trace>
    </iact:actionData>
  </iact:action>
  <iact:action type="add" startTime="48828">
    <iact:property name="dataType"/>
    <iact:actionData xml:id="d2">
      <inkml:trace xmlns:inkml="http://www.w3.org/2003/InkML" xml:id="stk2" contextRef="#ctx0" brushRef="#br1">8621 7749 0,'216'-100'22,"-84"40"-22,-88 27 9,-32 20 15,-12-1-24,0 28 5,0-8 11,0-2 2,0 9-17,0-3 10,0-10 18,0 0-29,0 0 0</inkml:trace>
    </iact:actionData>
  </iact:action>
  <iact:action type="add" startTime="49511">
    <iact:property name="dataType"/>
    <iact:actionData xml:id="d3">
      <inkml:trace xmlns:inkml="http://www.w3.org/2003/InkML" xml:id="stk3" contextRef="#ctx0" brushRef="#br1">8761 7919 0,'0'0'19,"0"0"-19,0 0 23,0 0-23,0 0 6,0 0 12,0 0-17,0 0 15,-48-103-2,36 103-13,12 0 11,0 0 7,0 0-19,0 0 14,32 80 4,-24-40-18,8 10 16,-4 13-16,16 4 13,0 29 9,0 18-22,-4 9 14,0-7-14,-8 1 13,4-14 3,-8-10 0,0-3-16,0-10 23,0-30-23,0-10 3,-8-23 16,-4-17-18,12 0 13,-24-70 6,12 17-20,0-17 15,0 70-15,0 0 17,0 0-2</inkml:trace>
    </iact:actionData>
  </iact:action>
  <iact:action type="add" startTime="49998">
    <iact:property name="dataType"/>
    <iact:actionData xml:id="d4">
      <inkml:trace xmlns:inkml="http://www.w3.org/2003/InkML" xml:id="stk4" contextRef="#ctx0" brushRef="#br1">8661 9165 0,'0'0'20,"0"0"-20,0 0 15,0 0 5,0 0-20,92-77 9,-76 37 14,12-13-23,0-7 10,12 7 6,-4-1-15,8 11 11,-4-17-9,16 37 17,-4-4-15,-12 21 16,0 9-21,-12 17 18,0 13-18,-16 10 19,8 21-19,-8-11 14,0 4-3,-4-11-6,0-19 5,4-24 10,-12-3-20,0 0 8,0 0 9</inkml:trace>
    </iact:actionData>
  </iact:action>
  <iact:action type="add" startTime="50389">
    <iact:property name="dataType"/>
    <iact:actionData xml:id="d5">
      <inkml:trace xmlns:inkml="http://www.w3.org/2003/InkML" xml:id="stk5" contextRef="#ctx0" brushRef="#br1">9353 8229 0,'0'0'19,"0"0"-19,0 0 23,0 0-23,0 0 6,52 113 8,-24-53 10,0 7-24,0-4 10,7-6 9,-7-11-19,-4-2 14,-16-14-13,4-14 12,-12 4 0,-4-20 4,-8-53-17,0 26 17,0-16-17,-4-20 21,0-34-21,8 7 12,8 0-3,8-3 10,8 33-19,8 27 18,-4 6-18,16 27 26,0 23-25,-4 14 21,8 16-21,0 31-1,0 22 13,0-6-1,0 3 13,-12-13-25,12-30 0,-12-10 10,-4-27 4,-8-19-3,0-31 9,-16 27-20,0 0 17,0 0-16</inkml:trace>
    </iact:actionData>
  </iact:action>
  <iact:action type="add" startTime="50887">
    <iact:property name="dataType"/>
    <iact:actionData xml:id="d6">
      <inkml:trace xmlns:inkml="http://www.w3.org/2003/InkML" xml:id="stk6" contextRef="#ctx0" brushRef="#br1">10104 8012 0,'0'0'20,"0"0"-20,0 0 11,0 0 9,0 0-19,0 0 13,0 0 10,96 24-24,-56-51 0,12-40 30,-12-6-29,-20-23-1,0 2 20,-16-2-20,-16-11 24,-16 11-24,-12-14 26,-24 16-25,-4 14-1,-8 4 19,0 36-19,12 20 20,20 20-20,20 13 16,20 11 7,20 26-22,20 36-1,8 34 26,8 13-25,16 10 5,12 47 4,-8 7 3,4-7 3,-8 13-16,0-7 23,-12-26-23,-5-17 20,5-16-20,-4-14 9,-12-33 13,-12-17-21,-4-29 0,-20-28 12,-8-16-5,-20-53 7,-4 0 3,-12-30-18,40 83 12,0 0 4,0 0-16</inkml:trace>
    </iact:actionData>
  </iact:action>
  <iact:action type="add" startTime="51481">
    <iact:property name="dataType"/>
    <iact:actionData xml:id="d7">
      <inkml:trace xmlns:inkml="http://www.w3.org/2003/InkML" xml:id="stk7" contextRef="#ctx0" brushRef="#br1">10312 8739 0,'0'0'1,"0"0"19,0 0-20,0 0 12,0 0 7,120-37-19,-68 7 28,3 0-28,25 7 1,0-7 18,12-10-19,-20 0 18,4 0-17,-20 10 23,-16 13-23,-12 10 4,-16 14 7,-12 10 10,-12 9-22,0 14 6,12 4 6,0-4 5,8 3-17,8-16 12,4-17 3,16-10 0,0-10-15,0-14 14,4-16 5,-8-6-19,-16-24 6,-16-7 13,-24 11-19,-8-8 15,-28 31-1,4 10-13,-4 23 17,12 26-18,4 21 13,20 23-1,20-7 4,8 7-16,12-3 19,20-11-19,4-12 12,4-14 11,-44-20-23,0 0 15,0 0-15</inkml:trace>
    </iact:actionData>
  </iact:action>
  <iact:action type="add" startTime="52061">
    <iact:property name="dataType"/>
    <iact:actionData xml:id="d8">
      <inkml:trace xmlns:inkml="http://www.w3.org/2003/InkML" xml:id="stk8" contextRef="#ctx0" brushRef="#br1">11347 8106 0,'0'0'20,"0"0"-20,0 0 22,68 116-22,-28-39 8,-4 6 14,-8 0-21,-1-9 15,-11-14-15,-4-10 8,-8-10 11,-4-20-19,8-20 16,-16 0-17,4 0 13,-8-77 0,8 10-7,-4-6 7,4-37-8,-4 0 16,16 7-20,8 3 18,12 27-19,-4-4 13,-4 17 7,4 37-19,4 16 8,12 7 0,0 54 6,12 5-15,4 11 17,-4 17-3,-8 6-14,-4 14 16,0 16 3,-16-40-19,-8 1 26,-4-31-25,-12-13-1,0-20 13,-12-20 4,-4 0-17,4-70 15,0-3 2,0-17-17,20-14 18,4-2-18,4 16 15,12 13 16,0 21-28,0 29-2,12 27-1,-4 10 19,-4 23-19,4 17 15,-8 17-9,-4-14 10,-8 14-10,0-14 11,-4-30-17,-8-23 16,4 0 3,-8-59-19,4 2 17,-4-16-17,12-1 9,12 8 10,-8 9-6,16 20-13,0 21 17,-1 16-17,-3 43 15,0 7 0,8 17-15,-12-1 30,8 11-30,8-7 0,-12 3 22,0-23-22,12-33 22,0-17-21,0-17 19,-12-26-20,-12-17 6,8-10 6,-12-3-4,4 3 25,-4 16-33,4 21 1,-8 26 18,-4 7-19,4 0 12,-4 67 2,8-30-13,0-1 15,0-6 0,4 0-16,0-23 16,8-14-3,-8-23-13,-4 0 16,0-6-15,-20-1 12,4-16 4,-20-1-17,-4 24 18,-24 17-15,12 26 12,-4 21 0,16 16-15,12 16 32,8 4-32,24-3 1,20 3 16,16-4-17,0-16 12,-4-33-2,12-27 12,-4-30-22,-12-3 18,-8-14-18,-20-13 14,-4-6 1,-24-4-15,-12 3 15,8 11-4,4 6-7,0 10 9,8 6 5,4 1-18,16 6 17,0-23-17,12-6 16,4-1-5,0-13 4,-4-23-15,-12 6 28,-16 4-28,-16 27 1,-12 22 11,0 38-4,4 6 4,20 60 9,20 36-21,20 21 17,8 29-17,12 21 15,7 16 0,-7 3-15,0-36 14,-4-16-1,-24-21-9,-12-30 16,-16-6-19,-28-41 8,-4-32 6,-24-34 3,56 30-18,0 0 18,0 0-17</inkml:trace>
    </iact:actionData>
  </iact:action>
  <iact:action type="add" startTime="53704">
    <iact:property name="dataType"/>
    <iact:actionData xml:id="d9">
      <inkml:trace xmlns:inkml="http://www.w3.org/2003/InkML" xml:id="stk9" contextRef="#ctx0" brushRef="#br1">13205 8002 0,'0'0'0,"0"0"2,0 0 29,0 0-31,112-40 0,-44 37 15,12-20 4,0 6-18,-1-3 19,-7 4-20,-8 2 13,-12 4-9,-24 20 12,0 10-11,-24 20 9,8 7 0,0 29-14,4 8 23,12 9-22,12 14 12,8-4-8,8-20 7,12-30 9,-24-36-21,-44-17 18,0 0-18</inkml:trace>
    </iact:actionData>
  </iact:action>
  <iact:action type="add" startTime="54070">
    <iact:property name="dataType"/>
    <iact:actionData xml:id="d10">
      <inkml:trace xmlns:inkml="http://www.w3.org/2003/InkML" xml:id="stk10" contextRef="#ctx0" brushRef="#br1">13884 7659 0,'0'0'31,"0"0"-31,0 0 0,0 0 9,96 37 3,-96-37 9,0 0-21,0 0 13</inkml:trace>
    </iact:actionData>
  </iact:action>
  <iact:action type="add" startTime="54262">
    <iact:property name="dataType"/>
    <iact:actionData xml:id="d11">
      <inkml:trace xmlns:inkml="http://www.w3.org/2003/InkML" xml:id="stk11" contextRef="#ctx0" brushRef="#br1">14396 8469 0,'0'0'20,"0"0"-20,144-17 19,-49-26-19,-11-27 8,-4-23 22,-24 9-30,-20 8 0,-32 2 13,-4 14 4,-40 17-16,-4 3 12,-12 14-3,-20 19 3,-16 14-8,9 26 13,11 4-17,-4 19 13,24 17 7,20 1-21,16 2 8,8 14 3,24 0 11,20-13-10,8-17-12,20-17 15,4-30-15,4-13 21,-72 0-21,0 0 12,0 0-10</inkml:trace>
    </iact:actionData>
  </iact:action>
  <iact:action type="add" startTime="54639">
    <iact:property name="dataType"/>
    <iact:actionData xml:id="d12">
      <inkml:trace xmlns:inkml="http://www.w3.org/2003/InkML" xml:id="stk12" contextRef="#ctx0" brushRef="#br1">14855 8102 0,'0'0'0,"0"0"23,0 0-23,0 0 7,40 90 10,-28-46 0,0 26-6,0 3-10,-8-13 10,-4-17 1,8-20 5,-4-23-16,0 0 9,16-80-3,0 4 6,16-1-2,8-9-8,-4-1 12,12 7-7,-8 20 7,-8 27-10,4 33 6,-12 26-4,0 24 7,-4 10-9,4 24 14,-8 19-19,16 3 15,-8-9 2,0-10-7,-28-87-9,0 0 11,0 0 11</inkml:trace>
    </iact:actionData>
  </iact:action>
  <iact:action type="add" startTime="55121">
    <iact:property name="dataType"/>
    <iact:actionData xml:id="d13">
      <inkml:trace xmlns:inkml="http://www.w3.org/2003/InkML" xml:id="stk13" contextRef="#ctx0" brushRef="#br1">15203 8798 0,'0'0'17,"0"0"-16,0 0 21,0 0-22,0 0 11,24 120 16,-48-90-27,-4 0 0,-20-3 25,-20-7-24,-12 10 16,-4-7 4,0-9-21,-8-8 0,-16 18 18,-27-14-18,-17-4 23,-4 11-23,-4-17 22,-8 0-22,8-10 19,9 3-19,-17-3 6,0 4 6,8-4 9,12-7-21,-16 10 17,16 4-17,5-10 19,3-4-19,-4 0 17,8 4-10,12 3 10,-8 7-17,-8-4 15,9 17-11,-5-3 5,0 16 3,-12 4 1,0-7 1,0 16-14,-28-19 15,13 13 3,7-7-18,-12-6 17,-8-1-16,0 1 15,-12-10-3,5 3-12,27-20 15,-24 10-1,-4-10-14,12 3 16,-4-3-17,1-3 16,15 9-2,0-2-14,-4 6 15,4-17-1,12 17 4,9-6-18,-9 2 3,4 4 12,24 4-4,4 2 6,-16 4-17,8-3 13,20-1 7,9-2-20,3 2 15,-4 1-15,4-7 12,-4 3 3,16-3 4,12-3-19,0 3 3,-28-7 10,0 7-1,4-6 6,0 6-18,9-10 15,-25 10-1,-12 6-14,-8-12 31,0-1-31,-8 7 0,-24-10 14,8 10-9,-23 0 11,-13 10-11,8-10 6,-4 7 3,-20-1-9,5 8 9,-17 6 4,0 0-18,8 3 22,-4-3-22,-3 20 18,3-3-17,-12 9 17,24 4-18,-16 7 15,29 0-9,23 6 8,-8-13-9,8 10 9,28 6 2,32 4-16,16 14 19,25 5-19,-5 15 13,28 2-8,12-2 12,32-1 0,8 13-16,28-9 11,16 10-7,23-24 8,17-10 4,-4 4-17,4-17 18,8-7-18,4-16 14,16-24 4,12-17-18,-20-22 12,-4-17 3,11-27 0,-3-4-15,-12-6 7,-24-6 6,-4 6 7,-24 13-20,-16 11 17,-8 9-16,-12 14 19,-12 13-19,-8 10 18,0 0-19,-68 30 14,28-17 1,-12 0-14,12 7 13,0-13 2,4 3-16,-8-10 18,16 0-18,-8-10 12,16-20 8,-4 13-20,0-3 13,8 4-8,0 6 6,4-7-1,12 14 9,0 3-19,0 0 19,0 0-18,44 16 21,-4-12-22,8-1 18,12 4-17,4-1 15,4-12 1,-4-8-17,4-2 11,4 2 5,-16-9-16,-4 16 22,-16-6-22,-20-4 12,0 14 7,-16 6-19,0 11 10,0-1 10,-40 4-20,12 13 11,-12 16 8,-4 14-19,4 7 12,-12 3 5,20 20-17,0-4 22,24-9-22,12-7 4,12-20 11,20-20-8,-36-30 6,0 0 7,0 0-20</inkml:trace>
    </iact:actionData>
  </iact:action>
  <iact:action type="add" startTime="66572">
    <iact:property name="dataType"/>
    <iact:actionData xml:id="d14">
      <inkml:trace xmlns:inkml="http://www.w3.org/2003/InkML" xml:id="stk14" contextRef="#ctx0" brushRef="#br1">30756 7223 0,'0'0'20,"0"0"-20,0 0 20,80 140-20,-53-80 11,-3-13 4,4-4 10,-16 10-24,0-13-1,-8 3 12,-4 17 1,0-3-8,-12 16 3,8-3 8,-8 17-3,12-21-12,-4 8 14,8-4-1,-4-10-13,12 16 15,0-3 1,-8-6-16,8 10 14,4-14-14,-4 4 14,0-1 0,4-13-14,8 14 17,-12 6-18,4 4 16,8-14-1,-4-6-12,16 3 4,-4-14 15,16-9-22,-4-17 10,0 0 5,8-10 5,4-7-20,-8-6 25,-4 3-25,-8-13 0,-16 9 9,-8-12 6,-4 12-6,-8 1 6,0 3-14,-48-3 20,32 6-21,-12 0 13,4 7 4,4 17-17,-4-17 15,0 20-12,0 23 16,4 14-17,-4 10 14,-4 2-6,0 5-7,16 12 12,-4 8-6,8 19 7,8 13-15,8-22 15,4 26-1,4 9-14,0 1 17,-4-3-18,4 26 8,-8 7 13,-4-7-21,4 7 12,-4 0 6,-4-7-18,4 4 14,-8 12 6,4-25-20,-12-25 15,-12-12-14,-8 13 14,-4-17 0,-8-13-12,-8-10 5,8-20 15,-4-7-22,4-3 8,12 0 8,-8-20-17,4-17 12,-8-13 4,5 4-15,-17-24 18,-20-7-19,-16-20 13,-8-23 4,100 50-17,0 0 14,0 0 4</inkml:trace>
    </iact:actionData>
  </iact:action>
  <iact:action type="add" startTime="71208">
    <iact:property name="dataType"/>
    <iact:actionData xml:id="d15">
      <inkml:trace xmlns:inkml="http://www.w3.org/2003/InkML" xml:id="stk15" contextRef="#ctx0" brushRef="#br1">28030 6780 0,'0'0'12,"0"0"7,0 0-19,36 140 8,-28-70 16,0 20-24,-8 0 10,0 20 4,-12 6-11,-12 4 11,4-13 3,-4-11-17,-12 1 14,20-10 9,-12-4-22,12-7-1,0-12 10,-4-14 1,16-7 7,4-26-1,0-7-17,4-10 16,16 3-16,-4-6 12,12 3 9,12-10-20,4-4 14,24-2-15,12-11 12,-12 0 6,8-6-17,-20 10 10,8-11 9,-8 8-20,-12 2 12,-4 14 6,0-6-18,-12-1 12,-12 17 6,-4 0-17,-4 0 14,-8 0-15,0 0 13,0 0 6,0 0-19</inkml:trace>
    </iact:actionData>
  </iact:action>
  <iact:action type="add" startTime="71899">
    <iact:property name="dataType"/>
    <iact:actionData xml:id="d16">
      <inkml:trace xmlns:inkml="http://www.w3.org/2003/InkML" xml:id="stk16" contextRef="#ctx0" brushRef="#br1">28877 7470 0,'0'0'21,"0"0"-21,0 0 19,0 0-19,0 0 24,0 0-24,0 0 8,0 0 15,0 0-23,0 0 7,0-90 6,0 73 5,0 17-18,0 0 19,-8 0-19,8 0 12,0 0 6,0 0-18,0 0 12,-4 0 7,4 0-18,0 0 17,0 50-18,-4-33 12,-4-1 9,16 31-21,-4 3 7,-4 13 9,4 20-15,4 14 11,4 3 5,-8-10-17,0-4 18,-4-19-14,8-14 5,-8-6 5,0-17 5,0-17-19,-8-3 15,4-10-15,4 0 21,0-60-21,-12 14 15,8-4-7,4-27 14,4-13-22,8-23 14,-12 10-11,0 3 7,0 3 5,0 14 5,0 10-20,-16 19 4,4 8 8,0 16 3,0-7-11,8 20 4,-4-9 8,8 22-2,8-9-14,16-4 15,8-6 4,12-4-18,16 11 10,20-1 10,8 17-21,0 7 4,0 9 9,-12 11-3,-8 30 10,-28 9-20,-8 21 13,-20 13 6,-16-7-19,-20-10 4,-8 4 26,-16-10-30,-8 3 0,4-10 13,-4-17 9,4-10-22,0-10 11,20-23-1,8 0 12,24-20-21,0-6 7,40-11 11,-4 14-18,8-11 7,24 11 12,-4-4-20,4 11 13,-8 12 8,0 11-19,-28 10-2,-4 13 29,-32 20-28,-20-7-1,-32 30 15,0-6 3,-24 16-17,0-3 18,0-13-19,-12-4 9,4-26 5,-4-17 11,12-14-25,16-2 1,13-11 12,19-26-5,28-7 8,4 0-16,32-34 14,-32 64 4,0 0-18,0 0 15</inkml:trace>
    </iact:actionData>
  </iact:action>
  <iact:action type="add" startTime="73164">
    <iact:property name="dataType"/>
    <iact:actionData xml:id="d17">
      <inkml:trace xmlns:inkml="http://www.w3.org/2003/InkML" xml:id="stk17" contextRef="#ctx0" brushRef="#br1">29677 7683 0,'0'0'5,"0"0"14,0 0-18,0 0 9,0 0 15,0 0-25,24 116 8,-20-62 14,8 19-22,0-3 11,12 3 3,-8-6-13,12-14 18,-1-6-18,1-11 12,-4-19 7,-8-7-20,8-3 8,-12-17 13,4-14-21,-4-2 16,-12-1-16,0-16 16,0 6-3,0-6 8,0-7-21,4 0 0,8-4 22,0 1-22,4 0 30,-4-10-29,4 6-1,4 14 11,-12 3-1,0 6 2,8 11 6,-16 0-18,0 13 15,0 6-14,4-6 13,-4 10 3,8 0-17,-16 0 12,16 0 9,-8 0-21,12 0 14,-8 0 0,4 0-14,-8 54 14,4-41 2,0-3-16,4 10 26,4-3-26,4 19 16,0 18-16,12 22 16,8 1-16,-8 3 12,12-10 1,-12-10-1,0-10-8,0-10 8,-4-14 10,-8-19-22,8-7 12,-20-13-8,-4-17 7,-4 0 5,4-10 2,0-14-17,12-29 13,4-10-14,8-24 17,4 17-7,0 7 4,0 0-14,0 6 28,0 7-28,-4-6 0,-8 6 14,-4 20-3,-12 17 3,0 43-13,0 0 14,0 0 1</inkml:trace>
    </iact:actionData>
  </iact:action>
  <iact:action type="add" startTime="74311">
    <iact:property name="dataType"/>
    <iact:actionData xml:id="d18">
      <inkml:trace xmlns:inkml="http://www.w3.org/2003/InkML" xml:id="stk18" contextRef="#ctx0" brushRef="#br1">27667 7962 0,'0'0'17,"0"0"-17,0 0 12,0 0 8,0 0-20,0 0 13,-96 17 9,40 0-21,-20-17 6,-8 13 12,-8 4-16,-4 6 11,-12-3-14,-4 3 19,8-13-18,9-3 12,19 3-3,32-7 10,16 11-19,4-11 12,24-3 1,0 7-14,0-7 15,56-7-1,-32 4-14,0 3 21,0 0-21,-8 0 15,4-7-3,4 7-8,-24 0 8,0 0 3,0 0-15</inkml:trace>
    </iact:actionData>
  </iact:action>
  <iact:action type="add" startTime="74687">
    <iact:property name="dataType"/>
    <iact:actionData xml:id="d19">
      <inkml:trace xmlns:inkml="http://www.w3.org/2003/InkML" xml:id="stk19" contextRef="#ctx0" brushRef="#br1">26871 7803 0,'0'0'1,"0"0"14,0 0 3,0 0-18,0 0 21,0 0-21,0 0 10,0 0 1,0 0 9,0 0-20,0 0 19,40 133-19,-4-57 12,-4 4-1,8 4 6,-4 12-17,8 4 22,-16-13-22,8-4 5,-16-16 6,4-4 0,-12-20 1,4-19 9,-16-11-20,0-6 14,0-7-15,-12 0 13,8 0 15,-8 0-27,8-44-1,4 44 17,0 0-17,0 0 14</inkml:trace>
    </iact:actionData>
  </iact:action>
  <iact:action type="add" startTime="76246">
    <iact:property name="dataType"/>
    <iact:actionData xml:id="d20">
      <inkml:trace xmlns:inkml="http://www.w3.org/2003/InkML" xml:id="stk20" contextRef="#ctx0" brushRef="#br1">28985 12366 0,'160'166'17,"-160"-166"2,0 0-19,140 173 11,-60-53 14,-24-30-25,-16-16 16,-12-31-16,-8-20 11,-16-16 5,-4-7-15,-12 0 13,0-83 6,0 36-19,8-23 6,-8-33 11,12-14-18,-4-16 15,4 0 10,4-1-25,-4 15 0,0 9 24,8 33-24,-8 20 13,0 7 1,4 24-13,-4 19 14,12 7 4,-12 0-19,12 0 16,-8 57-16,12-31 18,-4 4-18,4 7 30,4-17-30,-20-20 0,0 0 15,0 0-11</inkml:trace>
    </iact:actionData>
  </iact:action>
  <iact:action type="add" startTime="76912">
    <iact:property name="dataType"/>
    <iact:actionData xml:id="d21">
      <inkml:trace xmlns:inkml="http://www.w3.org/2003/InkML" xml:id="stk21" contextRef="#ctx0" brushRef="#br1">28985 12459 0,'0'0'1,"0"0"-1,0 0 13,0 0-3,0 0 10,56 113-20,-44-60 11,-12 21 3,4 16-14,-8-7 17,20 17 1,-20-7-17,4-3 6,-8-10 1,8-23 8,0 9 1,12-22-17,-4-5 17,-4-25-17,8 9 13,-8-23 3,-4 0 5,24-80-21,-24 80 0,0 0 14,0 0-6</inkml:trace>
    </iact:actionData>
  </iact:action>
  <iact:action type="add" startTime="77314">
    <iact:property name="dataType"/>
    <iact:actionData xml:id="d22">
      <inkml:trace xmlns:inkml="http://www.w3.org/2003/InkML" xml:id="stk22" contextRef="#ctx0" brushRef="#br1">29733 12932 0,'0'0'18,"0"0"-18,0 0 9,0 0 6,0 0 7,0 0-22,0 0 20,91 83-20,-47-83 8,4-16 14,-8-11-22,4 0 10,4-9 3,-16 6-12,-4-24 20,-12 8-21,4-14 9,-16 10 14,-8 6-23,-8-2 10,-12 13 7,-4 19-17,-16 14 13,-4 4 10,8 9-23,-4 17 4,8 13 6,4 4 1,9-4 8,7 17-19,16-10 11,4 0 3,19-3 3,1 6-17,4-20 19,12-10-18,4-13 12,-4 10 12,8-16-24,-16-24-1,8 3 10,-12-9 1,-28 26 3,0 0 3,0 0-17</inkml:trace>
    </iact:actionData>
  </iact:action>
  <iact:action type="add" startTime="77852">
    <iact:property name="dataType"/>
    <iact:actionData xml:id="d23">
      <inkml:trace xmlns:inkml="http://www.w3.org/2003/InkML" xml:id="stk23" contextRef="#ctx0" brushRef="#br1">30124 12509 0,'0'0'1,"0"0"19,0 0-20,0 0 20,0 0-20,92 106 15,-56-52 2,-8 12-16,0 11 22,-12-10-20,0-1-3,-8-6 20,4-17-19,-12-16 9,0 3 10,0-27-20,4 1 14,-8-4 3,8 0-16,-8-77 12,-8 41 5,12-14-17,0-20 8,12-20 13,0-17-21,20 4 2,4 16 19,-4 7-22,8 27 24,-12 3-24,12 17 4,-4 26 8,-4 7 0,-8 40-1,0 3 9,-16 24-20,0 16 9,8 24 15,-12-4-24,4-13 12,8-20-12,-4-23 14,0-27 4,4-10-18,-8-10 14,-4 0 2,0-87-16,4 20 18,-8 7-18,0-13 24,16 16-24,-12 4 20,19 10-19,-7 23 19,-4 17-20,0 3 8,4 46 7,-4-26 5,4 20-18,-4-3-2,0 3 14,0-7-4,0-6 9,4-14-19,-8-13 15,-4 0-12,8 0 12,-8-80 2,8 33-17,4 11 10,4-7 11,-4 6-21,8 20 16,-8 11-16,-12 12 11,12 4 7,4 24-17,-8-8 15,-4 24-1,16 0 1,-12-3-16,16-4 4,12-13 7,0-30 2,4-20 1,8 3-13,-12-29 16,0-18 1,-4 15-18,-20-8 11,-4-3 9,-12 3-20,0 21 10,-12-1 10,-4 24-19,-16 19 2,0 8 10,8 19 6,8 10-19,-12 7 10,16 7 10,8 0-20,8-11 11,8-6 2,16-3 1,4-24-14,4-6 26,-8-17-25,8-7 3,-8-16 7,0 3 0,-12 6 2,8-2 0,-8 23-12,-4-7 19,4 16-19,0 1 8,20-1 8,8 1-2,19-14-15,9-12 15,4-21 4,-8-24-19,0-22 4,-12-34 8,-4-20 6,-24-13-18,-12-24 10,-16 7 6,-8 14 10,-28 29-26,-4 41 0,-16 19 11,4 40-1,0 27 10,12 37-20,8 30 17,4 29-17,4 34 12,12 27 1,20-4 8,8 7-21,12-4 3,12 7 23,0-26-26,16-14 18,12-40-18,0-3 11,-4-30 8,4-13-19,-16-17 12,-52-20 7,0 0-19,0 0 11</inkml:trace>
    </iact:actionData>
  </iact:action>
  <iact:action type="add" startTime="81837">
    <iact:property name="dataType"/>
    <iact:actionData xml:id="d24">
      <inkml:trace xmlns:inkml="http://www.w3.org/2003/InkML" xml:id="stk24" contextRef="#ctx0" brushRef="#br1">28382 12412 0,'0'0'20,"0"0"-20,0 0 20,92 80-20,-52-36 13,0 5 10,0 35-22,-12 2 5,-12 14 15,-8-6-21,-16-11 6,-8-3 3,0-20 7,-8 3-7,0-13 12,8-17-21,-8 7 4,8-26 6,0 6 9,4-14-18,0 1 11,12-7 3,0 0-2,0 0-13,4-57 16,20 31 1,-24 26-17,0 0 17,0 0-16</inkml:trace>
    </iact:actionData>
  </iact:action>
  <iact:action type="add" startTime="82237">
    <iact:property name="dataType"/>
    <iact:actionData xml:id="d25">
      <inkml:trace xmlns:inkml="http://www.w3.org/2003/InkML" xml:id="stk25" contextRef="#ctx0" brushRef="#br1">28242 12932 0,'0'0'20,"0"0"-20,0 0 8,0 0 15,-104 0-22,64 7 6,-16-1 6,4-2 3,-4 6-1,0-4-14,4 4 13,9 4-13,11 2 26,16 1-25,12-17-2,4 10 15,0-10 1,0-4-15,52-2 9,-33-1-1,-19 7 10,0 0-19,0 0 11</inkml:trace>
    </iact:actionData>
  </iact:action>
  <iact:action type="add" startTime="82566">
    <iact:property name="dataType"/>
    <iact:actionData xml:id="d26">
      <inkml:trace xmlns:inkml="http://www.w3.org/2003/InkML" xml:id="stk26" contextRef="#ctx0" brushRef="#br1">27627 12499 0,'0'0'10,"0"0"4,0 0 5,0 0-19,0 0 18,0 0-18,-68 130 13,36-50 8,-4 6-20,4-9 8,12 6 11,8-6-19,20-1 2,8-19 19,24 10-22,16-17 22,12 0-21,8-7 7,-8-10 7,3 0-13,21-39 10,-92 6 4,0 0-16,0 0 19</inkml:trace>
    </iact:actionData>
  </iact:action>
  <iact:action type="add" startTime="83427">
    <iact:property name="dataType"/>
    <iact:actionData xml:id="d27">
      <inkml:trace xmlns:inkml="http://www.w3.org/2003/InkML" xml:id="stk27" contextRef="#ctx0" brushRef="#br1">30076 8186 0,'0'0'10,"0"0"12,0 0-22,0 0 9,0 0 5,116-10 5,-40 3-19,-8-10 14,12 1-14,0-11 18,12 4-5,20-11-12,24-9 12,-13-7-7,-3 0 14,-16-6-20,8 2 12,-4-2-1,-12-4 12,-4 13-23,-16 10 11,-20 4-6,-4 10 5,-8 3 3,-5 13 3,1-3-16,-12 10 13,-12 10 8,-4-3-20,-8 9 4,-4-9 3,-16 0 8,0 6 2,16-13-18,0 0 16,0 0-16</inkml:trace>
    </iact:actionData>
  </iact:action>
  <iact:action type="add" startTime="83896">
    <iact:property name="dataType"/>
    <iact:actionData xml:id="d28">
      <inkml:trace xmlns:inkml="http://www.w3.org/2003/InkML" xml:id="stk28" contextRef="#ctx0" brushRef="#br1">31643 7263 0,'0'0'30,"0"0"-30,0 0 0,100 93 13,-24-53 8,-5 4-21,5-11 12,-8 10 1,-24-16-13,-4 6 16,-12-10 0,-8 4-16,-12-4 15,-12 14 5,-20 20-20,-4-7 5,-12 3 5,-4 14 9,4-11-19,4-6 13,16-17 2,8-29 0,12-4-15,0 0 12,0 0 17</inkml:trace>
    </iact:actionData>
  </iact:action>
  <iact:action type="add" startTime="84357">
    <iact:property name="dataType"/>
    <iact:actionData xml:id="d29">
      <inkml:trace xmlns:inkml="http://www.w3.org/2003/InkML" xml:id="stk29" contextRef="#ctx0" brushRef="#br1">32346 5951 0,'0'0'1,"0"0"17,0 0-18,-124-50 21,72 33-21,8-10 18,-8 4-17,0 0 24,-12 10-24,4-1 15,-7 8-16,-13 6 18,4 10-18,20 19 11,-12 5 7,12 16-17,-8 23 12,20 14 0,0 23-8,8-4 7,8 7 5,28-13-4,16 0-13,24-17 12,12 1 16,4-18-28,12-6 0,8-26 17,-4-14-17,12-14 13,-4-19-4,7-27 9,-3-17-18,-20-13 15,-16 14-1,-12-1-14,-8 14 17,-16 20-3,-12 3-14,0 13 12,0 7 11,-8 0-23,8 57 5,8-27 6,20 16 7,4-3-18,16-13 14,8-30 5,-4-23-19,0-4 14,-12-13-10,-12-26 10,-12 13 3,-28-17-16,-4 16 9,-32 4 2,0 17-4,-16 6 17,8 21-23,4 12-2,0 21 10,20 16 1,4 14 8,8 10-19,16-14 13,4 10 0,12-13 6,16-7-19,-4-16 20,4-20-20,12-14 13,-8-16-1,8-14-11,-4 4 24,4 0-25,-20-24 15,4 14-14,-12-7 11,4 6 0,-4 4 3,-8 14-15,4 12 17,-8 8-13,0 6 4,4 0 9,8 43-3,0 4-14,12 3 19,8 13-19,8 4 20,-4-1-20,0-13 11,0-13 2,4-13 3,4-34-16,8-29 15,15-8 4,-15-19-19,4-3 17,-4-28-17,-12 8 16,0-11-13,-16 11 9,-16 6-3,0 13 12,-16 14-20,-8 9 13,-12 41 2,0-10-16,-12 29 17,-12-2-17,-16 46 13,-15 0 1,19 30 3,8-1-17,16-15 14,24 2 7,8-2-20,28-28-1,8 1 14,12-20 2,16-11-16,3 7 19,5-13-18,-8 0 19,-8 20-20,-20-3 23,-16 3-22,-24 27 7,-12-11 12,-28 8-19,-4-8 14,-12-2 3,1-8-18,11-3 14,8-19-14,20 6 10,24-10 10,4-37-20,0 7 13,92-20 7,-92 40-20,0 0 17,0 0-17</inkml:trace>
    </iact:actionData>
  </iact:action>
  <iact:action type="add" startTime="85847">
    <iact:property name="dataType"/>
    <iact:actionData xml:id="d30">
      <inkml:trace xmlns:inkml="http://www.w3.org/2003/InkML" xml:id="stk30" contextRef="#ctx0" brushRef="#br1">33193 6697 0,'0'0'0,"0"0"0,0 0 20,0 0-20,0 0 28,0 0-28,84-14 1,-44-25 11,0 9 0,0-17 11,-12 4-21,-4-7 5,-20 10 12,-20 10-19,-12 0 14,-8 10-14,4 16 16,-8 11-1,0 16-15,4 11 18,4 16-17,8 10 20,12 23-21,20 27 11,20-4-1,28 1 12,12-17-21,28-7 12,12-16 0,0-14-12,-108-53 14,0 0 3,0 0-18</inkml:trace>
    </iact:actionData>
  </iact:action>
  <iact:action type="add" startTime="86841">
    <iact:property name="dataType"/>
    <iact:actionData xml:id="d31">
      <inkml:trace xmlns:inkml="http://www.w3.org/2003/InkML" xml:id="stk31" contextRef="#ctx0" brushRef="#br1">31711 13488 0,'0'0'3,"0"0"9,0 0 8,0 0-20,0 0 11,0 0 12,0 0-23,0 0 9,0 0 10,44 113-19,-32-36 13,0 33 7,4 16-20,0-2 13,8-4-12,-1-4 15,-7-3-10,8-16 3,-8-14 6,0-36-2,-4-10-9,0-34 9,0-3 7,-12 0-20,4-87 9,8 4 12,0-14-21,16-13 15,-4 24-14,-8 13 11,-4 19 6,4 18-18,-4 19 14,-12 17 2,-4 0-16,-4 0 16,4 73 1,-8 1-17,-4 29 14,-4 7-13,16 13 13,-4-10 1,4-10-15,4-19 14,0-8 8,0-19-21,0-30 16,-12-1-17,0-16 10,-4-10 8,-8-30-17,4 7 9,-28-7 19,-7-3-29,-17-17 0,-4 6 16,76 44-11,0 0 6,0 0-1</inkml:trace>
    </iact:actionData>
  </iact:action>
  <iact:action type="add" startTime="87659">
    <iact:property name="dataType"/>
    <iact:actionData xml:id="d32">
      <inkml:trace xmlns:inkml="http://www.w3.org/2003/InkML" xml:id="stk32" contextRef="#ctx0" brushRef="#br1">31079 16313 0,'0'0'13,"0"0"1,0 0-14,0 0 23,-72-60-23,44 16 7,-4-9 14,0-24-20,-8-6 18,-11-3-19,-5 16 18,-12 3-17,-12 17 22,0 7-23,-4 9 17,-8 24-17,-8 7 13,-8 16 5,-8 31-17,32 9 10,-4 57 6,21 16-17,7 38 14,12-11 3,32 27-16,12-14 21,32-2-22,24-21 7,19-10 3,9-23 4,32-7 1,36-40-14,8-16 18,-20-27-19,0-43 14,0-7 3,-1-40-17,-19-13 14,-28-11-8,-12-6 7,-32 17 6,-20 6-18,-24 21 13,-24 16-8,-16 27 5,0 13 3,12 23-9,0 4 6,12 6 1,8-10-7,16 14 7,8-21 9,12-9-20,0-4 17,20-23-17,-4-20 13,20-10-13,-20-6 13,0-21 1,-16-3-14,-28 0 18,-28 20-4,-16 10-14,-12 34 14,0 29-15,4 17 16,0 47-10,12 9 5,16 8 6,16 2-17,8-13 20,16-9-20,16-11 12,4-23 6,16-23-17,4-17 14,0-27-10,-4-13 7,0-30 4,-52 70-16,0 0 14,0 0 12</inkml:trace>
    </iact:actionData>
  </iact:action>
  <iact:action type="add" startTime="88559">
    <iact:property name="dataType"/>
    <iact:actionData xml:id="d33">
      <inkml:trace xmlns:inkml="http://www.w3.org/2003/InkML" xml:id="stk33" contextRef="#ctx0" brushRef="#br1">31479 16629 0,'0'0'31,"0"0"-31,0 0 0,20 153 18,-12-83-18,-4-30 21,-8-10-21,4-10 10,0-3 10,0-17-19,0 0 8,4-70 12,-4 26-21,12-5 11,4-15 9,8-12-20,4 6 14,-4 6-13,-8 21 12,12 26 10,-20 4-21,0 13 5,0 80 13,4-17-20,-8 11 13,8 9-12,16-10 12,0-3 3,12-13 4,11-14-19,-7-23-1,12-30 11,-4-27 2,0-33 4,-52 70-17,0 0 16,0 0-1</inkml:trace>
    </iact:actionData>
  </iact:action>
  <iact:action type="add" startTime="89026">
    <iact:property name="dataType"/>
    <iact:actionData xml:id="d34">
      <inkml:trace xmlns:inkml="http://www.w3.org/2003/InkML" xml:id="stk34" contextRef="#ctx0" brushRef="#br1">31994 15873 0,'0'0'0,"0"0"0,0 0 21,-4 116-21,4-12 15,0 6-1,4 6 10,8 17-24,0 21 0,4-11 9,0-23 3,-4-14-7,0-6 13,4-23-7,-16-34-11,12-26 14,-12-17 1,0 0-15,0 0 20,0 0-20</inkml:trace>
    </iact:actionData>
  </iact:action>
  <iact:action type="add" startTime="89302">
    <iact:property name="dataType"/>
    <iact:actionData xml:id="d35">
      <inkml:trace xmlns:inkml="http://www.w3.org/2003/InkML" xml:id="stk35" contextRef="#ctx0" brushRef="#br1">31595 16489 0,'0'0'0,"0"0"1,0 0 10,0 0 0,88-20 11,-60 0-22,28 7 18,12-11-18,11-9 31,1-7-31,-8 20 1,-8-13 10,-12 16 3,-12-16-1,0 30-13,-24-11 17,0 14-13,-16 0 8,0 0 4,0 0-15</inkml:trace>
    </iact:actionData>
  </iact:action>
  <iact:action type="add" startTime="89538">
    <iact:property name="dataType"/>
    <iact:actionData xml:id="d36">
      <inkml:trace xmlns:inkml="http://www.w3.org/2003/InkML" xml:id="stk36" contextRef="#ctx0" brushRef="#br1">32250 16516 0,'0'0'1,"0"0"21,0 0-22,28 110 15,-16-54-15,0-6 15,-8 4 6,12-1-21,-8-10 14,-8-16-14,0-4 14,0-13-2,-12-10-8,12 0 11,0-47 1,0 21-16,0-4 18,0-23-18,12-4 11,8-26 8,20 3-19,8-10 16,8 6 0,-4 18-16,0 9 14,-8 17 1,-12 30-15,-8 14 17,-12 16 1,-12 6-18,0 24 11,-12 27-7,0 16 10,8 14 11,4-17-24,0-10-1,4-27 15,8-7-7,-4-12 10,8-11-18,0-16 14,0-4 2,-8-3-16,8 7 12,-4-4 10,0-6-21,-8-7 3,12 3 6,8-16 4,4-11 1,11 8-14,-11-31 14,8-9-4,-16-18-7,-8 1 10,-12 10 1,-16-4-15,-12 27 16,-12 14-5,0 29 12,-15 20-22,7 24-1,16 16 8,4 20 13,16 11-21,12-4 11,24 3 4,20-20 8,8-10-23,3-23 1,9-16 9,-8-21 2,-16-6 5,-8-17-16,-4-40 18,-4-33-18,-8-14 10,4 4 10,-8-17-21,-8 7 10,-4-11 8,-12 15-18,-4 12 13,4 27 7,-16 23-20,0 7 13,4 14 1,0 9-14,4 10 20,-4-2-20,12 9 12,0 6 5,8 4-17,4 7 15,0 19-2,16-9 2,-4 16-15,0 4 19,12 10-19,-4 9 18,4 21-17,16 13 19,-16 30-20,4 6 11,0-2 2,0 2-2,-4 1 10,4-4-21,-12-3 18,8-17-17,-8-20 11,0-16 6,-16-24-18,8-6 15,-8-10-15,4-24 12,-4-3 1,-12 0 3,0-67-16,0 1 19,12 66-19,0 0 19,0 0-19</inkml:trace>
    </iact:actionData>
  </iact:action>
  <iact:action type="add" startTime="94341">
    <iact:property name="dataType"/>
    <iact:actionData xml:id="d37">
      <inkml:trace xmlns:inkml="http://www.w3.org/2003/InkML" xml:id="stk37" contextRef="#ctx0" brushRef="#br1">29984 8682 0,'0'0'20,"0"0"-20,0 0 18,0 0-18,0 0 15,0 0-5,0 0 11,-12 93-21,16-66 14,4-4-14,-8 10 21,4 4-21,8 3 14,-4-10 1,-4 7-15,0-17 22,8 13-17,-4-3 14,-4 0-19,-4-13 6,0 16 13,12 0-19,-12-10 20,0 11-20,4-8 29,-4-2-29,8 9 0,-8-16 36,0 6-36,4-13 1,-4 10 6,0-13 4,0-1-6,0 8 6,-4-4 1,4 0 5,-8 0-17,-8 6 12,4 1 3,-4-10 0,-8-1-15,4 4 20,-4 7-19,8-4 21,-8 1-21,8-4 7,-8 3 4,-4-10 6,1 7-17,-1 7 10,-12-7-4,-12 3 11,-4-3-18,0 3 18,-8-6-17,0 6 13,8 4 6,12-7-20,-8 3 22,0 11-22,8-18 7,-12 8 11,-8 6-18,-4-7 21,-8-3-21,8 13 20,9-13-20,-5 17 21,-4-14-21,0 14 20,-12-17-20,-4 3 17,4 14-17,0 0 17,12 3-12,0-1 9,-12 1 3,-16-6-16,4 6 17,-3-10-18,3 10 14,0 0 0,-8-7-14,-16-6 21,4 16-21,16-20 11,4 14 11,-4-10-22,0 13 16,-8-10-16,21-10 13,7 6 10,16-2-23,8 2 13,0-6-13,12-7 14,20 4-7,-4 0 13,12 3-20,0-10 13,12-10 3,-4 10-16,4-7 15,40 0 2,-12-2-17,0-11 20,-4 10-20,4 3 12,0-6 0,12-11 15,12 8-27,-8-14 0,8 0 13,-8-7 1,11-3-13,5 13 12,-4-9 9,12 2-22,-12 1 14,-4 0-13,-8 3 14,-4 0-4,-16 17 2,-8 3-9,-16 10 5,0 0 12,0 0-21,-44 36 19,20-19-18,-16 6 26,0 7-27,-16 0 0,-20 10 22,-8-3-21,-8 6 16,9-3-16,-1-7 18,-12 7-18,-4 4 10,12-14 11,8 6-21,12-9 12,16-14-13,16-3 13,28 0 4,0-3-14,8-17 11,40 10 1,-12-7-15,12 0 14,0 7 0,12 0 3,28 7-17,4-4 16,20 4-16,-8 16 12,-12-6 7,7 0-19,-23-7 17,12 6-17,-16 11 20,-4 0-20,-12-11 11,-16 8 2,-4-8 7,-16 18-20,-12-11 12,-12-3 7,12-20-19,0 0 16,0 0-16</inkml:trace>
    </iact:actionData>
  </iact:action>
  <iact:action type="add" startTime="98813">
    <iact:property name="dataType"/>
    <iact:actionData xml:id="d38">
      <inkml:trace xmlns:inkml="http://www.w3.org/2003/InkML" xml:id="stk38" contextRef="#ctx0" brushRef="#br1">20290 8685 0,'0'0'19,"0"0"-19,0 0 12,92 77 0,-20 6 10,4 14-22,8 16 15,-20-3-15,-9-10 13,-11 3 0,-8-3-10,-8-3 9,-16-21 11,0-9-23,-8-24 14,-4-10-13,0-16 12,-12-14 3,8-3-15,-4 0 12,0-83 7,-12 26-20,4-32 8,0-18 12,-8 4-19,8 9 11,-8 11 6,-4 7-17,-11 12 9,11 18 8,-12 6-18,8 6 22,-16-2-22,4 19 11,4-26 7,12 3-17,4-13 9,-4-1 12,28 4-22,0 4 14,28-4-14,12-14 14,16 14 3,0-20-17,24 14 12,11 16 7,5 3-19,20 21 19,0 29-19,16 40 12,-24 30 6,-16 27-7,-20 17-11,-12 6 13,-28 10 6,-20-6-19,-16-4 12,-20-23 4,-12-10-15,-8-13 19,-24-14-20,0 0 10,-8-30 10,-4-9-20,-16-28 19,12-12-19,16-28 9,28-12 12,12-11-21,20 11 12,40-21 6,-32 67-18,0 0 15,0 0 5</inkml:trace>
    </iact:actionData>
  </iact:action>
  <iact:action type="add" startTime="99700">
    <iact:property name="dataType"/>
    <iact:actionData xml:id="d39">
      <inkml:trace xmlns:inkml="http://www.w3.org/2003/InkML" xml:id="stk39" contextRef="#ctx0" brushRef="#br1">21848 8845 0,'0'0'0,"0"0"23,0 0-23,0 0 8,0 0 13,36 103-21,0-56 14,-8 0 9,8-1-21,8-2 9,8 6 2,-8-1-13,4-9 10,-4 0 13,-4 4-23,-16-14 10,-8-7 5,-12-23-15,8 0 14,-12 0 5,0 0-18,0 0 15</inkml:trace>
    </iact:actionData>
  </iact:action>
  <iact:action type="add" startTime="100016">
    <iact:property name="dataType"/>
    <iact:actionData xml:id="d40">
      <inkml:trace xmlns:inkml="http://www.w3.org/2003/InkML" xml:id="stk40" contextRef="#ctx0" brushRef="#br1">21816 8522 0,'0'0'14,"0"0"-14,0 0 14,0 0 8,0 0-22,0 0 9,0 0 14,0 0-22,80 60 6,-80-60 13,0 0-20,0 0 12</inkml:trace>
    </iact:actionData>
  </iact:action>
  <iact:action type="add" startTime="100489">
    <iact:property name="dataType"/>
    <iact:actionData xml:id="d41">
      <inkml:trace xmlns:inkml="http://www.w3.org/2003/InkML" xml:id="stk41" contextRef="#ctx0" brushRef="#br1">22404 8912 0,'0'0'13,"0"0"-13,0 0 11,0 0 9,0 0-20,0 0 13,120 16 11,-52-32-23,0-28-1,-1-12 24,-7 3-23,-8 3 10,-16 0 11,-20 10-22,-16 10 12,-16 0-12,-20 13 15,-4 10-2,-12 11-10,-3 6 11,-5 30 4,-16 3-17,8 10 16,16 17-17,8 0 15,20 17-1,8-4-14,20 0 13,16-6 2,8-17 4,24-20-18,8 0 1,32-34 8,4-6 5,7-6-1,-15-31 2,4-6-16,0-10 18,0-21-18,-8-12 13,-4-24 6,-12 3-19,-12-6 12,-16-7 6,-12-7-18,-16-2 16,-12-5-15,-12 24 13,-16 10 3,-12 1-17,-4 19 21,-8 3-21,8 24 12,-8 9 0,12 11 4,4 20-16,20 16 26,4 24-25,24-4-1,12 30 11,16 31-2,16 19 11,0 17-20,20 10 12,-4 3 11,-4 10-23,0-16 11,-4-27 3,-21-27-14,-19-26 21,-24-17-21,-12-24 9,-27-19 5,-1-14 12,0-39-26,-44 6 0,-12-10 12,-8 0 0,4 0 14,20 7-26,28 19 0,28 28 16,24-4-3,0 13-13,64 0 30,16 4-29,4-10-1,24-17 23,16 0-23,20 0 21,-9-17-21,-11 10 14,-20 1 0,-20-18-14,-84 54 13,0 0 2,0 0-14</inkml:trace>
    </iact:actionData>
  </iact:action>
  <iact:action type="add" startTime="102639">
    <iact:property name="dataType"/>
    <iact:actionData xml:id="d42">
      <inkml:trace xmlns:inkml="http://www.w3.org/2003/InkML" xml:id="stk42" contextRef="#ctx0" brushRef="#br1">22028 10767 0,'0'0'21,"0"0"-21,0 0 22,0 0-22,0 0 5,0 0 9,0 0 3,0 0-17,0 0 14,0 0 5,56 113-19,0-36 19,8 23-19,4 33 14,0-23 2,-16 13-16,0-3 8,-20-7 8,-4-23-12,-4-10 12,-12-27 0,-12-19-16,4-34 14,-8 0-11,-12 0 10,-8-100 0,-12 7 5,16-17-18,-28-14 16,4-9-16,-24-10 16,0 20-5,-16 19-8,4 8 21,-12 9-24,24 31 12,4-4 0,20 16 9,16-12-20,12-11-1,20-6 13,24-14 1,24 17 9,28 7-23,40 20 0,4 16 22,0 17-22,-16 27 19,-12 13-19,-8 20 17,-20 16-13,-24 41 8,-20 13 0,-32 0-8,-12-14 7,-28 1 9,-4-21-20,-8-9 13,12-24 8,8-16-21,8-34 10,32-3 9,0 0-19,0 0 7,0 0 17</inkml:trace>
    </iact:actionData>
  </iact:action>
  <iact:action type="add" startTime="103362">
    <iact:property name="dataType"/>
    <iact:actionData xml:id="d43">
      <inkml:trace xmlns:inkml="http://www.w3.org/2003/InkML" xml:id="stk43" contextRef="#ctx0" brushRef="#br1">22556 10767 0,'0'0'21,"0"0"-21,0 0 4,120 107 13,-65-41 8,-15-3-24,8 21 0,-20-4 8,-12 3 3,0-27-7,-16-9 11,8-27-7,-8-3 13,-8-17-21,-8 0 2,4-60 10,-12 20 0,8-30-4,4 0 12,12-33-20,12 6 14,4 14-15,12 6 23,-4 24-23,0 16 12,4 14-8,-12 23 10,8 7-7,0 29 6,4 11-10,4 6 11,8 1 4,8-1-18,8 0 12,0-16 7,0-14-19,-4-16 18,0-17-17,-8-34 25,-20-6-26,-4-6 18,-8 3-18,-16-7 17,-8 3-16,-16 10 18,0 14-19,-12 26 13,0 14-2,-4 23 6,-8 3-17,12 21 15,4 19 0,16-3-15,12 3 15,32 4 0,20-17-15,24-10 20,8-17-20,8-20 11,8-19 11,8-31-21,-1-10 12,-11-19-13,-12-11 19,-4 10-18,-20-16 14,-12 0-6,-16 10 11,-20-1-20,-20 24 12,0 7 2,-20 30-14,8 13 17,-8 23 0,8 27-17,12 10 17,12 0-17,8-3 10,8-24 5,4-10 9,8-9-24,0-21 0,-8-23 10,12-20 7,-12-3-14,-4-24 10,-16 14 3,-16-1-3,0 11-12,-16 10 17,4 26-18,-8 17 16,4 30-12,-4 44 22,24-8-26,4 1 5,16-7 4,28-10 5,8-27 1,-4-3-15,4-23 17,8-24-3,-4 4-13,8-17 17,4 23-17,20 7 18,-4 17-19,4 33 28,-8 16-28,0 24 13,-12 37-13,-4 29 21,-24-2-21,-8 9 10,-20-20 9,-16 7-19,-16-17 12,-8-6 7,-12-37-19,-12-44 11,-16-26 9,8-13-20,-12-40 13,4-41 1,4-39-14,24-20 22,32-17-22,36-36 12,-16 196 3,0 0-15,0 0 16</inkml:trace>
    </iact:actionData>
  </iact:action>
  <iact:action type="add" startTime="104752">
    <iact:property name="dataType"/>
    <iact:actionData xml:id="d44">
      <inkml:trace xmlns:inkml="http://www.w3.org/2003/InkML" xml:id="stk44" contextRef="#ctx0" brushRef="#br1">24590 10251 0,'0'0'22,"0"0"-22,0 0 4,40 126 16,-24-13-20,8-19 12,-8-1 3,0-16 4,4-17-19,-4-27 6,-16-20 3,-12-13 6,0 0 3,-4-73-18,8 0 13,4-17 2,16-20-15,-8 13 17,20 4-17,11 20 13,9 19 9,0 24-22,8 30 15,0 24-15,-12 19 16,4 10 0,-8 11-16,-8-8 10,0-6 9,0-23-19,-16-14 19,4-13-19,-4 0 10,-12 0 4,4-80 5,-4 40-19,8 10 13,-8-6 2,0 19-15,4 7 15,12 10 5,4 0-19,8 7 15,4-1-16,8-2 14,8-4-11,0-4 11,12-9 1,-16-14-14,-4-6 12,-4 0 4,-8-7-16,-12 10 8,0-4 14,-8 18-23,-4-1 16,8 17-13,0 0 21,0 0-23,-4 17 13,15-14-14,1 0 15,4-6 5,0-17-20,12 3 10,-12-19 7,0-1-17,-16 1 18,-12-4-18,-28 20 14,4-4 2,-4 8-16,0 9 18,4 20-17,8-3 15,16 17-3,0-4-9,12 1 8,16-8 1,4 38-8,20 2 5,0 21 9,16-1-19,-4 8 11,-4 12 8,4 34-19,-12 23 22,0 14-21,-32-7 8,-8-7 2,-16-13 7,-32-14-18,-20-36 19,0-13-19,-24-27 11,-12-23 11,-8-17-22,0-30 17,1-17-17,19-30 30,28-9-29,12-21-1,40-33 13,40-6 2,16-4-14,39 17 15,21 3 6,8 16-22,-4 4 1,24 34 23,-8 29-24,-24 21 15,-112 16-15,0 0 19,0 0-19</inkml:trace>
    </iact:actionData>
  </iact:action>
  <iact:action type="add" startTime="106559">
    <iact:property name="dataType"/>
    <iact:actionData xml:id="d45">
      <inkml:trace xmlns:inkml="http://www.w3.org/2003/InkML" xml:id="stk45" contextRef="#ctx0" brushRef="#br1">29984 9038 0,'0'0'21,"0"0"-21,0 0 18,-68 107-18,12-47 11,-23 16 18,-41-16-28,0 20-1,-28-3 30,-28 0-29,-24-11-1,-15-6 18,-33-7-17,-4-6 20,-16-14-21,9-6 18,-9-37-18,8-3 15,4-17-10,-3-30 7,35-27 10,20-33-22,28-23 24,16-10-24,36-37 5,13-27 12,23-19-17,32-11 20,28 1-20,28-20 21,32-1-21,36-19 7,20 9 5,31 21 12,-3 3-24,16 19 12,40-2 5,28 26-16,16 7 17,31 3-17,9 14 18,40 12-19,3-2 20,33 33-20,-4 33 18,8 16-17,-13 45 13,-7 39-1,8 20-6,-21 56 12,5 24-18,-44 23 13,-13 54-13,-11 3 18,-48 36-4,-4 24-15,-36 17 21,-44 9-20,-28 14 3,-41-10 5,-27 23 7,-20-10 3,-24 10-19,-7-20 12,-17-26 1,-12-1-13,-8-36 20,-20 0-20,-8-20 20,-20-24-20,-16-19 31,4-11-31,-24-9 0,-35-7 11,3-27 2,-8-10 6,4 4-19,8 9 9,1-22 13,-17-11-21,16-10 10,0-13 7,-12-26-18,200-4 16,0 0-16,0 0 13</inkml:trace>
    </iact:actionData>
  </iact:action>
  <iact:action type="add" startTime="111632">
    <iact:property name="dataType"/>
    <iact:actionData xml:id="d46">
      <inkml:trace xmlns:inkml="http://www.w3.org/2003/InkML" xml:id="stk46" contextRef="#ctx0" brushRef="#br1">30080 10204 0,'0'0'8,"0"0"17,36 203-25,-4-26 11,4-11 3,-4-19-14,8 3 11,-4 0 5,-8-24 7,0-13-23,0-13 0,-4-13 12,-8-17 6,8-20-18,-8-14 16,-4-19-7,0-10 10,-8-7-19,0 0 14,4 0 4,-8-50-18,-12 17 14,8 3-14,-4 0 12,4-20 6,-4 6-18,8-26 12,8-6 11,12-11-23,-20 87 14,0 0-14,0 0 15</inkml:trace>
    </iact:actionData>
  </iact:action>
  <iact:action type="add" startTime="112063">
    <iact:property name="dataType"/>
    <iact:actionData xml:id="d47">
      <inkml:trace xmlns:inkml="http://www.w3.org/2003/InkML" xml:id="stk47" contextRef="#ctx0" brushRef="#br1">30915 11133 0,'0'0'0,"0"0"18,12 114-18,-12-38 10,0 1 14,0-4-24,-8-10 10,-8-6 10,-12 0-20,-15-7 15,-21-7-14,0-13 9,-8-10 9,-4 6-19,-8-12 11,0-8 14,-4 1-25,-12-10 9,4-4 4,0 0 3,4 4-15,24-10 20,13 13-20,15-10 2,16 3 19,8 4-22,16-1 12,0 1 6,0 6-18,44-6 14,-16-4 2,0 4-16,7-20 18,-35 23-18,0 0 16,0 0 0</inkml:trace>
    </iact:actionData>
  </iact:action>
  <iact:action type="add" startTime="144559">
    <iact:property name="dataType"/>
    <iact:actionData xml:id="d48">
      <inkml:trace xmlns:inkml="http://www.w3.org/2003/InkML" xml:id="stk48" contextRef="#ctx0" brushRef="#br1">8973 14894 0,'0'0'19,"0"0"-19,0 0 12,-124-40 9,68 26-21,4 4 14,0 4 6,-4 6-19,-8-4 8,0 11 6,5 13-14,7 7 14,0 23-11,8 10 17,4 13-21,12 3 8,4 4 4,20 14 5,-4 2-17,16 11 16,8 3-2,0-7-14,20-16 15,20-11 12,-4-16-27,20 0 1,19-17 10,13-13-1,-8 0 12,0-13-22,0-14 10,-4-23 4,20-10-13,-4-23 15,-16-27 3,-12-16-19,-80 96 11,0 0-7,0 0 9</inkml:trace>
    </iact:actionData>
  </iact:action>
  <iact:action type="add" startTime="145049">
    <iact:property name="dataType"/>
    <iact:actionData xml:id="d49">
      <inkml:trace xmlns:inkml="http://www.w3.org/2003/InkML" xml:id="stk49" contextRef="#ctx0" brushRef="#br1">9405 15463 0,'0'0'1,"0"0"-1,0 0 0,0 0 0,0 0 0,16 130 83,8-77-83,4 4 0,7 3 0,-3-13 1,4-17-1,-4-7 0,8 0 0,-12-13 5,0-23 14,-4-17-19,-8 0 16,-4-3 4,-12-27-20,-4-10 5,-8-20 11,-16-3 1,-12 3-17,-12 20 20,-16 30-20,13 30 22,3 16-22,8 34 6,4 30 7,4 27 5,20 13-17,16-14 17,0-19-18,24-10 12,8-11 7,12-29-18,20-7 12,15-23-11,1-21 15,-8-16 2,-4-3-19,-20-7 12,-20-20 7,-4-10-18,-20 10 5,-4 4 17,-16 16-23,-4 10 6,12 40 15,0 0-21,-4 43 23,8 0-23,8 34 6,16-4 7,-4-10 6,0 14-19,20-20 15,-4-1-15,-4-19 15,8-7 3,-8-17-18,0-13 17,0-30 0,-28 30-17,0 0 3,0 0 25</inkml:trace>
    </iact:actionData>
  </iact:action>
  <iact:action type="add" startTime="145810">
    <iact:property name="dataType"/>
    <iact:actionData xml:id="d50">
      <inkml:trace xmlns:inkml="http://www.w3.org/2003/InkML" xml:id="stk50" contextRef="#ctx0" brushRef="#br1">9996 15357 0,'0'0'18,"0"0"-18,0 0 13,0 0 4,0 0-17,0 0 14,4 90 8,8-57-22,-12-6 10,4-11 10,8 7-19,-4-6 8,-4-4 13,8-9-22,-12 2 11,4-6 3,4 0-14,-8 0 23,-8-63-23,4 40 10,-8 0 6,8-14-16,-4 7 15,4-7-1,4 7-14,0-3 23,-12 10-22,12 9 14,-4 1-14,8 13 25,-4 0-26,0 0 14,0 57-14,16 16 14,8 44 15,12 22-29,8 38 1,12-11 11,-4 4-8,4-10 7,-4-30 2,-12-13-2,-12-34 3,0-16-14,-16-27 24,-8-34-24,-8-6 10,-24-60 6,-8-6-16,-8-41 16,-12-30-12,-8-32 26,-4-1-29,4 7-1,8 6 12,0 30 1,4 11 9,8 23-20,8-1-2,16 18 16,0 2-4,20 28-8,12-4 9,12-13-3,16 3 11,20-14-21,32 8 13,4 29 4,8 7-17,4 13 22,-8 34-22,-21 20 11,-15 29-8,-12 28 9,-36 12 3,-28 11-10,-4 3 7,-24 3-8,-24 0 7,5-23 4,-17-27-4,16-19-7,-4-21 9,24-33 2,12-17-1,28-36-14,28-17 16,-28 70 1,0 0-17,0 0 5</inkml:trace>
    </iact:actionData>
  </iact:action>
  <iact:action type="add" startTime="146796">
    <iact:property name="dataType"/>
    <iact:actionData xml:id="d51">
      <inkml:trace xmlns:inkml="http://www.w3.org/2003/InkML" xml:id="stk51" contextRef="#ctx0" brushRef="#br1">10527 15773 0,'0'0'1,"0"0"26,0 0-27,76 113 18,-20-63-18,12 10 28,8-17-27,-8-19-1,-8-24 13,4-10-1,-20-24-6,-8-12 7,-20-7-9,-4-11 20,-12 8-24,-12-14 15,-16 3-15,-8-3 11,-8-3 15,-24 3-26,-4 30 6,-16 40 5,20 30 11,8 13-22,-4 34 17,36-7-17,20 0 15,28 3 0,20-6-15,20-11 19,4-12-19,4-11 10,0-27 4,0-6 8,-16-13-19,-12-20-3,-12-14 24,0-16-24,-16-17 17,0-13-17,-8-4 15,-4-6 0,4 26-15,4 24 12,-8 40 9,0 13-21,4 0 15,16 106-14,-4-12 13,24 5-1,4 11 2,20-13-14,16-4 14,-12-16 2,-12-21-17,7-26 6,-15-36 8,12-34-9,-12-10 8,4-27-2,0-23 7,4-26-18,-16 2 12,-24 1 5,-4 13-16,-12 34 13,-12 29-8,4 7 4,-16 23 3,-4 1 3,-8 32-16,4-12 20,-16 19-19,-8 17 18,-12 33-19,12 11 21,5 29-21,23-20 13,16-6 4,20-11-17,20-2 19,27-14-19,53-14 20,4-12-19,20-34 20,-20-7-21,8-26 12,-12-14-1,-16-3 3,-24 3-14,-28-9 14,-28 9-2,-28 14 5,-16 3-17,0 0 21,-8 16-21,12-5 11,4 29 3,12 9-14,12 1 16,28 24 5,12 12-21,20 11 13,8 30-12,-1-1 12,-11-6 10,-4-13-23,-8-24 5,-20-26 7,-24-27-1,0 0 0,0 0 7</inkml:trace>
    </iact:actionData>
  </iact:action>
  <iact:action type="add" startTime="148023">
    <iact:property name="dataType"/>
    <iact:actionData xml:id="d52">
      <inkml:trace xmlns:inkml="http://www.w3.org/2003/InkML" xml:id="stk52" contextRef="#ctx0" brushRef="#br1">12138 14817 0,'0'0'1,"0"0"2,0 0 18,0 0-21,0 0 14,0 0 6,0 0-20,0 0 11</inkml:trace>
    </iact:actionData>
  </iact:action>
  <iact:action type="add" startTime="148216">
    <iact:property name="dataType"/>
    <iact:actionData xml:id="d53">
      <inkml:trace xmlns:inkml="http://www.w3.org/2003/InkML" xml:id="stk53" contextRef="#ctx0" brushRef="#br1">12629 14681 0,'0'0'0,"0"0"24,0 0-24,80 89 9,-36 5 17,8 32-26,-4 1 6,0 16 7,-8 14 8,-4-4-21,8-20 17,4-13-17,-8-37 11,-8-6 11,-4-21-22,-12-6 16,-4-30-16,-12-10 13,-20-10 3,-16-30-16,-20-20 8,-8-16 15,-20-11-22,-8 4 11,8-17-6,16 27 5,16-4 4,12 24-1,28 3-13,12 0 12,12 30 7,16-10-20,12 7 16,28 3-16,24-4 18,16 14-18,12 4 15,-24-11 3,0 0-18,-4-13 14,-8 0-1,-16 0-9,-16-13 9,-25 0-3,-15-1-7,-12-6 7,-23 4 7,-5 9 16,0 4-33,-8 13 1,20 13-1,4 20 15,8-3 1,16 17-16,16 6 15,16 14 3,11 6-17,9-6 11,4-17 11,-16-13-23,0-24 0,-20 0 14,-8-16-4,-8-24 7,-16 1-16,-12-8 20,-4-2-21,0 6 10,8 3 2,4 14 8,8 23-20,8 0 10,28 40-6,24 13 11,4 17 3,28 23-18,-4 14 14,8 9-10,28 4 9,-16 20 0,-9 17 3,-19 3-15,-28-4 13,-32-6 4,-32-3-18,-20-24 4,-28-33 11,-52-17-7,-23-43 16,3-10-24,-4-40 16,8-13-16,0-34 9,8-3 11,32-40-20,20-36 14,36-8 0,28 8-14,40-34 14,40-10 4,32 17-18,20-14 14,12 24 0,-4 37-14,-140 126 14,0 0 2,0 0 4</inkml:trace>
    </iact:actionData>
  </iact:action>
  <iact:action type="add" startTime="149565">
    <iact:property name="dataType"/>
    <iact:actionData xml:id="d54">
      <inkml:trace xmlns:inkml="http://www.w3.org/2003/InkML" xml:id="stk54" contextRef="#ctx0" brushRef="#br1">15878 15860 0,'0'0'13,"0"0"-13,0 0 13,0 0 5,-96 50-18,16-54 14,-12-16 9,-7-16-21,11-1-2,20-3 12,24-7-1,16 1 7,16-21-18,36-19 13,16-1 4,32 17-17,20 13 13,4 31 8,15 12-21,-7 28 15,-8 26-14,-4 30 14,-24 13-10,-4 27 6,-32 0 9,-28 3-20,-32 7 13,-20-27 0,-16-10 3,-20-29-16,-8-31 14,8-23 7,4-37-21,4-13 0,9-30 28,35-3-28,4-10 9,28-14 7,0 107-16,0 0 17,0 0-17</inkml:trace>
    </iact:actionData>
  </iact:action>
  <iact:action type="add" startTime="150110">
    <iact:property name="dataType"/>
    <iact:actionData xml:id="d55">
      <inkml:trace xmlns:inkml="http://www.w3.org/2003/InkML" xml:id="stk55" contextRef="#ctx0" brushRef="#br1">16418 15440 0,'0'0'18,"0"0"-18,84-10 13,-4-17 8,7-29-21,1-18 17,-12-9-16,-20-10 10,-12-24 2,-20-9-7,-12-8 7,-12-9 2,-24-17-14,-8-6 10,-20 13 12,-12 23-22,-20 26 13,4 28-13,1 29 16,-1 37-2,24 47-15,12 26 30,4 37-30,16 43 0,24 44 16,24 19-8,8 44 5,16 7-13,12 29 24,4 0-24,4-9 13,-13-1 0,-3-39-13,-20-44 13,-8-43 9,-12-33-21,-36-54 15,-20-40-16,-8-53 10,-19-26 8,-17-54-17,8-17 10,12-23 4,24 0 4,20-6-19,32 19 11,8 21 9,40 22-20,24 24 23,36 20-23,23 20 0,-7 14 23,-12 12-23,4 8 15,0 6-10,-124-10 3,0 0 7,0 0 6</inkml:trace>
    </iact:actionData>
  </iact:action>
  <iact:action type="add" startTime="151431">
    <iact:property name="dataType"/>
    <iact:actionData xml:id="d56">
      <inkml:trace xmlns:inkml="http://www.w3.org/2003/InkML" xml:id="stk56" contextRef="#ctx0" brushRef="#br1">18404 15900 0,'0'0'28,"0"0"-28,0 0 0,0 0 12,0 0 10,28-104-22,-28 44 10,8-23 3,8-10 7,-16-20-17,16 9-3,4 21 13,-8 13 4,-4 20-17,4 17 21,4 20-20,4 26 18,-8 13-19,4 31 23,12 30-23,11 33 19,1-7-19,0-10 14,-8-26-10,4-11 10,-8-26-10,-12-26 12,-4-14-11,0 0 8,-20-70 0,8-24 7,8-32-19,8-27 4,8 9 4,4-5 6,0 35 2,0 21-17,-4 46 17,0 41-17,-4 12 14,-4 44 1,8 34-14,0 12 12,4 4 3,-4 17-16,4-14 14,0 4 1,12-21 8,-12-16-23,12-17 1,0-36 19,0-24-20,0-43 9,0-26 3,-8-14 5,-4 7-17,-4 19 17,-8 18-1,-16 26-16,0 3 16,12 17-16,0 0 17,16 67-12,-1-24 6,17 0 4,20-13 4,28-23-19,0-14 5,-8-16 6,-16-20 2,-16 3-2,-24-14-5,-12-2 9,-28-1-11,-4 4 11,-24 10 4,-12 6-19,-4 17 14,0 10-13,4 37 12,-4 16 23,0 7-35,4 33-1,12-3 0,24 27 13,20-4 2,24 3-15,20-16 14,24-30 6,8-6-20,12-31 12,-8-16 9,-12-24-21,-4-20 10,-4-6 9,-12-14-19,-12-6 11,-12-13-6,-24 16 5,-4 10 5,-4 6 2,-8 21-16,-4 10 15,4-1-16,0 8 22,8 6-22,-8 6 11,-4-6 6,-4 0-17,4-20 14,-8-13 2,8 3-15,4-3 13,8 6 6,-4-13-20,16 13 11,-8-2 5,0-1-16,12 3 16,-8 14 1,8 6-17,0 7 16,4 33-16,0-3 9,12 40 8,8 7 7,4 23-23,-8 3-1,4-10 14,-8-16 0,-16-17-14,4-20 17,-8-24-4,-8-16-13,-8 0 16,-8-70-2,4 0-14,-4-26 23,16-17-23,28 6 10,0-13 10,12 20-20,0 30 15,-1 27-1,-11 23-14,0 20 13,-4 73-2,-8-19 15,8 16-26,-8-7 0,8 10 12,-12-6 0,-8-21 8,0-16-19,4-10 12,-4-20-13,-4 0 17,0-46-4,24-11-13,4-20 15,12-29-4,16-14 4,-8 13-15,-4 27 29,-12 10-29,0 40 0,-24 17 14,4 13 2,0 50-15,0 43 12,-8 17-5,8 7 6,0-1 3,4 1-17,12-4 17,12-13-17,-4-27 20,8-26-17,-16-30 9,8-31 3,-8-29-15,0-23 22,-12-11-21,4 7 11,-12 7 1,4 26-1,0 30-12,-12 7 36,24 0-36,4 34 0,3-8 16,17 1-16,4-20 9,-8-17 6,8-14 1,-20-12-15,-8-21 21,-8 0-22,-28-19 14,-20-7-3,-16-1-11,-12 28 13,-8 12 9,5 34-22,-21 37 9,20 40 16,24 3-25,24 20 5,32 9 6,36-5-2,28-1 12,-1-23-21,17-33 16,-96-37-16,0 0 13,0 0 4</inkml:trace>
    </iact:actionData>
  </iact:action>
  <iact:action type="add" startTime="153678">
    <iact:property name="dataType"/>
    <iact:actionData xml:id="d57">
      <inkml:trace xmlns:inkml="http://www.w3.org/2003/InkML" xml:id="stk57" contextRef="#ctx0" brushRef="#br1">22108 14744 0,'0'0'0,"0"0"32,0 0-32,96 150 0,-52-27 25,-8 7-25,-20-4 13,-4-12-13,-12-21 17,-16-10-13,-8-33 10,-4-20 3,12-43-16,-4-17 16,12-17-17,12-26 30,20-24-30,4-19 0,16-18 14,12-19 4,8 3-18,4 37 12,12 17 0,-12 36 2,0 26-14,-17 31 17,-19 33-1,-8 20-16,-40 50 14,16-100 11,0 126-24,-28-6-1,16-30 10,0-23 7,16-24-17,-4-26 14,8-7 2,8-10-16,-8 0 15,0-40-1,4 7-9,0 13 3,0 3 18,-12 17-24,12 0-2,0 0 13,4 43-6,8-13 13,4-20-19,4-10 12,8-3 3,8-11-12,-12-29 12,12-17-16,-8-26 10,-8-11 3,-8-6 7,-8 3-20,-4 23 12,0 4 7,-8 33-19,4 30 12,-8 10 8,0 0-19,16 87 2,8-4 23,16 40-26,4 14 15,12 13-15,8-7 21,4 23-20,4 18 9,-12-11 1,-21-3 10,-35 23-21,-16-27 10,-39-22 17,-9-31-27,-20-37 0,-12-22 12,-28-31-1,-32-26 9,0-37-20,-4-17 9,32-26 9,21 0-18,19-11 19,16-39-18,32 3 14,32-10-4,20 14 7,32-18-18,-48 144 14,0 0-13,0 0 13</inkml:trace>
    </iact:actionData>
  </iact:action>
  <iact:action type="add" startTime="154858">
    <iact:property name="dataType"/>
    <iact:actionData xml:id="d58">
      <inkml:trace xmlns:inkml="http://www.w3.org/2003/InkML" xml:id="stk58" contextRef="#ctx0" brushRef="#br1">23970 14268 0,'0'0'1,"0"0"17,0 0-18,68 149 13,-28-32-1,0 13 7,4 23-19,8 10 17,-8-10-16,16-13 10,-4 0 7,0 17-18,-4-4 21,0-26-21,-8-4 9,-4-17 13,-12-2-22,-12-18 11,-8-16 2,-16-13 10,-8-17-22,-12-4-1,-16-19 21,-24 13-20,-32-7 21,-24 7-22,-28 7 12,8 3 2,-36 3-14,-19 4 23,-29-7-23,-16-4 9,-12-2 13,-19-14-22,11 3 9,-36 0 13,8-6-22,-7-10 11,15-4 6,0-3-16,17-10 15,-45 7-16,12-7 16,-20 0 1,9 0-17,-1 10 12,-12 0 1,17 10-8,-29-10 11,12 10-15,1-7 12,11-3 2,4-7-1,-15-3-13,11-3 16,-12-4-17,25-3 11,3 14 9,24-4-20,-20-7 10,5 4 11,-5 6-21,-20 4 16,41-4-13,-37 1 12,24-8-1,-28 11-14,41 3 15,-9-3 0,40 3-14,-8 0 14,21 3 0,-13-3-15,16 3 16,16-3 0,5-6-16,23 6 15,8 0 2,-4 6-17,24 4 15,20-10-15,24 4 15,-3 2-5,7-2 10,0-4-19,32 6 16,-8-16-17,12 4 14,-16-14-10,-4-7 20,16 10-24,8-6 18,20 10-18,4 13 12,16-4 10,-4-22-22,12 22 4,-24-6 7,0-3 5,-3-4-13,-21-23 8,-4-3 0,0-10 11,4-11-22,8-5 15,12-5-15,-8 1 14,12-14 3,-12-43-17,20-6 12,-8-14 4,0-6-16,0-11 17,12 10-1,-8 24-16,8 3 20,0 27-20,12 20 12,-4 13 1,20 27-9,8 29 11,20 4-11,0 10 9,12 17-3,12-4 7,44-6-11,56-7 8,8 3-13,40-6 21,15-10-22,29-17 16,24-10-15,4-10 15,35 3-1,-7 4-15,8-1 20,7 4-20,9 4 15,24 22-3,-13 1-12,17 13 18,-28 0-2,-1 13-16,29-16 17,-28 0-17,39-11 17,-11 11-7,-28-4 6,15 7-15,-7-3 16,8 3-17,-5 3 13,-23 11 5,-4-4-18,3-4 13,13 1 6,12-4-19,-8 11 12,19 6 6,-27-10-18,8-7 15,7 7 0,-19-10-15,28 13 18,-29-6-18,-3-4 21,4 11-21,-17-14 31,25-7-31,-40-6 0,-1-11 10,-35 8 13,-8-4-23,-12 3 15,-28-3-15,3 10 13,-27 3-1,-24-2 9,4 9-21,-20 6 4,-24-16 18,-20 10-22,-29 4 16,-7-8-16,0 4 18,-12 4-4,-8 2-14,-12-6 19,-8 3-18,-4 4 11,0 3 4,-8 0-4,0-10-12,4 10 19,-8-7-18,12 1 11,-8 2 3,-4 11 0,0-17-15,0 0 18,0 0-18</inkml:trace>
    </iact:actionData>
  </iact:action>
  <iact:action type="add" startTime="161523">
    <iact:property name="dataType"/>
    <iact:actionData xml:id="d59">
      <inkml:trace xmlns:inkml="http://www.w3.org/2003/InkML" xml:id="stk59" contextRef="#ctx0" brushRef="#br1">6288 16476 0,'0'0'22,"0"0"-22,-12 170 17,-4-57-17,-8-10 15,8-6 6,-8-21-21,0 8 4,-4 6 7,0-4 0,0-3 6,0-26-17,-8 0 12,0 3 6,-12-14-18,-20 21 13,-12-7 4,8 13-17,-20-13 16,0 10-1,4-20-15,-15 3 15,-5 0 5,4-6-20,4 0 16,4-11-16,-4 4 13,-8 0 2,-16-20-14,-4 7 16,-15-14-14,-17 4 11,-4-14 0,0-6 1,-12-7-15,-8-7 21,21-9-21,3 9 11,-16-26 4,12-17-15,16 6 14,0-6 3,-15-9-17,15-5 15,12-2-12,-8-21 10,-4 7 9,24-16-22,24 19 8,0 0 6,5 11 9,-1-4-23,16 7 0,12-14 28,12-13-28,16 10 12,0 0-12,16 14 19,8-4-7,12-10-12,4 3 20,4-13-20,8 7 11,16 3 7,12 3-18,0-16 13,0 7 4,16-14-17,-4 16 15,16 4 1,12 7-16,3-7 17,21-10-14,-4 17 10,8-7 6,-4 10-19,32-10 17,4 7-17,0-10 15,-1-1 1,37 18-16,0 6 16,12 13-11,12-6 6,-8 10 1,23 9 3,13 1-15,-24 6 14,24 8 2,-13 12-15,-11 14 13,24 6 4,-16 0-18,-4 27 17,-9 13-17,-11 14 16,-8 23 0,8-3-16,-28 6 14,-36 7 3,-8-4-16,-17 18 10,-11 2 14,-16 11-25,-20-1 0,-20 8 16,-8 9-5,-24 7 3,-4-4-14,-16 4 11,0 13 7,-16 11-18,-4-28 13,0-9 5,0-11-18,0 8 14,8-1 7,-8-13-21,12-10 14,1-20-14,-13 13 14,0-7-2,-12-2 7,-12-11-19,-8 7 19,-32 10-19,-92 33 12,-136 34 0,332-157 6,0 0-18,0 0 18</inkml:trace>
    </iact:actionData>
  </iact:action>
  <iact:action type="add" startTime="178375">
    <iact:property name="dataType"/>
    <iact:actionData xml:id="d60">
      <inkml:trace xmlns:inkml="http://www.w3.org/2003/InkML" xml:id="stk60" contextRef="#ctx0" brushRef="#br1">14979 948 0,'0'0'22,"0"0"-22,0 0 7,0 0 13,0 0-20,0 0 12,0 0 4,0 0-3,0 0-13,0 0 18,0 0-3,-56 107-15,68-4 23,0 23-23,0 14 9,4 7 6,-4 6-15,-8-20 18,16 1-14,-12-18 5,0-29 9,4-24-18,-8-3 15,4-37 0,-4 1-15,-4-18 14,0-6 4,4 0-17,-4 0 15,12 0-15,-12-46 12,12 16 2,-12 3 6,4 0-20,-12-9-1,8 36 29,0 0-29,0 0 0</inkml:trace>
    </iact:actionData>
  </iact:action>
  <iact:action type="add" startTime="178900">
    <iact:property name="dataType"/>
    <iact:actionData xml:id="d61">
      <inkml:trace xmlns:inkml="http://www.w3.org/2003/InkML" xml:id="stk61" contextRef="#ctx0" brushRef="#br1">14611 1761 0,'0'0'1,"0"0"33,0 0-34,0 0 0,0 0 16,116-24-16,-60 11 21,0-10-21,24-14 13,16 0 7,0 4-20,0 0 18,-16 6-18,-12-3 12,-12 10-4,-16 4 15,-4-1-23,-8-6 18,0 13-18,-16 10 8,12-7 15,-24 7-23,0 0 6,0 0 16</inkml:trace>
    </iact:actionData>
  </iact:action>
  <iact:action type="add" startTime="179233">
    <iact:property name="dataType"/>
    <iact:actionData xml:id="d62">
      <inkml:trace xmlns:inkml="http://www.w3.org/2003/InkML" xml:id="stk62" contextRef="#ctx0" brushRef="#br1">15475 1867 0,'0'0'0,"0"0"0,0 0 18,0 0-18,96-10 15,-33-23 4,17-17-19,0-23 9,0-1 6,-12-2 11,-12 3-25,-4 6-1,-20 24 7,-16-1 16,-32 14-23,-12 20 5,-12 10 15,-16 17-20,0 10 26,-8 29-25,-4 4 2,0 7 13,16 3-1,12 3-15,13 10 16,27-13 3,12-3-19,15 0 3,13-17 11,16-7 0,0-20-2,8-6 4,4-17-16,-4-14 18,4-16-18,0-16 13,4-31 3,8-9-16,-80 86 16,0 0-16,0 0 14</inkml:trace>
    </iact:actionData>
  </iact:action>
  <iact:action type="add" startTime="179686">
    <iact:property name="dataType"/>
    <iact:actionData xml:id="d63">
      <inkml:trace xmlns:inkml="http://www.w3.org/2003/InkML" xml:id="stk63" contextRef="#ctx0" brushRef="#br1">16374 1461 0,'0'0'24,"0"0"-24,0 0 5,0 0 13,16 126-17,0-92 17,0-1-17,8-10 13,4-13 3,0-20-17,8-6 19,-8-18-19,0 1 13,-4 3 6,-13-13-19,-7 6 8,-16-3 14,-15 4-22,-13-1 7,-4 7 14,-4 23-20,4 7 7,0 24 11,4 19-19,4 7 15,24 3 5,0 24-20,24 13 16,16-7-16,20 0 16,4-23-2,8-16-14,8-38 15,11-46-12,-11-30 9,-12-23 0,-8-10 5,-28-4-17,-12-3 16,-20 20-12,0 7 6,-20 36 8,8 27-18,12 20 13,8 7 2,4 30 2,4-7-17,12 23 18,16 4-18,-4 13 15,12-10 4,4 3-19,8-7 15,-12-2-15,-8-11 10,16-13 5,-16-13 5,20-17-19,-52 0 9,0 0 9,0 0-19</inkml:trace>
    </iact:actionData>
  </iact:action>
  <iact:action type="add" startTime="180409">
    <iact:property name="dataType"/>
    <iact:actionData xml:id="d64">
      <inkml:trace xmlns:inkml="http://www.w3.org/2003/InkML" xml:id="stk64" contextRef="#ctx0" brushRef="#br1">17445 1504 0,'0'0'0,"0"0"25,0 0-25,0 0 18,0 0-18,0 0 19,0 0-19,0 0 15,0 0-2,0 0 12,92-10-25,-52 10 1,23 0 19,13-3-20,32-4 17,12 1-16,12-11 11,32 10 6,12 4-18,-4-10 14,27-1-9,9 11 6,4 0 6,20-7-17,-5 10 16,5 0-12,8-7 11,-8 7 0,8-17-15,-21 17 16,-31-13-12,0 10 25,-24-21-28,-32 8-1,-24 6 23,-13 3-23,-27-3 17,-16 3-13,-24 7 6,-16 0 6,-12-10-16,-48-6 18,-8 6-1,-4-4-17,-19 4 17,-13-20-17,12 10 12,-12-13 5,20 7-17,-8 2 17,12-2-12,-8-1 16,-8 10-21,-12-13 21,4 17-20,24 6 5,13-3 13,15 27-19,24-10 20,16 16-19,0-10 12,56 4 3,-13 10-15,25-11 13,32 24-9,8-13 13,4 6-11,8-13 13,-8 13-19,12-9 3,8-8 10,-1-6 7,-23-3-20,-24-7 19,-20 0-20,-32 0 5,-20 17 5,-12-17 2,-56 0 8,0 16-20,-8 11 20,-20 6-20,-7 17 18,-13-3-18,4 6 10,-8 14 5,24-1-1,8 18-14,8-1 20,16 7-20,12-17 9,20-3 13,12-17-22,16 7 8,8-23 7,0-7 10,20-3-25,-8-11 1,-28-16 9,0 0 3,0 0 9</inkml:trace>
    </iact:actionData>
  </iact:action>
  <iact:action type="add" startTime="182032">
    <iact:property name="dataType"/>
    <iact:actionData xml:id="d65">
      <inkml:trace xmlns:inkml="http://www.w3.org/2003/InkML" xml:id="stk65" contextRef="#ctx0" brushRef="#br1">23227 828 0,'0'0'19,"0"0"-19,0 0 13,-92-156 9,68 106-21,8 3 9,0 10-1,8 21 12,4 16-21,4 0 15,0 0-15,12 0 15,0 60 0,0 6-15,20 41 15,4 13-2,-4 23-12,-8 23 22,8-16-22,4-6 8,-8-28 4,8-16 2,-8-20-15,-12-23 18,8-14-18,-8-20 24,-12-13-24,-4-10 11,0 0-1,-16-76 6,16 76-16,0 0 20,0 0-20</inkml:trace>
    </iact:actionData>
  </iact:action>
  <iact:action type="add" startTime="182481">
    <iact:property name="dataType"/>
    <iact:actionData xml:id="d66">
      <inkml:trace xmlns:inkml="http://www.w3.org/2003/InkML" xml:id="stk66" contextRef="#ctx0" brushRef="#br1">23643 1121 0,'0'0'33,"0"0"-33,0 0 0,0 0 18,0 0-18,76 123 21,-68-56-21,-8-7 11,0 13 16,3-13-26,-3 7-1,20-11 9,-4-19 4,12 0 4,12-24-16,0-13 14,4-20-2,-4-13-13,0-17 33,-4-17-33,-20-9 1,0-8 15,-16-16-15,0 0 12,0 17-2,0 20 12,0 13-21,12 20-2,-12 30 20,0 0-19,12 0 25,4 83-26,8-23 9,4 23 2,12 1 5,12-8-16,-8-9 14,8-17 10,0-13-24,-8-14 0,-4-33 12,-8-17 5,0-13-17,-32 40 32,0 0-31,0 0-1</inkml:trace>
    </iact:actionData>
  </iact:action>
  <iact:action type="add" startTime="183034">
    <iact:property name="dataType"/>
    <iact:actionData xml:id="d67">
      <inkml:trace xmlns:inkml="http://www.w3.org/2003/InkML" xml:id="stk67" contextRef="#ctx0" brushRef="#br1">24566 995 0,'0'0'1,"0"0"29,0 0-30,0 0 0,64 130 19,-40-57-19,-8 3 8,4 4 6,0-16 7,-4-4-21,-12-17 8,4-20 4,3-6-7,-7-17 7,-4 0-2,0-93 2,12 26 4,0-40-16,8 4 18,4-10-4,4 23-14,8 7 14,8 6 1,-4 27-15,0 20 17,-4 13-16,-4 17 14,-8 40 0,4 10-15,0 4 24,0 12-24,-4 11 15,4-4-15,-16 10 17,4 1-7,0-8-7,-4-9 8,0-24 2,0-9 6,-12-18-19,4-6 13,-4-10 6,0 0-19,0 0 11,0 0 6,0 0-17</inkml:trace>
    </iact:actionData>
  </iact:action>
  <iact:action type="add" startTime="183576">
    <iact:property name="dataType"/>
    <iact:actionData xml:id="d68">
      <inkml:trace xmlns:inkml="http://www.w3.org/2003/InkML" xml:id="stk68" contextRef="#ctx0" brushRef="#br1">25533 1065 0,'0'0'27,"0"0"-27,0 0 0,0 0 34,44 93-34,-28-53 0,4-4 13,-4-19-12,8 6 11,4-19 0,0-4 6,0-34-18,-1-6 8,9-3 16,-8-17-24,-8-3 13,-12-10 1,-20 6-14,-24-3 24,-4 20-23,-3 10 13,-13 33-14,12 24 10,-4 23 0,20 27 5,0-1-10,24 8 6,8 6 7,12-4-18,20-23 16,-4-13-12,16-33 8,8-17 6,-1-33-18,-11-17 14,4 0-2,-20-17 4,-4 24-15,-20-14 12,-8 14 13,4 10-25,0 36-1,4 7 16,-4 0-15,12 50 11,4 3-1,20 21 4,-4 9-3,16 14-11,-4 36 22,0 7-23,8-10 11,-8 33 4,-4-7-14,-16 4 20,-12-27-21,-24-16 12,-28-7 4,-16-4-16,-20-9 25,-24-30-25,-16-34 22,0-26-22,1-41 4,15-22 10,8-54-4,24 0 12,20 0-22,40-7 4,16-3 16,40-29-20,32 12 13,-80 137 7,0 0-20,0 0 14</inkml:trace>
    </iact:actionData>
  </iact:action>
  <iact:action type="add" startTime="184715">
    <iact:property name="dataType"/>
    <iact:actionData xml:id="d69">
      <inkml:trace xmlns:inkml="http://www.w3.org/2003/InkML" xml:id="stk69" contextRef="#ctx0" brushRef="#br1">27735 468 0,'0'0'18,"0"0"-18,0 0 18,-108-23-18,40 16 11,-12 7 14,-12 17-25,8 13 14,0-10-13,8 27 11,8 13 8,8 6-20,8 17 17,8 1-17,20-14 13,24 10 4,16-10-17,36 0 15,4 3-1,20-3-13,0-14 34,12 4-34,8-26-1,8-8 14,-8-26-14,-12-10 16,-4-26-5,-80 36-5,0 0 3,0 0 1</inkml:trace>
    </iact:actionData>
  </iact:action>
  <iact:action type="add" startTime="185090">
    <iact:property name="dataType"/>
    <iact:actionData xml:id="d70">
      <inkml:trace xmlns:inkml="http://www.w3.org/2003/InkML" xml:id="stk70" contextRef="#ctx0" brushRef="#br1">27826 1068 0,'0'0'1,"0"0"-1,0 0 23,0 0-22,80 90 6,-48-87 11,16-6-18,-4-20 14,-4-4 12,0-10-26,-24-16 0,-4 0 12,-28 3-3,-24 0 6,0 13 8,-12-3-22,8 23-1,-8 17 24,12 27-24,0 3 16,13 17-15,3 9 12,20 14 5,16-3-17,4-4 10,11-3 10,13-10-21,12-10 14,0-27-14,-4-23 16,4-23-1,-12-14-15,0-6 13,-12-20 11,-12-10-22,-4-1-1,8 1 11,-16 10-1,8 23-4,4 17 13,-4 26-20,-8 7 10,8 40 17,4 3-27,4 14 15,-4 9-15,0 4 13,8-10 11,0 4-23,-8-14 3,0-14 7,0-29 3,-16-7 0,0 0-14,0 0 24</inkml:trace>
    </iact:actionData>
  </iact:action>
  <iact:action type="add" startTime="185706">
    <iact:property name="dataType"/>
    <iact:actionData xml:id="d71">
      <inkml:trace xmlns:inkml="http://www.w3.org/2003/InkML" xml:id="stk71" contextRef="#ctx0" brushRef="#br1">28446 662 0,'0'0'3,"0"0"21,0 0-24,56 143 21,-28-67-21,-12 1 13,4-10 1,-4-14-14,-12-10 15,8-26 0,-12 3-15,8-20 15,0 0 3,12-73-18,0 26 17,8-26-17,-4-17 15,16-7-11,-4-3 9,3 27 5,-7 6-18,8 34 16,-12 26-13,-12 7 8,8 54 4,12 22-3,-8 8-8,0 19 14,0-20-18,12 0 29,-12-16-29,0-14 11,12-16-11,-12-17 17,0-20-1,-28 0-16,0 0 14,0 0 0</inkml:trace>
    </iact:actionData>
  </iact:action>
  <iact:action type="add" startTime="186201">
    <iact:property name="dataType"/>
    <iact:actionData xml:id="d72">
      <inkml:trace xmlns:inkml="http://www.w3.org/2003/InkML" xml:id="stk72" contextRef="#ctx0" brushRef="#br1">29405 712 0,'0'0'18,"0"0"-18,0 0 15,0 0 7,0 0-22,-84-17 8,60 27 12,-4 7-19,4 9 10,-4 4 3,12 7-14,4-14 15,0 14 3,8-1-18,8-6 18,8 0-18,16-6 13,24 6 2,0-17-15,-4-10 15,4 4 5,4-7-20,8-10 12,0-3 12,-8-17-24,-4 6 1,-52 24 16,0 0-17,0 0 12,135-73 2,-135 30-7,-16 9 14,5 18-20,-9 9 11,4 7 3,12 7-15,4 3 21,0 3-21,0-3 13,67-3 0,-39-14-10,4-10 12,4-16 1,-12 0-15,-8-10 11,0 3 8,-16-10-20,-16 10 13,-12 10-10,-8 6 10,16 18 2,-16 6 7,4 16-22,-7 14 0,3 14 22,-4 6-22,8 6 18,-4 11-18,8-14 22,16-3-22,-4-7 11,28-3 5,4-16-1,24-1-15,-8-10 15,16-6-15,8-4 16,-1 4 1,1-14-17,-4-3 13,-4-13 6,-8 3-19,-8-13 13,-32 33-10,0 0 7,0 0 15</inkml:trace>
    </iact:actionData>
  </iact:action>
  <iact:action type="add" startTime="187098">
    <iact:property name="dataType"/>
    <iact:actionData xml:id="d73">
      <inkml:trace xmlns:inkml="http://www.w3.org/2003/InkML" xml:id="stk73" contextRef="#ctx0" brushRef="#br1">30224 502 0,'0'0'0,"0"0"12,0 0 13,0 0-25,96 80 9,-68-17 6,-12 4-15,8 6 16,-12-3-5,-8-14 8,0-19-19,-4-4 11,0-26 8,-4-7-19,4 0 25,0-67-25,4 34 0,8-24 22,12-13-22,4 4 15,12-17 1,4 16-16,20 20 12,4 4 10,8 30-22,-4 9 15,-17 18-15,-7 2 15,-20 18-11,-28-34 5,0 0 6,0 0 7</inkml:trace>
    </iact:actionData>
  </iact:action>
  <iact:action type="add" startTime="191904">
    <iact:property name="dataType"/>
    <iact:actionData xml:id="d74">
      <inkml:trace xmlns:inkml="http://www.w3.org/2003/InkML" xml:id="stk74" contextRef="#ctx0" brushRef="#br1">18524 3359 0,'0'0'19,"0"0"-19,-96-40 12,28 14 10,-4-17-22,-4 3 12,-4-4 4,0-12-16,-4-11 16,4-13-11,-4-3 5,4-7 2,4 0 7,17 0-19,3 0 20,8-16-19,8 16 7,12 6 11,0-12-19,0 16 19,4 7-19,-4 16 11,0-3 7,0 10-18,16-20 12,0 10 10,-4-7-22,4 11 16,12-4-15,0 10 29,12 0-30,0 7 0,4-14 11,8-3 4,-4 0-2,4-10-13,16 4 21,-4-8-21,8 4 10,8-10 11,-8 4-21,8-14 10,4 13 11,11-3-20,25 4 8,16 2 12,4 5-21,-4 2 19,36-3-19,8 0 12,-4 0 5,7 7-17,1 13 26,0-3-26,-28 23 18,-8-7-18,4 20 21,8 4-21,-8 20 7,-9-1 10,17 11-17,8-4 14,4 11 5,-20-1-19,12-10 13,-4 11-10,-9-1 9,-15-7 6,-8 8-18,8 2 15,8 14 2,-16 4-17,-8 22 18,0 1-18,-12 3 30,-8 10-30,16-27 4,-9 0 6,-7 1 9,-16-8-19,-4 4 14,0 24-3,0 19 15,-8-3-26,0 6 0,-4-12 14,-4-1-1,-16-17-12,4 1 13,-12-7 0,-8 10-13,-4-3 13,-4-7 2,-20 6-16,4-9 15,-16-7 6,-4 10-20,-12-7 3,-4 7 6,0 10 5,0 3 1,-8-3-16,8 3 9,-12 1 17,-11 16-25,-13 16 3,-16-16 10,12-7 3,0-3-17,-12-10 18,0-10-18,-12-3 15,-4-1-10,5-6 10,-1-10-10,-16 7 9,-12-4 0,12 1-14,0-4 11,0 3 3,-8-10 11,17 7-25,-5-23 1,8 6 12,-8-16 0,12-1-9,8-9 11,-8-4-7,-24 4 16,17-20-22,11 16-2,32-16 16,8-4-1,4 11-15,20-8 15,-4 4-3,16-6-8,0 2 10,0 4-2,12-16-5,-8 2 11,20-2-18,4-8 19,8-9-19,4 0 20,0-7-19,0 60 7,0 0 7,0 0 9</inkml:trace>
    </iact:actionData>
  </iact:action>
  <iact:action type="add" startTime="202240">
    <iact:property name="dataType"/>
    <iact:actionData xml:id="d75">
      <inkml:trace xmlns:inkml="http://www.w3.org/2003/InkML" xml:id="stk75" contextRef="#ctx0" brushRef="#br1">18791 4372 0,'0'0'11,"0"0"10,-96 27-21,45 9 9,-1-19 3,8 13 13,4 3-24,12 0-1,0-3 30,4 0-30,12 10 0,8 4 11,4-11 2,12 7 2,4 0 4,8-3-19,-4-7 4,20 6 8,0-9 6,0-10-18,11 6 10,13-17 12,12-6-22,12 0 8,-4 0 9,0-6-17,-8-1 14,-8 0 8,-4 7-21,-4 7 7,-4 6 14,8 4-21,-8 13 6,-4 0 11,0 0-18,-8 10 20,-17 10-20,-3-7 13,-12 4 4,-12-4-17,-12-3 15,-12-3-1,-3-4-14,-1-13 25,-12 10-25,-12 0 8,-16-7 4,-12 7 9,8-16-21,-8 16 13,0-20-13,12-4 20,4 1-20,8-14 9,4-6 6,20 0 3,-20-11-17,12 8 20,8-18-21,4 8 15,4 9-15,12-6 12,0 9 9,0 1-21,8-10 12,4-4-3,0 11 12,12 6-21,-8-7 18,8 4-18,-12 13 8,0 0 11,0 0-19</inkml:trace>
    </iact:actionData>
  </iact:action>
  <iact:action type="add" startTime="203387">
    <iact:property name="dataType"/>
    <iact:actionData xml:id="d76">
      <inkml:trace xmlns:inkml="http://www.w3.org/2003/InkML" xml:id="stk76" contextRef="#ctx0" brushRef="#br1">20050 5388 0,'0'0'1,"0"0"19,0 0-20,0 0 14,0 0 4,0 0-17,0 0 11,0 0 9,36-100-21,-48 83 9,8-9 4,-8 2 3,0-9-16,0-20 24,-4-14-24,4-20 13,-4-9-13,16 9 16,0 4-12,0-17 7,0 7 7,12 13-18,4 10 14,-16 20-2,16 7 6,-8 33-18,8 3 10,0 7 6,-4 40-15,16-13 16,-12 16 9,12 27-26,4 13 0,0 0 14,-4 1-4,8-11-7,-8-20 6,0-6 13,0-10-22,0-24 14,-4-3 2,0-20-16,-8-3 13,-12-21 4,-4 8-17,0-11 13,0-10 3,-16-39-16,16 6 17,-12-7 1,12-6-18,0 20 4,8 13 20,-4 13-24,0 10 20,4 11-19,-4 16 10,8 3 6,0 4-17,12 13 11,-8 10 5,0-4-16,0 14 17,4 0-2,0 0-15,4 14 15,0-11 4,-4 10-18,3 17 3,5 0 6,-4 17 2,4-4 11,4 10-23,4-16 4,4-7 8,4 0 0,16 3 0,-4-10 2,0-13-13,-4 4 19,-8-11-16,-16-16 8,0-1 4,-4-6-16,-8-10 11,-4-10 6,-4-13-17,-8 13 19,-8-20-18,-8-7 11,16 37 1,0 0-9,0 0 12</inkml:trace>
    </iact:actionData>
  </iact:action>
  <iact:action type="add" startTime="204570">
    <iact:property name="dataType"/>
    <iact:actionData xml:id="d77">
      <inkml:trace xmlns:inkml="http://www.w3.org/2003/InkML" xml:id="stk77" contextRef="#ctx0" brushRef="#br1">21365 4682 0,'0'0'20,"0"0"-20,-20-134 18,4 28-18,0-14 13,-12 23 15,0 7-28,4 24 0,0 19 14,20 1 1,-12 12-12,4 18 8,4 6 0,16 3 3,-8 7 3,12 0-17,0 0 18,-4 73-18,4-46 10,0-4 10,4 21-20,20 29 13,4 10 6,12 14-19,4 19 15,0 4-15,0-10 16,8-10-12,-8-7 27,-17-23-31,1-10 1,-8-7 10,-8-13 2,0-13 5,-20-4-18,4-19 16,-8-1-16,0-3 15,0 0 0,0 0-15,-52-67 18,36 47-7,-8-20-11,0-13 14,24 53 4,0 0-18,0 0 20</inkml:trace>
    </iact:actionData>
  </iact:action>
  <iact:action type="add" startTime="205179">
    <iact:property name="dataType"/>
    <iact:actionData xml:id="d78">
      <inkml:trace xmlns:inkml="http://www.w3.org/2003/InkML" xml:id="stk78" contextRef="#ctx0" brushRef="#br1">21840 3949 0,'0'0'0,"0"0"0,0 0 0,0 0 9,0 0 8,0 0 0,0 0-16,-68 127 7,28-68 17,1-2-25,-17-7 8,0 10 11,-8-17-18,0-16 13,16 0-14,8-14 15,4 10 1,16-23-15,12 0 14,4 7-11,4-7 10,0-7-6,44 1 18,-16-1-25,12-3-1,12 20 14,20-3 3,8 6-17,7 17 15,-3 3-4,0 0 4,8 17-14,4 0 12,12-13 1,0 13-14,-12 0 15,-4-7 8,4 1-22,-4-8 3,3-2 7,-11-5 0,-8-9 2,-20-3 9,-28-4-21,-28-9-1,0-4 25,0 0-25,0 0 17</inkml:trace>
    </iact:actionData>
  </iact:action>
  <iact:action type="add" startTime="208434">
    <iact:property name="dataType"/>
    <iact:actionData xml:id="d79">
      <inkml:trace xmlns:inkml="http://www.w3.org/2003/InkML" xml:id="stk79" contextRef="#ctx0" brushRef="#br1">21896 5574 0,'0'0'20,"0"0"-20,-88 47 21,20-14-20,-7-3 11,7-10-2,-12 0 6,8-10-16,-4 7 18,4-4-17,-4-9 11,16 6 7,0 6-19,4-9 11,-12 3 11,0-4-22,0 1 14,-4 10-14,0-7 13,17-4 1,3 4 1,-8 7-14,-4-7 15,-4 3 2,0 1-18,-4-4 16,8-7-16,8 7 18,4-10-18,12 17 18,-4-11-9,-8 1-6,0-4 8,-16 4 5,-4-7-1,-4 3-14,21 4 23,-9 0-24,20-4 8,-8 7 10,0-3-18,-4-7 13,0 0-9,-8 0 10,-4 0 1,0-7-1,0 4-14,12 3 15,0 3 0,-12-10-15,0 4 16,-8 0-16,5-7 16,7 3 3,8-3-19,4 10 13,12-13-9,-4-11 6,-8 18 5,0-18 5,-4 8-20,4-8 4,-4-2 6,4-4 9,8-13-19,8 3 18,8-4-5,12 1-13,4 3 16,8-13-3,4-7 4,0 16-17,0 4 4,8-6 8,0 16 3,8-13-5,-4 3-6,4-4 7,0-6 10,8 0-21,-12-23 11,16 6 10,0-2-21,-4 2 14,8 7-14,4-7 16,16 14 2,4-14-18,24-6 10,0-20 13,0 20-22,0 3 16,7-4-17,21 4 11,8 11 0,-4-15 10,-8 8-21,-8-1 10,24 14 6,16-11-16,-8 11 23,3 10-23,1 6 3,8 1 9,4-1-3,-12 20 12,8-13-20,12 10 9,-9-6 9,-23 2-19,12-2 12,20 2 2,-12 14 3,-8-3-17,4 13 16,12 13-15,-17-3 16,1 7-17,-16 10 15,12 3 2,-20 6-17,-12 11 13,-16 0 7,-12 9-19,-12 7 10,-4-3 3,-8 7-14,7 6 23,-11 1-23,-8 12 11,-4 11 2,-4-7 6,-12 0-19,-12 16 15,-12 7-15,-4-9 15,0 9 2,-8-23-16,-12-13 17,4-18-17,-11 11 11,-17 10 7,0-10-19,-8-3 12,-8 6 0,-4-13-8,8 7 8,-8-14 5,-24 4-17,-8-4 23,4 10-23,-8 7 13,5-3-2,3-7-8,0 0 7,-4-17 13,12-3-22,24-13 8,8-4 4,16-6 6,12-11-18,4-6 13,16 0-14,12-6 15,8-4-1,0 3 2,24-23-15,4 10 16,16-20-17,-44 40 13,0 0 2,0 0-15</inkml:trace>
    </iact:actionData>
  </iact:action>
  <iact:action type="add" startTime="210564">
    <iact:property name="dataType"/>
    <iact:actionData xml:id="d80">
      <inkml:trace xmlns:inkml="http://www.w3.org/2003/InkML" xml:id="stk80" contextRef="#ctx0" brushRef="#br1">22572 4602 0,'0'0'17,"0"0"-17,0 0 10,0 0 6,0 0 5,0 0-21,0 0 18,80-90-17,-56 73 8,12 1 14,-5-11-23,9 17 10,0-3 9,0-11-18,4 1 7,4 0 9,-4-7-17,8 3 14,8 0 3,16-6-17,-8 10 13,12-11-10,0-9 14,-12 3-1,0 4-15,0-14 11,16-10 8,-5 13-20,-3-3 16,-4 3-16,-4-6 11,0 10 9,-16 13-20,12-10 15,-8 3-5,12 1-6,0-1 15,0-3-19,0-3 11,-16 3 10,0-4-21,-4-6 11,4 17 1,-1-7 7,1 4-19,-8 12 18,8-2-17,-8 9 11,4-10 8,-16 21-20,4-4 14,-16 0-14,0-4 15,-4 8 10,0 2-24,-4-2-1,0 6 10,-8-17 12,8 10-22,-4 4 19,-4 0-19,0-11 14,4 4 1,-4 10-15,8-6 17,-8-8-1,4 4-16,8 7 16,-4-7-16,0 3 13,12-3 1,-8 4 9,0-18-23,0 11 0,8 6 30,-8-9-30,4 2 0,-4 11 13,-12-10 11,8 3-24,-8 7 3,-4-1 8,0 1 19,0 0-30,-56-1 0,28 4 27,-12 0-27,0 0 13,-4-3-13,-8 3 23,-4 0-23,12 0 12,-8-7 3,4 14-15,4-14 16,4 1-2,0-4-14,0 10 20,-4 0-19,5-7 12,-13 14 4,12-7-16,12 10 14,0-10 2,12 6-17,4 4 15,12-10-15,0 4 24,0-1-24,44 4 17,-8-7-17,-8 3 17,12 7 0,3-4-17,21 1 10,-8-4 6,12 4-16,-4 0 17,-16-7-4,16 0-13,-20 0 17,8 0 1,-4-7-18,-4 14 18,12-7-18,-4-7 16,0 7-16,-8-7 16,-4 7-7,-4 0 8,-16-3-16,4 3 14,-8 0-11,-4-7 16,0 1-20,-12 6 22,4 0-21,-4-10 16,0 3-17,0 11 12,0-1 7,0 7-19,0-4 18,-48 1-18,28-4 14,4 11 2,4-4-16,8 0 15,-8-7 5,0 10-20,-4 11 17,4-14-17,0 3 14,-4 17-9,0-7 8,8-3 0,-16 4 0,8 6-12,4-10 14,-4-4 2,0 18-17,16-28 14,-12 18 9,0-11-23,0 10 0,8-13 24,-4-3-24,4 13 17,4-7-17,0-3 13,0 7 3,0-1-16,-12-6 15,12 14 2,-4-14-16,-4-4 9,4 11 8,4-4-18,-4 1 19,-4 9-19,16-13 16,-8-3-12,0 9 18,0-6-22,-8 0 18,8 4-17,8 2 15,-8-9 1,0-7-16,-8 3 13,8 4-13,0-4 9,-12-3 9,12 0-19,0 0 15,0 0 2</inkml:trace>
    </iact:actionData>
  </iact:action>
  <iact:action type="add" startTime="215707">
    <iact:property name="dataType"/>
    <iact:actionData xml:id="d81">
      <inkml:trace xmlns:inkml="http://www.w3.org/2003/InkML" xml:id="stk81" contextRef="#ctx0" brushRef="#br1">18108 4495 0,'0'0'8,"0"0"17,-124-100-25,16 27 20,0 6-19,0-3 5,-3-9 13,7-5-19,8-12 24,-12-8-24,4 18 21,4-4-20,-4 0 13,20 3-14,-8-6 18,8 3-3,-11 14-15,7 16 21,16 10-21,4-4 12,16 14-6,12-3 3,12 13 9,4-3-18,16 6 18,-12 17-12,16-3 11,4 13-17,-8 0 20,16 0-20,4 0 13,-8 60-3,8-37 9,0-6-18,4 3 18,0 16-19,8 24 16,4 10-12,12 14 11,-12 15 3,12 18-18,-4-17 7,-8-13 8,-8-27-8,-12-14 10,16-26-17,-16 3 15,0-23 4,-4 0-19,-16-50 5,-4 14 6,-12-11 17,0-19-28,-12-21 0,12-13 15,-16-10 6,-4-6-21,4-14 19,8 3-18,8 14 14,0 13-15,4 13 15,8 24-4,0 26 7,16 7-17,-8 24 10,4 6 16,16 0-27,0 63 0,8-30 10,32 1 0,24 9 6,-4-13-16,20 30 23,32 7-23,11 2 15,-11 11-1,4-10-14,-28-16 14,-8-11 1,-12-6-15,-8-11 12,-12-12 11,-20-8-23,-24-6 4,-4 0 9,-12 0 12,0 0-25,0 0 16,0 0-16</inkml:trace>
    </iact:actionData>
  </iact:action>
  <iact:action type="add" startTime="216939">
    <iact:property name="dataType"/>
    <iact:actionData xml:id="d82">
      <inkml:trace xmlns:inkml="http://www.w3.org/2003/InkML" xml:id="stk82" contextRef="#ctx0" brushRef="#br1">18224 3942 0,'0'0'1,"0"0"19,0 0-20,0 0 5,0 0 17,0 0-22,0 0 10,0 0 12,64 124-22,-44-65 17,16 18-17,-8 0 20,0-4-20,4-13 14,8-7 1,0 1-14,-12-8 15,-4-13-11,-12-16 8,0 6 4,-20-13-17,-8-3 18,-12-4-17,-4 1 13,-32-1 2,-20 4-16,-32 3 30,-16-10-30,8 10 0,-28 3 12,-8 4 2,25 3-1,27 3-13,32-6 13,40 3 1,12 3-8,28 0 8,32-13-4,-36-10-5,0 0 4,0 0 15</inkml:trace>
    </iact:actionData>
  </iact:action>
  <iact:action type="add" startTime="222112">
    <iact:property name="dataType"/>
    <iact:actionData xml:id="d83">
      <inkml:trace xmlns:inkml="http://www.w3.org/2003/InkML" xml:id="stk83" contextRef="#ctx0" brushRef="#br1">23135 5338 0,'0'0'12,"84"-17"8,32 1-20,20-4 13,12 3 1,-1-13-14,-11 10 20,-12-3-20,-8-1 12,-4-2 9,-4 9-21,-16-10 13,-12 4-9,-24 13 7,-12-7 7,-8 11-18,-20-4 12,-4 3 0,-8 7 11,-4 0-23,0 0 9,0 7 6,-44-7-15,16 10 16,0-20 10,-8-4-26,8-16 0,0 0 11,0 1 0,16-5 9,-4 4-20,4 20 11,8-6 5,4 6-16,4 3 14,-4 7 3,4 0-17,4 0 14,8 0 5,0 0-19,8 0 17,4 0-17,0 43 14,28-19-11,12-8 10,19 11 7,-7-1-20,-12-6 10,-16-3 12,-20 6-21,-20-9 8,-12 12 8,-8 8-17,-20 6 14,-16 13 0,-12 14-14,8-7 21,8-4-21,20 7 11,24-16 8,20 20-19,-24-67 10,0 0 8,0 0-17</inkml:trace>
    </iact:actionData>
  </iact:action>
  <iact:action type="add" startTime="223211">
    <iact:property name="dataType"/>
    <iact:actionData xml:id="d84">
      <inkml:trace xmlns:inkml="http://www.w3.org/2003/InkML" xml:id="stk84" contextRef="#ctx0" brushRef="#br1">26168 4232 0,'0'0'32,"0"0"-32,0 0 0,0 0 19,-52-130-18,28 87 21,-8 0-21,-8-7 13,-4 10-2,-20 3-11,-4 4 12,0-1 5,1 24-18,-1 10 13,16 0-8,8 14 17,8 19-22,-4 24 14,0 13-5,12 20 7,0-7-16,24-7 11,8 11 7,24-14-18,12 11 14,12-1 4,0 0-17,4-13 16,12-20-16,4-3 16,3-11-17,-3-19 13,8-4 1,-4-6 4,-20-20-18,-16 6 20,-12-3-20,-12-13 16,-4 3-15,-8-17 12,-8 20-5,-8-9 10,8 9-18,4 7 20,0 3-20,0 1 9,0 6 6,0 0 0,16 0-15,-4 46 17,16-19-13,0-10 10,12 3 1,0-7-15,12-16 15,16-27 1,0-4-16,-12-16 18,-12-16-17,-20-4 26,-16-10-27,-32 3 18,-20 31-17,-8 2 14,-12 14-15,-4 24 11,-12 29 9,8 14-20,12 13 13,24 3 5,16 17-18,28 0 19,8-7-19,12-16 18,12-7-18,4-14 11,8-12 1,4-14 5,4-24-17,-16-2 15,-4-34 4,-8 6-18,-8-6 10,-8-6-7,-8 6 11,4 0-6,-8 20 9,-4 20-18,4 20 14,4 0 6,-4 57-20,20 26 12,0 13-8,4 11 16,0-20-19,0-1 10,-1-12 1,1-31 10,-12-10-22,-8-33 9,-4 0-6,4-60 11,-8 0 2,-8-23-16,16-24 15,-8 11-1,4 6-11,4 13 10,8 21 3,-4 9 1,0 30-16,4 4 3,0 13 5,12 17 6,-4 6 1,4 20-16,-4 7 21,-8 20-21,0-3 11,0-11 4,-16-22-15,8-4 21,-8-24-21,12-6 23,-12 0-22,4-60 17,4 24-17,8-21 15,4-6-16,12 16 16,-4 11 2,-8 16-18,4 20 13,4 6 0,-4 18-9,4 19 14,12 17-18,-12-7 13,8 10 0,8-13-8,-12-16 5,4-24 3,-4-10 5,4-44-18,-8-22 17,-4 6-17,-8-23 20,0 6-16,4 0 5,-12-3 3,0 10 3,8-3-15,7-10 21,-7 3-21,-4-10 14,12 7 8,-8-24-22,-16-13 3,-12-6 8,-16 9 0,-7 31 5,-5 32-3,-4 14-13,-12 20 14,-12 34 5,16 26-19,0 20 17,36 59-17,16 31 12,32 17 2,20 36 2,12 7-16,0-10 20,-8 3-20,-12 7 22,-9-20-22,-15-41 14,-20-42-13,0-30 11,-12-27 2,-4-17 2,1-33-15,-13-50 15,16-10-15,16-30 12,8-6 4,12-28-16,3-2 18,9 6-19,-4 30 13,-4 17-1,-4 33-1,-8 20 10,8 10-21,16 26 13,16 11-13,12 13 20,12-7-19,-12-19 11,0-24 1,0-27 2,-16-13-14,-28-7 19,-20-13-20,-20 14 12,-20-11 5,-8 21-17,-4 6 21,-8 36-21,4 11 13,-20 46 3,4 7-16,28 23 14,28-6-3,28 6-7,36-3 7,12-16 9,16-28-20,4-29 12,0-31 4,4-12-16,-28-27 15,-8-4 5,-24-6-20,-12-4 11,-8 10-7,-20 14 14,8 23-8,-8 17 5,12 13-14,-8 0 16,28 80-17,0-27 15,8 14 5,8-14-20,8-3 18,-5-17-17,1-33 14,-4-10-15,-8-26 12,0-18 7,-4 4-19,-16-10 14,12 0-3,-8 7 4,-4 23-15,0 4 21,-4 26-21,8 0 10,-4 50 5,8-7-11,4 3 11,4 14 1,4-10-16,8-23 12,-8-7 9,0-20-20,8-30 10,-8-7 5,-8-9-15,0-14 15,-4 7-16,8 9 12,-16 14 3,0 17 8,-4 13-23,8 0 4,0 60 4,4-10 2,-4 16 8,4-9-18,8 3 20,0-10-20,-4-27 18,4-13-14,0-10 6,4-26 4,0-28 0,12-6-13,-8 7 12,4 10 7,-12 3-19,-4 7 12,-1 26 1,-3-3-14,0 10 16,12 37 1,0-14-17,12 7 21,-12-20-21,-4-20 15,0-27-15,-20-9 9,-8-4 4,-20-17 4,-12 10-17,0 7 15,-16 14 5,-12 19-20,9 27 13,-9 17-10,12 43 11,20 20 4,32-7-18,24-3 14,20-4 3,20-22-17,4-11 21,3-43-21,-7 0 8,4-30 10,-12-20-4,-16-40-14,-4-33 16,-16-7-16,-8-23 19,-12 3-15,-12-10 17,-8 10-21,-12 30 15,4 30-15,8 44 15,8 16 4,-4 23-19,4 7 12,16 53 8,8 14-20,20 53 17,16 23-17,8 14 12,-4 2 2,4 15 13,-4-11-27,-20-7 0,-4-39 14,-8-34-13,-16-26 11,4-40 6,-4-17-18,12 0 12,8-97-3,-8 37 6,8-10 1,0 23-16,-8 4 24,8 13-24,-8 24 4,12 12 8,4 17-2,32 1 6,16 2-15,11-19 12,-7-14 4,-12-19-17,-8-14 16,-24-13 3,-12-27-19,-32 26 16,-16-12-16,-12 12 15,-8 8-5,-16 19 6,-8 24-16,-4 19 20,12 21-20,5 16 19,23 21-18,24 26 14,12-10-6,28-1 6,19-9-15,1-10 14,8-26 13,0-4-27,4-27 0,-8-13 13,4-20-5,-8-17 10,-16-26-18,-24-34 14,4-3 7,-16-9-19,12-5 2,8 24 7,4 14 1,-4 29 2,-4 11 1,4 29-14,-8 7 15,-4 0-16,8 76 16,-16-9-6,-4 10 6,0 9-16,0 4 17,-4-20-17,-8 3 16,0-26 2,0-40-18,0 9 15,0-16-15,12 0 16,12-63-1,0 20-15,12-10 15,4-17 6,16-24-21,12-16 15,24 4-15,12-7 16,-13-4-2,1 20-14,-12 24 13,-16 10 13,-8 13-26,-8 23 0,-8 1 16,0 26-3,4 0-12,4 3 17,8 10 9,8 7-27,0-3 1,4 0 15,-16-4-16,0-10 17,-8 11-13,-4 5 8,-4-12 1,-12-7-5,-12 3-5,0-3 13,-68 0-6,68 0 6,0 0-16,0 0 17</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2:01:04.717"/>
    </inkml:context>
    <inkml:brush xml:id="br0">
      <inkml:brushProperty name="width" value="0.05292" units="cm"/>
      <inkml:brushProperty name="height" value="0.05292" units="cm"/>
      <inkml:brushProperty name="color" value="#FF0000"/>
    </inkml:brush>
  </inkml:definitions>
  <iact:action type="add" startTime="44338">
    <iact:property name="dataType"/>
    <iact:actionData xml:id="d0">
      <inkml:trace xmlns:inkml="http://www.w3.org/2003/InkML" xml:id="stk0" contextRef="#ctx0" brushRef="#br0">19139 7843 0,'0'0'22,"0"0"-22,-92 40 19,36-24-19,-8 11 12,-16-11 13,12 1-24,-12-14-1,13 4 24,-5 20-24,8-21 11,0 1-7,8-14 11,0 7-5,-12 0 15,4-6-25,-4 6 1,8-10 11,-4-4-4,8 18 19,4-11-27,-12 0 9,-8 7-3,-8 0 1,1-3 6,-5 6 5,4-13-18,4 17 20,8-14-19,-4-3 12,-8 10 0,0 0 5,-4-13-18,8 10 18,4-7-18,8 3 16,8-3-14,-12-3 11,-3 3 4,-5-7-17,-4 1 14,12 2 2,12-6-15,4 4 11,-4-14 6,4 10-18,-12-17 12,4 10 5,8-3-17,-4 4 17,16-8-5,4-6-12,8 7 23,8-10-23,8 3 10,4-7 3,16 4 2,-4 3-15,-4-7 20,12-6-20,0-4 14,4 4 6,0-13-19,20 12 12,-4-6-13,16-3 17,8 6-2,8-9-15,16-4 16,4 3 2,0 1-7,8 16 5,0-7-16,16 4 1,19-4 6,17 4 5,-4-7 9,28 3-21,-4 4 13,-4-4-2,7 14-3,17 3 8,-8 13-16,0 1 19,0 12-19,12 1 13,-9 13 3,17 3-16,-12 14 13,-12 16 5,12-6-17,-16 16 13,-13 21 9,1 2-22,0 18-1,-20 9 12,-24-13 3,-16 16-4,-4-6-7,0 0 12,-33 17-12,-7-7 5,-28 3 11,-12-6-20,-24-14 10,-12 0 12,-20 14-22,-23-4 10,-13-7 5,-24-2 2,-8-18-17,-12 11 18,-8-10-18,-16-7 15,-12 0-12,9-7 11,-9-7 2,-16-2-16,0-4 11,-12-17 5,-20-16-13,1-14 14,-9-6-13,-4-14 6,20-16 4,-4 9 3,17-16-17,19-9 15,-40-1-11,208 60 5,0 0 14,0 0-23</inkml:trace>
    </iact:actionData>
  </iact:action>
  <iact:action type="add" startTime="49282">
    <iact:property name="dataType"/>
    <iact:actionData xml:id="d1">
      <inkml:trace xmlns:inkml="http://www.w3.org/2003/InkML" xml:id="stk1" contextRef="#ctx0" brushRef="#br0">20869 7180 0,'0'0'10,"0"0"13,104 0-21,-8 0 4,12 0 22,12 0-27,16-4-1,28-2 13,-1 6-5,33-7 4,20-10-6,-12 1 9,24-4-1,3-4-14,5-5 13,20 9 6,-4-14 1,15-2-20,-7-1 0,36-10 9,-12-3 14,11-20-22,1-10 15,0-6-16,-25 3 11,13-1 4,-12 14 8,8-6-23,-37-1 0,-3-3 11,-36-3-2,0 0 9,-12 6 1,-33 17-19,-27 10 12,-36 4-11,-4 9 13,-36 20 5,-24-6-19,-24 20 16,-48 13-16,-12 0 12,-12-4 4,-20 4 4,-12 4-20,12-1 14,8-10-13,17 1 15,19-8 3,-8 8-19,20-4 4,4-7 6,16 0 3,8-6 1,0 6 1,48-3-15,-20-6 13,12 6 6,-4 6-19,7 8 16,21 2-16,4 8 14,12 2 2,0 4-15,-12 0 16,-12-3-17,-16 16 14,-36 4 4,-4 3-17,-20 3 16,-20 14-16,-16 13 13,-20 3-4,-4 17 8,24-7-17,28-23 8,28-60 12,0 0-21,0 0 14</inkml:trace>
    </iact:actionData>
  </iact:action>
  <iact:action type="add" startTime="54428">
    <iact:property name="dataType"/>
    <iact:actionData xml:id="d2">
      <inkml:trace xmlns:inkml="http://www.w3.org/2003/InkML" xml:id="stk2" contextRef="#ctx0" brushRef="#br0">27826 3260 0,'248'266'8,"-172"-93"12,-72-60-20,8-23 10,4-23 12,8-20-22,4-4 13,0-20 8,-4 7-21,-8-23 3,4-1 20,-16-6-23,-4 0 13,-24-59 3,24 59-15,0 0 12,0 0 5</inkml:trace>
    </iact:actionData>
  </iact:action>
  <iact:action type="add" startTime="54796">
    <iact:property name="dataType"/>
    <iact:actionData xml:id="d3">
      <inkml:trace xmlns:inkml="http://www.w3.org/2003/InkML" xml:id="stk3" contextRef="#ctx0" brushRef="#br0">28570 3413 0,'0'0'20,"0"0"-20,0 0 14,0 0 5,0 0-18,0 0 7,0 0 14,0 0-21,0 0 7,40 100 6,-16-57 5,-8 10-19,12 4 13,12 6-12,4-16 14,7-4 8,-3-6-22,-4-11-1,-4-12 13,-8-18-3,4-22 7,-20 2-13,0-29 9,-8 3 0,-20-13-12,0-27 15,-12 0 0,4 0-16,-4 7 16,8 29 0,4 18-16,12 23 16,12 13-16,-8 0 13,20 0 3,0 66-16,20-26 15,8 30 11,16 3-26,-12-6 0,12 0 9,-16-17 21,-8-14-29,-4-3-1,-12-19 16,0-14-1,-20-14-14,-8-16 13,4-16 0,-4 46-14,0 0 15,0 0 1</inkml:trace>
    </iact:actionData>
  </iact:action>
  <iact:action type="add" startTime="55400">
    <iact:property name="dataType"/>
    <iact:actionData xml:id="d4">
      <inkml:trace xmlns:inkml="http://www.w3.org/2003/InkML" xml:id="stk4" contextRef="#ctx0" brushRef="#br0">29417 3220 0,'0'0'6,"0"0"17,0 0-23,0 0 7,84 109 6,-44-42 9,0-10-22,-12 9 11,8-22 13,-16-4-24,4-14 0,-12-9 11,4-7 1,-8-10 5,-8 0-17,-20-70 16,8 13-3,8-19-13,0-14 20,-4-4-19,20-9 13,4 7 1,12 12-15,20 14 14,-16 17 5,19 20-19,-11 23 15,4 10-11,4 20 24,-8 30-28,0 0 1,0 16 15,0 4-13,-8 4 10,-4-14-4,0 9 6,-16-25-11,4 2 12,4-19-13,-16-10 8,0-17 3,-12 0 3,-16-54-17,24 54 13,0 0 1,0 0-13</inkml:trace>
    </iact:actionData>
  </iact:action>
  <iact:action type="add" startTime="55934">
    <iact:property name="dataType"/>
    <iact:actionData xml:id="d5">
      <inkml:trace xmlns:inkml="http://www.w3.org/2003/InkML" xml:id="stk5" contextRef="#ctx0" brushRef="#br0">30308 3066 0,'0'0'1,"0"0"13,0 0 3,120 54-17,-64-38 22,8-26-21,4-3 10,4-24 11,-4-6-22,-16-14 8,-13 4-2,-15-4 5,-24 11 4,-24-1-1,-11 11-14,-13 22 15,-16 14 1,0 7-16,-4 10 18,12 26-18,4 23 13,24 11 6,12-17-19,28 7 14,4-14 1,12-13-15,28-10 15,8-37 0,4-16-15,0-17 14,-12-30 3,-16-10-17,-17-3 24,-23-7-24,-11 0 9,-5 20 6,0 10-15,-8 17 18,16 13-3,4 30-15,8 0 14,16 0 1,8 60-15,27-14 16,9 21-2,4 16-14,4 30 20,8 14-20,4 0 15,8 13-12,-12 13 10,0-3 1,-24-14 1,-12-16-14,-20-7 16,-12-19-17,-36-8 13,-16-6 3,-20-37-2,-32-9-14,-16-24 18,-4-34-18,8-22 16,12-28 1,36-25-17,16-5 15,24-9-12,8 10 5,28-27 12,12 3-20,-32 127 14,0 0 1,0 0-15</inkml:trace>
    </iact:actionData>
  </iact:action>
  <iact:action type="add" startTime="56951">
    <iact:property name="dataType"/>
    <iact:actionData xml:id="d6">
      <inkml:trace xmlns:inkml="http://www.w3.org/2003/InkML" xml:id="stk6" contextRef="#ctx0" brushRef="#br0">30200 5454 0,'0'0'16,"0"0"-16,0 0 18,0 0-18,0 0 14,-92-99 2,48 72 5,4-23-21,-16-3 0,-8-14 31,-16 14-31,-3 23 1,-5 13 13,4 20-6,12 24 13,-8 13-21,28 17 10,0 13 14,20 13-24,8 20 0,12 30 30,24 27-30,16-17 0,24-33 12,20 7 9,36-20-21,28-28 10,4-19 3,-17-26 8,-11-48-20,-4-22 2,-4-14 19,-12-23-22,-8-4 21,-16 4-21,-24 23 11,-16 20 12,-8 20-22,-16 13 3,-4 7 4,0 0 2,8 0 5,8 50 2,16-43-17,20-14 14,16-13-10,0-10 12,-5-26-12,-23-18 8,-12 1 7,-12-20-19,-20 9 14,-20 18 2,-20 16-16,-8 10 14,-27 27-3,-5 26-6,4 17 7,16 13 8,24 34-20,24 6 11,12 17 4,8-7-15,36-16 20,4-21-20,20-12 14,-8-18 0,0-22-10,-4-18 7,-8-12 3,-13-24-10,-11-23 16,0-4-20,-4-6 12,-4 6 11,4 17-23,0 23 4,-4 24 8,0-4-3,0 17 4,-8 0 4,8 60-17,-8-23 13,16 0 4,-12 9-17,16 8 19,-8-11-15,8 0 7,0-3 4,-4-20-15,4-10 12,-8-10 6,-16 0-18,0 0 16,0 0-12</inkml:trace>
    </iact:actionData>
  </iact:action>
  <iact:action type="add" startTime="58004">
    <iact:property name="dataType"/>
    <iact:actionData xml:id="d7">
      <inkml:trace xmlns:inkml="http://www.w3.org/2003/InkML" xml:id="stk7" contextRef="#ctx0" brushRef="#br0">31195 5245 0,'0'0'0,"0"0"13,0 0-1,96 123 11,-52-53-23,-4-7 12,0-3 7,-12 10-18,-12-20 12,4-17-12,-16-13 18,8-13-19,-12-7 21,-12-60-21,8 0 17,-8-7-17,4-23 18,16-9-14,-4 12 30,20-6-34,-8 9 0,8 28 15,0 9-15,-4 30 16,4 17 0,-8 10-15,20 34 16,-8 16-17,4 16 15,8-9 2,0 10-17,8-4 15,-5-13-11,-11 0 18,4-20-22,-8-17 9,-12-16 4,-8-7 5,-8 0-18,0 0 21,0 0-21</inkml:trace>
    </iact:actionData>
  </iact:action>
  <iact:action type="add" startTime="58526">
    <iact:property name="dataType"/>
    <iact:actionData xml:id="d8">
      <inkml:trace xmlns:inkml="http://www.w3.org/2003/InkML" xml:id="stk8" contextRef="#ctx0" brushRef="#br0">32130 4945 0,'0'0'23,"0"0"-23,0 0 17,0 0-17,0 0 11,-56 123 13,44-80-24,0 17 8,-4-3 8,16 0-15,0-4 20,12-10-21,4-13 15,12 0-11,8 7 8,4-27 8,4-10-20,20 0 12,8-17-2,12-26 1,4 3 6,-16-33-16,-8-11 12,-64 84 5,0 0-18,0 0 30</inkml:trace>
    </iact:actionData>
  </iact:action>
  <iact:action type="add" startTime="58883">
    <iact:property name="dataType"/>
    <iact:actionData xml:id="d9">
      <inkml:trace xmlns:inkml="http://www.w3.org/2003/InkML" xml:id="stk9" contextRef="#ctx0" brushRef="#br0">32466 5015 0,'0'0'1,"0"0"20,0 0-21,0 0 15,112 3 0,-60-36-14,0-14 23,-8-6-24,8-14 19,-12 21-19,-16-4 17,-12-7-16,-12 14 19,-8 3-20,-8 13 10,-20-3 2,-4 20 7,-4 7-19,0 10 20,-16 29-20,4 17 17,-4 21-17,-4 9 18,24-6-12,12 6 9,28 3 5,32-16-18,20-6-2,24-24 12,-4-24 4,12 1-10,4-24 11,20-16-16,-17-17 7,-15-7 11,-8-19-19,-20-8 16,-48 74 7,0 0-22,0 0-1</inkml:trace>
    </iact:actionData>
  </iact:action>
  <iact:action type="add" startTime="59361">
    <iact:property name="dataType"/>
    <iact:actionData xml:id="d10">
      <inkml:trace xmlns:inkml="http://www.w3.org/2003/InkML" xml:id="stk10" contextRef="#ctx0" brushRef="#br0">33085 4242 0,'0'0'17,"0"0"-16,0 0 25,0 0-26,68 147 0,-40-77 20,4 26-20,0-3 32,-16-16-31,0 3-1,-4-23 15,0-17-10,-12-10 16,0-27-20,-12-3 15,-4-63-15,4 9 10,0-16 17,8-26-27,-4-8-1,20-22 10,24 6 4,8 10-3,12-6-6,24 16 12,-12 20-11,8 3 9,-16 34-10,-8 26 6,-12 7 1,-24 27-7,-16-17 7,0 0 3,0 0-14</inkml:trace>
    </iact:actionData>
  </iact:action>
  <iact:action type="add" startTime="60514">
    <iact:property name="dataType"/>
    <iact:actionData xml:id="d11">
      <inkml:trace xmlns:inkml="http://www.w3.org/2003/InkML" xml:id="stk11" contextRef="#ctx0" brushRef="#br0">28014 3609 0,'0'0'18,"0"0"-18,0 0 18,0 0-17,-16-90 13,-4 50-5,4 4 10,0 6-18,-8-14 16,0 4-3,-4-3-14,0-7 19,0 10-19,1-20 18,-9 14-17,4-21 21,-4 0-22,4 7 21,8-13-21,-4 3 12,0 17-7,12 10 10,-4 9-10,20 24 13,0 10-18,0 0 19,52 94 4,-4-11-23,8 23 1,0 4 13,11-6 6,9-24-19,-4-1 21,-8-29-22,-64-50 1,0 0 17,0 0-17</inkml:trace>
    </iact:actionData>
  </iact:action>
  <iact:action type="add" startTime="61156">
    <iact:property name="dataType"/>
    <iact:actionData xml:id="d12">
      <inkml:trace xmlns:inkml="http://www.w3.org/2003/InkML" xml:id="stk12" contextRef="#ctx0" brushRef="#br0">28798 7599 0,'0'0'14,"0"0"-14,0 0 22,0 0-22,15 157 11,-7-74 1,0 7 7,4 7-15,12-7 16,4 13-20,12 10 5,28 17 8,16 3-7,36-3 14,0 3-20,16-3 17,40-6-3,23-21-14,17-23 16,24-20-1,-16-34-15,40-19 17,-9-20-16,21-24 9,-12-13 4,8-27-1,-17-12-5,-11-31 10,0-7-18,-20-16 20,-41-24-20,1-16 22,-36 7-22,-24-34 10,-4-27 4,-12 7-14,-12-23 24,-12 24-24,-21-8 18,-11-3-18,-12 20 12,-8-13 10,-8 7-22,-12-21 5,-8 1 18,-8 3-23,-8-20 7,-28-14 12,-4 7-19,-20-6 17,-3 6-12,-13 10 4,-12 0 11,-32 17-19,-12-3 18,-16 13-19,-8 10 16,-28 6-9,-23 14 15,-21-17-22,-12 17 5,-12 30 10,-11 6-9,7 14 8,-24 26 2,4 17-16,-19 27 13,15 27-7,-12 9 8,1 24 1,-17 33-14,-8 16 12,21 31 2,3 10 2,40 19-17,28 21 6,5 6 7,35 20-2,16 34 3,24-1-14,24 11 21,16 29-21,28 11 12,28 29 0,0 11 7,20 19-18,24-3 11,32 20 7,16 14-19,16 26 4,36-3 8,4 19 6,12 4-17,12-13 14,40 26 0,4-22-15,23-8 15,29-13-11,-16-23 8,36-24 2,16-13 9,31-43-23,5-3 1,20-41 12,-1-36-1,21-23 3,-8-21-14,3-39 9,-323-57 10,0 0-20,0 0 15</inkml:trace>
    </iact:actionData>
  </iact:action>
  <iact:action type="add" startTime="62797">
    <iact:property name="dataType"/>
    <iact:actionData xml:id="d13">
      <inkml:trace xmlns:inkml="http://www.w3.org/2003/InkML" xml:id="stk13" contextRef="#ctx0" brushRef="#br0">31643 8582 0,'0'0'17,"0"0"-17,0 0 19,0 0-19,0 0 8,0 0 15,0 0-23,-24 120 11,24-37 1,12 44 6,0 16-15,4 43 1,0 18 22,4 5-26,-4 31 5,0 3 10,0-3-3,8 7-9,-12-37 8,4-31 1,8-2 9,0-31-20,-9-22 9,1-41-6,-4-23 9,4-37 3,8-29-15,4-38 14,8-39 4,-4-34-19,-32 117 5,0 0 7,0 0 8</inkml:trace>
    </iact:actionData>
  </iact:action>
  <iact:action type="add" startTime="63179">
    <iact:property name="dataType"/>
    <iact:actionData xml:id="d14">
      <inkml:trace xmlns:inkml="http://www.w3.org/2003/InkML" xml:id="stk14" contextRef="#ctx0" brushRef="#br0">32330 10734 0,'0'0'1,"0"0"-1,0 0 16,0 0 3,16 116-19,-28-43 22,-4 41-22,0 2 15,-12 14-15,-8 0 13,-4 0 5,0-3-17,0-21 13,-4-16-1,-8-27-12,-4-26 13,4-24 8,-15-16-22,-1-20 13,-12-34-13,-4-20 20,-4-36-20,16 0 14,-4 3-2,8 3-8,20 18 7,48 89 7,0 0-17,0 0 12</inkml:trace>
    </iact:actionData>
  </iact:action>
  <iact:action type="add" startTime="63700">
    <iact:property name="dataType"/>
    <iact:actionData xml:id="d15">
      <inkml:trace xmlns:inkml="http://www.w3.org/2003/InkML" xml:id="stk15" contextRef="#ctx0" brushRef="#br0">29581 13072 0,'0'0'1,"0"0"19,0 0-20,0 0 12,0 0 9,0 0-21,-44 136 11,48-26 16,8 23-26,-8 54-1,-4 3 10,0 10 0,0 0 2,-4-17 6,4-27-18,0-36 14,0-37 3,0-36-17,-12-47 22,8 0-22,-16-113 11,12-24 2,-16-33-8,0-33 3,0-3 10,4-4-17,4 17 15,8 13-11,-4 17 5,20 29 17,4 25-27,4 15 1,28 28 11,24 16-1,36 10-2,20 26 12,-5 14-20,-11 24 8,0 29 7,-12 14-16,-16 33 20,-36 13-20,-24 20 16,-44-6-1,-20-8-15,-32-12 14,-4-7 0,0-10-9,0-20 9,24-14 1,4-9-15,21-20 15,23-14-1,8-3-14,39-3 13,1 19 9,24 4-22,8 10 4,20 0 7,4 10 7,8 0-17,-8 7 9,-16-4 11,-12-13-21,-12-20 9,-16-20 13,-16-30-21,-24-27 9,-8-19 6,-8-11-9,-8 4 1,4 0 11,4 9-13,8 38 4,-8 22-9,8 14 18,4 0-18,4 57 12,12 0-1,12 6 2,8 7 4,8-3-18,12-17 12,-8-14-12,-4-23 17,-24-6-1,-16-7-16,0 0 14,0 0-11</inkml:trace>
    </iact:actionData>
  </iact:action>
  <iact:action type="add" startTime="64678">
    <iact:property name="dataType"/>
    <iact:actionData xml:id="d16">
      <inkml:trace xmlns:inkml="http://www.w3.org/2003/InkML" xml:id="stk16" contextRef="#ctx0" brushRef="#br0">30480 13555 0,'0'0'1,"0"0"-1,0 0 11,0 0 0,0 0 11,0 0-22,0 0 14,0 0 9</inkml:trace>
    </iact:actionData>
  </iact:action>
  <iact:action type="add" startTime="64854">
    <iact:property name="dataType"/>
    <iact:actionData xml:id="d17">
      <inkml:trace xmlns:inkml="http://www.w3.org/2003/InkML" xml:id="stk17" contextRef="#ctx0" brushRef="#br0">31103 13398 0,'0'0'16,"0"0"-16,0 0 16,0 0 4,-40 140-19,4-77 16,-8-3-17,-12 34 20,8-1-20,9-20 10,19-6 4,12-21-9,28-6 8,19-30-1,17-6 5,4-8-16,16-6 14,-4 7-15,8-14 18,-4 34-7,-32-7-10,-4 17 20,-24-1-21,-16 18 13,-20 6 2,-16-1-15,-8 18 15,-4-17 0,8-7-14,12-9 15,12-31-6,16-3-7,0 0 17,0 0-20</inkml:trace>
    </iact:actionData>
  </iact:action>
  <iact:action type="add" startTime="65294">
    <iact:property name="dataType"/>
    <iact:actionData xml:id="d18">
      <inkml:trace xmlns:inkml="http://www.w3.org/2003/InkML" xml:id="stk18" contextRef="#ctx0" brushRef="#br0">31603 13388 0,'0'0'20,"0"0"-20,40 100 20,-12-17-20,12 1 9,12 29 9,4 10-18,-13-3 16,9-17-13,-12 1 8,0-28 8,-12-9-19,-16-17 12,0-24 7,-24-26-19,12 0 17,0 0-1,0 0-16</inkml:trace>
    </iact:actionData>
  </iact:action>
  <iact:action type="add" startTime="65554">
    <iact:property name="dataType"/>
    <iact:actionData xml:id="d19">
      <inkml:trace xmlns:inkml="http://www.w3.org/2003/InkML" xml:id="stk19" contextRef="#ctx0" brushRef="#br0">32090 13335 0,'0'0'6,"0"0"17,0 0-23,24 160 7,-36-77 18,-28-3-25,-4 13 13,-8 10 0,-16-19-13,17-24 12,11-7 9,40-30-21,0-9 13,83-8-9,9 1 9,24-4 1,24 4 0,32 0-14,-20-1 16,-8 4 2,-28-3-18,-13 6 16,-23-6-16,-36 13 16,-44-20-12,0 0 3,0 0 9</inkml:trace>
    </iact:actionData>
  </iact:action>
  <iact:action type="add" startTime="84419">
    <iact:property name="dataType"/>
    <iact:actionData xml:id="d20">
      <inkml:trace xmlns:inkml="http://www.w3.org/2003/InkML" xml:id="stk20" contextRef="#ctx0" brushRef="#br0">14516 9301 0,'0'0'20,"0"0"-20,0 0 10,91 7 11,-35-7-21,0 3 23,12-6-23,0 0 8,20-1 8,20 1-16,8 0 14,4-4 5,-4 0-19,20-3 9,15-3 9,1 10-18,4-4 20,12 0-20,-8-3 13,-12 0 6,-1 10-19,17 0 15,-16 4-12,-12-1 8,-8-3 3,12 3 0,-4 4 1,-4-7-15,-1 3 19,9-3-19,-16 0 13,-4-3 4,-16 3-16,4-10 11,-8 3 4,8 7-15,-28-10 13,-17 4-11,-11-1 11,-20-3 4,-4 4-18,-4-4 18,-16 6-18,-8 4 14,0 0-2,0 7 12,-40-4-24,16 7 0,0 0 11,8-3-1,-12 3 7,28-10-1,0 0-16,0 0 18</inkml:trace>
    </iact:actionData>
  </iact:action>
  <iact:action type="add" startTime="90595">
    <iact:property name="dataType"/>
    <iact:actionData xml:id="d21">
      <inkml:trace xmlns:inkml="http://www.w3.org/2003/InkML" xml:id="stk21" contextRef="#ctx0" brushRef="#br0">30268 15853 0,'0'0'14,"0"0"-14,-12 126 12,-20-32 7,-32 2-19,0-6 13,-8-13 10,4-14-23,-8 7 3,5-20 12,3-10-8,4-7 8,4-23-11,8-10 10,12-16 5,16-11-19,24-13 13,0-3-10,28-11 10,12-9 3,-40 63-16,0 0 15,0 0-3</inkml:trace>
    </iact:actionData>
  </iact:action>
  <iact:action type="add" startTime="91106">
    <iact:property name="dataType"/>
    <iact:actionData xml:id="d22">
      <inkml:trace xmlns:inkml="http://www.w3.org/2003/InkML" xml:id="stk22" contextRef="#ctx0" brushRef="#br0">30172 15160 0,'0'0'15,"0"0"-15,0 0 19,0 0-19,-80-7 20,28 17-20,-4 17 13,0-4-2,-8 14 6,-3 26-16,-1 21 18,0 6-19,16-1 13,12-15 1,36-4-14,16-20 15,8-20 3,32-17-18,16 14 18,0-24-17,11 0 14,1-3 2,-8 4-17,16-1 16,-20 4-16,-12 23 14,-16 0-6,-12 6 9,-16 14-13,-12 7 9,-28-11 2,4-9-15,-8 0 21,-16-11-21,16-12 10,32-14 6,0 0 3,0 0-18</inkml:trace>
    </iact:actionData>
  </iact:action>
  <iact:action type="add" startTime="91607">
    <iact:property name="dataType"/>
    <iact:actionData xml:id="d23">
      <inkml:trace xmlns:inkml="http://www.w3.org/2003/InkML" xml:id="stk23" contextRef="#ctx0" brushRef="#br0">30688 16116 0,'0'0'1,"0"0"16,0 0-17,0 0 15,0 0 5,0 0-20,0 0 9,0 0 12,12-113-21,-24 46 20,-4-23-20,4 0 14,0-6-3,12-4-11,0 10 11,12-10 10,16 27-21,0 13 18,20 36-18,-8 34 11,3 34 7,-3 49-17,0 30 28,-8 7-29,-4-13 1,8-4 11,-8-33 5,8-24 3,-20-39-18,-4-17-2,0-50 23,-8-10-23,8-36 21,0-24-21,-4-13 25,12 13-24,-4 16-1,-4 34 20,-8 30-19,4 30 9,-4 10 9,4 0-18,0 80 14,20 0-11,8 7 8,16 19 10,16-12-22,-8-4 14,4-14-14,0-19 13,-8-14-1,0-16 2,-4-24 1,-20-33-15,4-13 18,-36 43-17,0 0 13,0 0 5</inkml:trace>
    </iact:actionData>
  </iact:action>
  <iact:action type="add" startTime="92266">
    <iact:property name="dataType"/>
    <iact:actionData xml:id="d24">
      <inkml:trace xmlns:inkml="http://www.w3.org/2003/InkML" xml:id="stk24" contextRef="#ctx0" brushRef="#br0">31811 15183 0,'0'0'0,"0"0"21,0 0-21,63 97 11,-11 3 1,-8 20 15,12 3-27,-8-3 0,8-7 13,-4-13-1,0-7-8,-8-43 8,-8-40-2,-16-23 8,-8-60-17,-12-14 12,-4-46 5,-8-24-18,0-6 18,12 13-18,-4 37 14,8 26-5,-4 31 10,4 29-19,4 27 16,-4 0-16,-4 57 16,-4 3-2,-20 13-14,-8 34 21,-28-4-21,16 3 12,-12-22 7,4-8-19,24-22 12,28-24 3,16-24 1,8 1-16,4-7 16,24-7-16,16 4 15,16 0 0,8 6-15,8 7 15,0 7 1,-24 9-16,0 14 19,-8-3-18,-28 13 9,-13 6 11,-15-16-21,-12-40 10,0 0 12,0 0-22</inkml:trace>
    </iact:actionData>
  </iact:action>
  <iact:action type="add" startTime="93159">
    <iact:property name="dataType"/>
    <iact:actionData xml:id="d25">
      <inkml:trace xmlns:inkml="http://www.w3.org/2003/InkML" xml:id="stk25" contextRef="#ctx0" brushRef="#br0">30824 17385 0,'0'0'16,"0"0"-16,0 0 13,119-33 8,-67-1-21,-12-16 11,4-9 5,-16-31-13,-4 3 9,-12 4 1,-12-7-12,-12 23 18,-4 4-18,-12 20 23,-12-1-23,-8 11 19,-4 30-20,-4 6 20,1 30-20,-9 11 7,16 22 10,8 17 1,16 24-18,28 26 4,20 14 23,16-11-26,12 21 17,8 6-18,3 0 5,-11-6 3,4-14 3,-16 0 6,0-29-14,-12-8 23,-16-29-24,-8-31-1,-20-32 15,4-14-12,-4-77 8,-20-19 7,36 96-19,0 0 9,0 0 15</inkml:trace>
    </iact:actionData>
  </iact:action>
  <iact:action type="add" startTime="93705">
    <iact:property name="dataType"/>
    <iact:actionData xml:id="d26">
      <inkml:trace xmlns:inkml="http://www.w3.org/2003/InkML" xml:id="stk26" contextRef="#ctx0" brushRef="#br0">31127 17888 0,'0'0'10,"0"0"13,124-10-23,-32-3 18,-92 13-18,0 0 11,0 0 3</inkml:trace>
    </iact:actionData>
  </iact:action>
  <iact:action type="add" startTime="93872">
    <iact:property name="dataType"/>
    <iact:actionData xml:id="d27">
      <inkml:trace xmlns:inkml="http://www.w3.org/2003/InkML" xml:id="stk27" contextRef="#ctx0" brushRef="#br0">31643 17935 0,'0'0'0,"0"0"1,0 0 14,0 0 4,0 0-19,0 0 12,0 0 8,0 0-20,0 0 11</inkml:trace>
    </iact:actionData>
  </iact:action>
  <iact:action type="add" startTime="94190">
    <iact:property name="dataType"/>
    <iact:actionData xml:id="d28">
      <inkml:trace xmlns:inkml="http://www.w3.org/2003/InkML" xml:id="stk28" contextRef="#ctx0" brushRef="#br0">31898 16975 0,'0'0'0,"0"0"17,0 0-17,0 0 9,0 0 14,68 130-23,-40-36 11,12 19 11,-12 30-22,0 27 13,-4 3-12,4-30 15,-4-13-11,-8-30 11,0-33-11,-4-34 8,0-26 4,-12-7-17,0-57 18,0-10-6,-12-9-12,16-21 13,4-3 9,12-10-19,4 20-3,12 7 15,-4 17-4,8 26-6,0 30 7,0 16 3,-4 28-15,-16 16 14,16 33-1,-4 20 3,-4 4-16,4-4 18,-4-10-17,-8-10 14,8 1 4,8-24-19,-8-14 10,0-9 12,-4-24-22,-8-13 6,-16 0 10,0 0-15,0 0 11,0 0 15</inkml:trace>
    </iact:actionData>
  </iact:action>
  <iact:action type="add" startTime="94976">
    <iact:property name="dataType"/>
    <iact:actionData xml:id="d29">
      <inkml:trace xmlns:inkml="http://www.w3.org/2003/InkML" xml:id="stk29" contextRef="#ctx0" brushRef="#br0">29761 17528 0,'0'0'31,"0"0"-31,0 0 0,0 0 7,-108 80 17,48-40-23,-20-10 10,-12 7 10,-8-7-20,-28 0 23,-8-7-22,-12-6-2,1-14 8,-21-13 8,-4-10-10,24-20 5,-4-23 19,-4-14-29,16-9-1,5-11 6,27 4 12,12 3-11,16 7 10,12 6-17,16 20 20,16 11-20,20 32 18,16 14-18,0 0 9,0 0 5,64 77 1,-20-10-15,20 16 17,4 7-1,0-7-16,0 7 15,-12-7-13,-12 1 16,-8-15-13,-20-9 9,-4-13-9,-16-27 7,-20-7 3,0-23-2,4-3-13,-16-20 13,4-17-1,-20-33-6,-12-11 12,-4-9-18,0-4 22,0-6-21,16 20 13,20 13-9,4 30 10,32 20 3,8 20-18,20 20 15,4 10-14,44 7 15,12 13-4,8 3-8,4-20 16,-20 4-20,-5-10 17,-35-27-16,-44 10 18,0 0-19,0 0 15</inkml:trace>
    </iact:actionData>
  </iact:action>
  <iact:action type="add" startTime="95898">
    <iact:property name="dataType"/>
    <iact:actionData xml:id="d30">
      <inkml:trace xmlns:inkml="http://www.w3.org/2003/InkML" xml:id="stk30" contextRef="#ctx0" brushRef="#br0">24969 16392 0,'0'0'6,"0"0"16,0 0-22,0 0 10,0 0 16,0 0-26,40-109 10,-4 85 3,4-9-13,8 3 25,16-3-25,16 13 21,12-14-20,4 4 17,-12 14-18,-4 2 20,-12 4-20,-12 10 12,-5 10 5,-11-3-16,4 10 4,8 19 18,-12 4-23,0 20 17,0 14-16,-8 29 13,4 13 5,-8 24-19,8 4 15,-4 19-9,-4-3 13,0-4-19,-20-29 18,4-21-18,-12-16 13,-20-30 16,-12-3-29,-8-31 0,-4-6 18,-4-23-18,-20-20 23,12-14-23,-8-9 17,8-8-16,4-19 18,24 13-19,12-23 14,32-17 3,24-27-17,4-6 14,20 3-11,-64 130 14,0 0-13,0 0 7</inkml:trace>
    </iact:actionData>
  </iact:action>
  <iact:action type="add" startTime="96637">
    <iact:property name="dataType"/>
    <iact:actionData xml:id="d31">
      <inkml:trace xmlns:inkml="http://www.w3.org/2003/InkML" xml:id="stk31" contextRef="#ctx0" brushRef="#br0">26871 16536 0,'0'0'21,"0"0"-21,0 0 18,-123-67-18,67 37 12,4 27 10,0 13-22,12 20 9,12 23 8,4 4-14,20-1 8,16-2 0,16 6-7,4-17 15,8-23-18,12-14 14,0-12-6,-52 6 7,0 0-15,0 0 22</inkml:trace>
    </iact:actionData>
  </iact:action>
  <iact:action type="add" startTime="96936">
    <iact:property name="dataType"/>
    <iact:actionData xml:id="d32">
      <inkml:trace xmlns:inkml="http://www.w3.org/2003/InkML" xml:id="stk32" contextRef="#ctx0" brushRef="#br0">26827 15730 0,'0'0'21,"0"0"-21,0 0 8,0 0 13,136 136-20,-72-13 10,-4 14 10,-8 3-21,-8 3 10,-8-10 10,-12-29-20,-8-28 19,-4-39-19,-8-30 12,-4-7 7,-12-94-19,12-12 8,8-24 11,-4-13-19,12-1 17,20 14-12,-8 41 19,4 22-22,4 47 10,0 23-12,8 51 16,-4 39 1,-8 30-17,4 14 13,-24 16 6,-24 0-19,-28 0 18,-28-30-18,-16-29 8,-8-48 18,92-46-26,0 0 0,0 0 13</inkml:trace>
    </iact:actionData>
  </iact:action>
  <iact:action type="add" startTime="97567">
    <iact:property name="dataType"/>
    <iact:actionData xml:id="d33">
      <inkml:trace xmlns:inkml="http://www.w3.org/2003/InkML" xml:id="stk33" contextRef="#ctx0" brushRef="#br0">24793 17602 0,'0'0'7,"0"0"13,-163-74-20,55 18 13,-16-1 15,-24 7-28,-12 3 1,0 7 12,-16 14 5,1-1-18,-1 11 30,4-4-30,-4 0 0,16-7 16,36 4-11,17 6 8,27-3-7,24 3 7,28 14-8,16 16 8,12-13-2,56 27 12,-16-14-22,12 11 15,16 12-15,-5-2 16,-3 5-17,0 8 15,-12-4-10,-12-3 9,-8 4-9,-12-11 8,-16-3 4,-4 10-17,-20-10 19,0 10-19,4-10 13,-4-7 4,-4-3-17,12-10 20,-8 0-20,20-3 14,-4-11-2,8-2 7,0-14-19,0-7 6,-4 1 7,4 2 3,-16-36-16,-20-13 16,0-4-10,-11-19 13,-21-11-19,0-16 22,-8 10-22,12 23 17,20 13-17,12 24 21,20 20-21,16 29 19,20 4-19,28 20 15,44 27 0,28-14-14,19 7 14,13-3 2,16 3-17,-12-14 23,-36-2-23,-32-8 19,-92-16-18,0 0 5,0 0 2</inkml:trace>
    </iact:actionData>
  </iact:action>
  <iact:action type="add" startTime="98669">
    <iact:property name="dataType"/>
    <iact:actionData xml:id="d34">
      <inkml:trace xmlns:inkml="http://www.w3.org/2003/InkML" xml:id="stk34" contextRef="#ctx0" brushRef="#br0">19427 18168 0,'0'0'17,"0"0"-17,0 0 22,0 0-22,0 0 7,0 0 16,0 0-23,0 0 11,0 0 2,-60-143 11,48 79-22,-8-39-1,12-24 74,0-9-74,8 6-1,12 13 1,0 11 2,16 9-3,-12 14 0,8 20 1,4 23 10,0 10-5,0 26 15,20 28-21,12 36 19,3 23-19,33 34 15,28 12-8,8 15 11,-8-11-18,-16 0 20,-16-33-20,-12-13 15,-24-24-10,-16-16 7,-12-24 0,-20-23 3,-8 0-15,0 0 12,0 0 8</inkml:trace>
    </iact:actionData>
  </iact:action>
  <iact:action type="add" startTime="99176">
    <iact:property name="dataType"/>
    <iact:actionData xml:id="d35">
      <inkml:trace xmlns:inkml="http://www.w3.org/2003/InkML" xml:id="stk35" contextRef="#ctx0" brushRef="#br0">19551 17765 0,'0'0'1,"0"0"8,0 0 12,0 0-21,119-54 8,-51 11 19,36-10-26,28-7 17,4-10-17,4 10 6,-8 0 11,-8 7-18,-20 13 19,-104 40-19,0 0 32,0 0-31</inkml:trace>
    </iact:actionData>
  </iact:action>
  <iact:action type="add" startTime="99409">
    <iact:property name="dataType"/>
    <iact:actionData xml:id="d36">
      <inkml:trace xmlns:inkml="http://www.w3.org/2003/InkML" xml:id="stk36" contextRef="#ctx0" brushRef="#br0">20650 17335 0,'0'0'18,"0"0"-18,0 0 10,0 0 10,83 63-20,-43-56 8,-8-17 7,4-13 11,4-17-26,0-24 0,0-5 13,-24-1 7,-20-4-20,-16 11 17,-12 10-16,-8 9 14,-12 24-9,12 7 14,-4 26-19,20 11 19,12 26-20,20 13 12,8 24-6,12-17 6,16-10 1,16-7 5,-4-23-18,-4-17 6,-8-26 13,-4-11-19,-4-22 11,-16-7 8,-12-4-19,-4 0 15,8 14 11,0 23-26,-8 13 1,24 21 11,12 39 0,12 44-6,16 12 6,0 35 9,24 22-21,-8 11 17,-16-7-16,-17 16 21,-27-13-22,-24-29 20,-35-25-20,-17-29 8,-20-23 3,-12-44 11,-4-13-22,4-30 14,-8-6-14,-4-34 16,4-17-4,8-16-6,20-34 5,24-9 5,24-14-16,44-23 15,-28 173-2,0 0-13,0 0 25</inkml:trace>
    </iact:actionData>
  </iact:action>
  <iact:action type="add" startTime="100155">
    <iact:property name="dataType"/>
    <iact:actionData xml:id="d37">
      <inkml:trace xmlns:inkml="http://www.w3.org/2003/InkML" xml:id="stk37" contextRef="#ctx0" brushRef="#br0">21812 17432 0,'0'0'0,"0"0"20,0 0-20,0 0 12,0 0 11,96-54-23,-60-2 8,4-18 6,4-5 5,-4-8-15,-12 14-3,-12 3 17,-16 6-18,-12 31 11,-8 6 2,-20 21 6,-12 16-18,0 20 15,8 20-16,-8 36 23,24 28-23,12-14 23,16-1-23,4-9 9,24-16 6,12 6-15,16-24 21,24 11-21,24-17 10,8-14 10,-4-16-20,0-10 11,12 7 8,-120-17-18,0 0 14,0 0-12</inkml:trace>
    </iact:actionData>
  </iact:action>
  <iact:action type="add" startTime="125440">
    <iact:property name="dataType"/>
    <iact:actionData xml:id="d38">
      <inkml:trace xmlns:inkml="http://www.w3.org/2003/InkML" xml:id="stk38" contextRef="#ctx0" brushRef="#br0">14675 13815 0,'0'0'13,"0"0"5,124 189-18,-16-69 9,28 4 16,-12-1-25,-4-7 15,0-26-15,12-6 13,3-21-1,1-17 7,-4-22-19,8-8 15,16-22-15,-4-18 20,-12 1-20,7-14 14,-3-9 4,-12-7-17,-24 6 15,-20-3-14,8-17 13,-4 11-10,-12-1 7,0-13 4,-12-3-15,-12 13 15,-9 0 2,-3 0-17,-4-7 16,24-6-17,-4-3 18,-4-18-17,4-2 13,-16 12 2,-4 1-16,-12-17 13,0-6 3,-20-18-16,-28 11 11,0 3 4,-20-13 10,-20-7-24,0-3-1,-20 16 13,-12 11-1,-4 12-7,1 11 6,3 10 1,0 3 7,-16 20-19,-20 20 15,-16 7-13,16 16 9,-40 10 4,-7 24 0,7 3-15,-4 17 17,-4 13-16,4 0 18,20 23-19,5 7 27,-13-7-26,12 14 17,36 3-18,-8 23 12,0 7 12,12 13-23,16-10-1,24 10 11,25 14-2,15-11 13,20-12-22,20-1 10,23 27 13,9-17-23,8 0 11,16-16 1,24-1-11,20 1 15,20-27-13,4-17 11,12-13 4,16-20-18,11-20 13,-3-13 7,16-17-20,16-14 15,-16 1-15,11-14 16,-3-13 2,-20-3-18,-176 43 12,0 0 0,0 0 3</inkml:trace>
    </iact:actionData>
  </iact:action>
  <iact:action type="add" startTime="137189">
    <iact:property name="dataType"/>
    <iact:actionData xml:id="d39">
      <inkml:trace xmlns:inkml="http://www.w3.org/2003/InkML" xml:id="stk39" contextRef="#ctx0" brushRef="#br0">20386 15813 0,'0'0'21,"156"0"-21,39-3 20,45-4-19,-12 4 10,-12-1 2,0 4-3,-13 0-6,13-6 6,0 2 3,-24 8-1,16-14-8,-1 3 8,-15-3 5,20-13-17,-12 3 16,-24-14 0,3-6-16,-3-3 20,-16-4-19,12-16 13,-4 10 3,-20-4-17,-17 1 16,-11 2-15,0-2 14,-12-4 4,-28 10-19,-20-7 17,-4-3-16,-8-23 15,-16-7-11,-4 7 6,-16 3 6,-4 7-17,-20 13 16,-24-14 4,-20-12-20,0 2 6,-24-2 5,-4-1 0,-8 11 3,-16-8-14,-16 4 15,-23-3 10,3 0-25,-16 3 0,-4 17 11,-4 9 5,-4 4-3,-15 7-13,-5 10 15,8 6-3,-4 1 9,-4 2-21,0 11 11,-31 3 14,7 3-25,-16 4 0,16 3 8,-3 7 5,-21 6 5,12 24-18,-4-1 22,4 14-22,29 20 8,-5-3 7,12 13 3,16 33-18,4 13 17,25 1-16,23-7 17,32 3-18,20 4 11,8 6 10,36-20-21,16-23 10,20-17 12,12-19-22,20-8 15,24-16-15,-64-30 11,0 0 4,0 0 3</inkml:trace>
    </iact:actionData>
  </iact:action>
  <iact:action type="add" startTime="138579">
    <iact:property name="dataType"/>
    <iact:actionData xml:id="d40">
      <inkml:trace xmlns:inkml="http://www.w3.org/2003/InkML" xml:id="stk40" contextRef="#ctx0" brushRef="#br0">10615 16756 0,'0'0'34,"-80"0"-34,-27 6 0,-37 11 5,-20 0 10,0 2 10,0 18-25,-36 6 0,9 1 14,-25 16-2,-8 0 6,-8 13-18,-11 7 11,-1-17 6,-24 7-17,12-17 14,-3 4 2,3-20-16,-8-4 20,4-10-20,9-16 9,-9-4 10,28-3-19,-24-6 12,17-14 16,-9-10-28,8 0 0,16-10 11,0-7-3,25-16 7,-1-17-1,8-17-11,32 4 15,12-10-18,12 3 17,29-10-2,3-17-15,36-9 15,24 9 1,20 1-16,20-4 15,20-23-1,24 13-13,4 3 15,32-16 1,20-4-16,27-3 9,37 4 10,16-17-20,52-4 11,12 4 4,31-10-15,-11 13 15,36 13 1,0 7-15,43-9 14,-7 9 1,19 33-15,-15 11 15,16 16-15,27 16 14,-11 14-1,4 24-14,-5 12 17,-35 44-4,8 30-13,-41 34 17,9 22-17,-52 31 16,-12 6 1,-41 34-17,-43 22 17,-8 5-16,-24 39 8,-52-17 12,-24 21-21,-40-4 20,-28 0-20,-32 30 10,-20-10 3,-32 4 9,-44-31-22,-4 1 16,-3-18-16,-21-32 10,-20-14 11,-12-3-20,-8-33 7,-16-24 12,13-10-19,-33 7 15,-8-17 2,0-9-18,-3-25 3,19-15 19,8-34-22,32-10 14,9-14 1,-17-26-15,208 40 19,0 0-19,0 0 16</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2:01:04.717"/>
    </inkml:context>
    <inkml:brush xml:id="br0">
      <inkml:brushProperty name="width" value="0.05292" units="cm"/>
      <inkml:brushProperty name="height" value="0.05292" units="cm"/>
      <inkml:brushProperty name="color" value="#FF0000"/>
    </inkml:brush>
  </inkml:definitions>
  <iact:action type="add" startTime="18454">
    <iact:property name="dataType"/>
    <iact:actionData xml:id="d0">
      <inkml:trace xmlns:inkml="http://www.w3.org/2003/InkML" xml:id="stk0" contextRef="#ctx0" brushRef="#br0">13776 6773 0,'0'0'31,"0"0"-31,0 0 0,0 0 7,80-56 14,-44 29-21,8 20 11,0 4 4,8 3 2,4 0-17,-4 3 12,4 4 8,8-4-20,-8 4 18,8 0-18,28 3 11,-4-4-6,7-12 5,5 6 7,-12-10-3,16-7-14,4 7 20,16-3-20,-8-4 20,-8 1-20,4 6 25,7-17-25,5 20 17,-8 14-17,-4-14 8,12 7 7,8 0-10,0-6 9,-16 6 5,-8 6-19,31-12 18,-15 6-17,0 0 12,-4 0-7,4 13 4,0-3-1,4-3 7,-16 9-13,7-6 12,17 0 1,-4 13-15,-20-16 21,8-7-21,16 0 5,0 3 15,-8 7-21,-5-3 10,13 16 11,-4-13-21,-4 7 18,-8 3-18,16 10 22,12-7-22,-24-9 17,3-1-16,-3 14 22,16-11-22,4 4 16,-8-3-16,0-10 13,24-1 2,-13 11-16,13-10 17,4-1-17,8-2 12,-20 2 5,12-6-4,7 4-13,-7-11 19,24 0-18,12 1 9,-32-8-1,20-2 9,15-8-17,-15-6 13,12-13 4,0-4-18,-32-6 15,19-4-1,1-2-14,-12-8 13,-4-3 8,-12 13-21,-36 1 16,-1-14-16,-19-10 14,-8-3 0,-24-7-14,-20 0 15,-16 6 0,-20-9-15,-24 7 18,-8-11-15,-12-10 11,-16 11 1,-8 13-15,-24 6 14,-12 10 1,-19-13 3,-9-3-18,4 0 17,-8 13-17,-16-3 17,0 19-17,-12 8 13,0 2 6,-11-2-19,-1-8 13,4 5 3,-20 2-3,-12 4-13,12 13 16,-19 0-16,15-4 15,-8 14 1,-12-3-16,0 0 18,9 16-18,-9 0 28,12 1-28,8 6 18,-20 6-18,13-6 14,-1 0-13,-4 10 11,16 0 9,-4 7-21,-4-4 14,5-3-11,-9 7 9,-12 3 7,20 10-19,-20 3 15,1 17-1,-1 4-13,-8 22 14,4 7-2,20-3-12,5 4 16,7-4-4,20 9-13,-8 31 16,16-3-2,16 3-13,20-4 17,12 28-18,9 16 15,27-24 3,12 4-18,20-3 14,36-1 7,20 4-21,28-3 8,39 2 8,17-12-15,20 6 13,44-23 3,28-27-17,52-23 14,35-26 3,53-34-17,32-17 18,55-56-18,65-60 15,111-81-2,-607 214-13,0 0 14,0 0 6</inkml:trace>
    </iact:actionData>
  </iact:action>
  <iact:action type="add" startTime="32558">
    <iact:property name="dataType"/>
    <iact:actionData xml:id="d1">
      <inkml:trace xmlns:inkml="http://www.w3.org/2003/InkML" xml:id="stk1" contextRef="#ctx0" brushRef="#br0">5045 8282 0,'356'0'9,"-209"-36"15,-95-4-24,-8-4 6,-16 18 17,-4-4-23,-12 23 20,-8-6-20,-4 13 9,0-7 2,0 7 7,0 0-18,-44 50 13,32-33 5,-4-1-18,-8-9 19,8 0-18,0-4 12,-8-3 4,0-3-17,12-4 11,8 7 10,-8-7-21,0-3 18,8 10-18,-12 0 11,-8-6 10,1-1-21,-9 7 7,-16 0 15,0 0-22,-28-10 9,4 3 11,-16 7-20,16-13 12,8 3 5,-4 13-16,-16-6 12,4 0 8,-28-14-21,16 7 4,1 3 9,7 7-4,-12 0 11,-8 0-20,4 0 13,-8-6 13,16 2-26,20 1 0,-28-4 12,0-3-1,-4 14-1,-3-21 9,11 10-18,-40 4 12,12 3-9,4 3 10,16 11 3,-4-8-16,0-2 13,12-8-10,-11-2 27,23-1-31,16 0 0,12-3 11,-4 4 9,16-14-20,-8 10 13,0-4-10,16 4 10,0 10 1,12-6-1,12 6-12,8 6 13,4-6 6,0 10-20,44-3 15,-8-7-15,-4 10 14,8-10-1,28 10 4,8 7-17,20-11 16,0 11-16,-4 0 15,15-1 1,29-16-15,8 4 12,-16-4 8,8 6-21,8-12 21,4 2-21,-17-2 10,17 9 4,-148-3-14,0 0 15,0 0 1</inkml:trace>
    </iact:actionData>
  </iact:action>
  <iact:action type="add" startTime="57177">
    <iact:property name="dataType"/>
    <iact:actionData xml:id="d2">
      <inkml:trace xmlns:inkml="http://www.w3.org/2003/InkML" xml:id="stk2" contextRef="#ctx0" brushRef="#br0">17393 9122 0,'279'60'20,"-155"-31"-20,-44-35 14,12-11 6,20 4-20,-8 3 8,16 7 13,0 3-21,4-7 9,-13-3 11,-7 10-19,-4 10 19,4-27-20,-12 24 9,-20-30 11,-16 13-20,-16-10 13,-16 6 8,-16-2-21,-8-1 3,0 14 20,-76-4-23,32 4 12,-4-11 4,-20 8-16,-56-4 14,-24-4 6,1 4-20,23 10 14,4 10-13,0-3 12,8 3 6,4-3-19,4 3 11,12 6 9,-16-9-20,1-4 14,-5 4 1,0-20-15,24-7 19,20 3-19,12-10 13,16 17 1,12-6 5,0-1-18,16-6 2,8 9 8,-4 14 2,8 0 1,0 0-14,52 24 17,-8-18 3,-4 18-20,24-11 13,-8 17 2,28-10-15,16 10 13,8-3 6,31-11-19,9 8 14,-12-8-14,8-16 17,12-6-14,16-1 9,-24 4 2,-1-14 5,-3 7-19,-4-20 17,-32 10-17,-12-3 18,-28 13-17,-16 3 13,-24-10-1,-16 17-9,-12-6 9,-44 6 1,-16-7-2,12 7-12,-4-3 19,-16-1-18,-12 4 10,-12 4 4,-32 2 2,-12 14-17,1-3 19,-9 0-19,-24-1 14,0 8-11,16-14 11,16-4 3,4-6-17,9-6 14,15-18 8,4 14-22,32-6 6,20-1 12,12 0-17,8 7 13,8-6 7,16 2-21,8 8 10,0-8-6,52 14 7,-12 7 6,12-7-12,4 13 8,24-6 2,16 6-15,20 21 12,23-21 4,-3 10-16,8-6 17,20 0-15,-4-1 13,0 11 0,-21-14-15,9 14 15,0-20-1,-12 3 8,-28 0-22,-28-4 0,-16 4 17,-20-10-10,-16-10 12,-28 10-18,0-6 15,-84 6-16,20-7 13,-20 4 1,-36 6-11,-28-6 10,-16 3 7,1-27-20,-21 20 13,-8 7 2,4 7-15,12-7 15,0 0-12,13 0 11,19-13 0,36-4 1,28-3-15,36 10 20,36-13-20,8 3 12,92 0 9,16 3-21,68 0 16,51-16-16,-227 33 10,0 0 8,0 0-18</inkml:trace>
    </iact:actionData>
  </iact:action>
  <iact:action type="add" startTime="69013">
    <iact:property name="dataType"/>
    <iact:actionData xml:id="d3">
      <inkml:trace xmlns:inkml="http://www.w3.org/2003/InkML" xml:id="stk3" contextRef="#ctx0" brushRef="#br0">22308 10664 0,'312'-40'7,"-189"40"9,-79 13-1,-8 4-15,-8-11 23,-4 4-23,-20 4 14,-4-4 3,-28 10-17,-12-4 9,-16-2 6,-11-8-10,-13 4 7,-16-3 5,-12 10-17,0-7 15,-28-4 0,-36 14-14,8-6 19,-19-11-20,-21 4 10,0-1 7,-12 1-17,-12-14 15,21 1 2,-17 2-17,8 4 14,12 0-10,-16 0 9,21-3 3,-1-7-15,-16 3 11,12-13 10,-16 10-21,13-13 14,3 6-15,0 1 24,16-1-23,-16 7 20,-7 3-21,15-9 9,-16-1 6,8 17-15,12 0 21,-31-10-21,19 13 14,-24-9-2,24-4 8,24 10-20,-31-7 4,7-3 6,-12 7 5,16-21-11,0 14 11,-3 4 2,-1-8-17,16 1 15,-28-4-12,24 17 11,-7-6-5,7 6 10,16 6-19,-12-2 15,-4 2 8,17 1-23,-37-14 0,24 7 22,8 7-21,-36-4 12,5-6-9,-1 3 10,4 0 1,20 0-15,-12 0 15,9 3 3,3-6-18,-24 16 14,8-6-10,40-4 11,-27 1 2,7-4-17,4 3 8,-16-10 21,16 7-29,16-13 0,-7 13 12,-5-10 1,28-7 0,-12 1 3,20-8-15,-4 14 24,16-13-24,-15 10-1,-33 3 17,176 10 2,0 0-19,0 0 5</inkml:trace>
    </iact:actionData>
  </iact:action>
  <iact:action type="add" startTime="77498">
    <iact:property name="dataType"/>
    <iact:actionData xml:id="d4">
      <inkml:trace xmlns:inkml="http://www.w3.org/2003/InkML" xml:id="stk4" contextRef="#ctx0" brushRef="#br0">11075 12322 0,'0'0'8,"0"0"13,0 0-21,0 0 9,0 0 12,0 0-21,0 0 14,0 0 6,0 0-20,0 0 9,0 0 16,0 0-25,0 0 0,0 0 24,0 0-24,0 0 13,0 0 4,0 0-17,0 0 14,0 0 4,0 0-17,0 0 12,0 0-13,0 0 12,0 0 9,0 0-21,0 0 14,0 0 4,84-73-18,-68 73 13,8 0 6,-8 0-18,8 0 11,4 0 1,-4 3-13,8-6 16,-4 6-1,12-6-15,-4-4 18,8 4-18,-4-4 19,-5 7-18,5 7 10,-12-7 2,4 0 8,8 3-21,8-3 19,8 0-19,4 7 10,0 0 5,-4-7-15,12 6 14,-12 1 8,0-4-22,-4-3 19,4 4-19,8 2 10,4-2 3,0-4-8,0 0 8,-13 6 1,5-6-14,-12 0 15,4 7 0,-12 10-15,12-11 16,4-6-2,-4 0-14,0 0 15,-4 0 6,12 4-21,-12 2 11,0-2-8,-8 2 14,0 1-2,4-7-15,-4 0 12,28 10 6,-12 0-18,8-3 16,3-1-13,-11 4 13,0-10-13,-4 4 8,-12-1 3,0-3 2,4 7-16,4-4 13,8-3 4,-4 0-17,4 0 13,-4 3 8,4 1-21,-12-11 15,-8 14-15,4-11 14,-12 11 0,0-7-11,12 0 12,-4 7-1,4-7-14,4 0 23,-1 0-23,5 6 9,-4-2 5,-4 2 6,4-12-20,-8 12 16,-8-6-16,0 0 13,-16 0 2,16-6-15,0 12 15,8 1 0,-4-4-15,4-6 15,-4 3 0,4 0-15,4 0 15,-12 0 2,4 0-17,4 3 14,-12-3 2,4 0-16,-8 0 21,4-3-21,-12 6 16,4-3-16,-4 0 13,12 7 2,-8-7 0,0 7-14,8-7 14,0-4-2,-4 4-12,4 0 13,4-3 6,0 3-20,-12 0 15,7-7-14,13 7 12,-4-3 7,4 3-20,4-7 13,-12 7-10,-8-6 12,8-4 0,-4 10-15,4-4 13,-4 1 8,0 0-21,-4 6 10,16-3 10,-4-3-20,16 3 16,-8-4-15,4-2 11,8-1 4,4 7-1,-4-3-14,4-1 15,-12-6-16,8 4 13,-12-4 3,12 10-16,-12-14 14,27-2 2,-11 6-16,8 6 15,-8-9 3,-4-14-18,0 1 16,-8 2-16,-4-9 19,-12 0-18,12-7 14,-12-3-6,0 13 20,8-10-29,-8 13 0,-8-3 11,4-3-3,-8 13 10,-4-4 1,0-2-18,-12 2-1,0-2 29,-12 6-29,-4-17 15,-8-3-15,-4 10 11,-4-20 7,-4 10-17,4-10 9,-4 4 9,-8 6-19,-4-20 22,4 23-22,-8 0 10,-4-6 8,-8 3-18,-20-3 19,-11-17-18,-1 10 9,8 0 8,4-17-18,0 17 12,-12-3 6,-12 7-17,0 9 11,4-3 9,8 10-21,-8-7 15,-7-3-15,-9 10 11,0-13 11,12-4-22,-12 4 11,-4 3 2,0 4 10,4 2-23,9 18 0,-17-8 14,0 4-2,-4 14 2,12-4-14,-4 10 20,-12 3-20,8 7 16,16 7-1,9 6-15,-9 7 17,-8 7-9,20 3 7,8-7-14,16 17 25,4 0-24,4 3-2,0 4 12,16-4 0,0 0-1,20-3 11,-4-3-22,16-4 17,1-10-16,15 14 9,4-4-5,0 1 4,4-4 6,7 20 5,1 0-20,-12-1 16,16 1-16,-16 14 16,8-4-7,-4 3 8,-4 4-17,0 6 14,4-7 2,4 1-16,4-20 15,-8 3 6,12-7-21,8-6 11,-12 6 8,16 3-17,-12-12-2,12 6 12,8 0 6,4-7-17,0-3 14,12 0 5,4 0-20,0-7 11,-4-3 7,-8-3-18,8 3 4,-12 6 7,12 4 5,0-3-6,8 3 11,16 3-21,4-19 4,-9 9 8,9 7-4,-12-7 13,4-3-21,16-3 11,8 3 8,4-14-19,4 1 12,-8 0 7,20-7-19,-4 6 22,11-6-21,-3-10 10,0 4-7,12-1 5,-4-3 7,4-3 2,4-4-18,-4-6 19,19-4-19,-3 4 12,-12-11-2,12 1 11,0 0-21,-12 3 3,24-3 9,15-11 2,-3 1 5,4-27-19,16-17 11,-192 77 7,0 0-18,0 0 19</inkml:trace>
    </iact:actionData>
  </iact:action>
  <iact:action type="add" startTime="96552">
    <iact:property name="dataType"/>
    <iact:actionData xml:id="d5">
      <inkml:trace xmlns:inkml="http://www.w3.org/2003/InkML" xml:id="stk5" contextRef="#ctx0" brushRef="#br0">10524 14451 0,'0'0'21,"0"0"-21,107 43 17,-51-26-17,-8-11 14,-16 4 6,-20-6-20,4-1 9,-16 7 3,-44-20 8,8 3-20,-20 7 19,-40 0-18,-35 0 11,-45-3 7,0 0-18,-12-7 8,0-7 15,-4 0-24,13 1 0,-33-1 14,-4-10-6,-4-3 7,-19-6 3,-5 12-18,-24 8 19,12 6-19,1 0 10,23 6 3,32 1-8,24-4 9,12 4 1,8-7-14,33-3 23,15 0-23,8 3 9,8 0 3,24 0-12,28 3 12,24 0 3,16 4-12,0 0 12,0-4-15,48 7 9,-24-3 11,16 3-21,0-7 8,-12 14 8,0-4 3,-12 0-19,4 1 20,-4 2-19,-4 1 7,-8 0 13,-4 3-21,0-4 12,8-6 1,-8 4-12,0-8 13,0 4 7,0 0-21,0 0 14,0-6-14,-52-4 15,40 10 2,0-7-17,-4 14 14,16-7 2,0 0-16,0 0 13</inkml:trace>
    </iact:actionData>
  </iact:action>
  <iact:action type="add" startTime="103247">
    <iact:property name="dataType"/>
    <iact:actionData xml:id="d6">
      <inkml:trace xmlns:inkml="http://www.w3.org/2003/InkML" xml:id="stk6" contextRef="#ctx0" brushRef="#br0">29948 2117 0,'0'0'7,"0"0"14,0 0-21,0 0 19,0 0-19,0 0 14,0 0-5,0 0 11,0 0-20,0 0 10,0 0 11,0 0-21,-112 13 13,61 7 6,-45 4-19,-24 12 14,-4 11-14,-12 6 15,-24 14 3,-20-1-18,-19 4 17,-17-3-17,0 0 14,-12-7 3,-12 13-17,-3 10 15,-17 4 1,16-4-16,4-3 13,25-13 1,23-11 0,4 1-14,4-4 17,44-10-16,20-3 13,17-10 1,23 0-15,36 0 17,16-23-14,16-7 10,12 0 2,0 3 4,64 1-19,-24 2 15,-8 1-15,4 10 17,-9-7-16,1 3 13,0 10 4,-4 21-18,16-5 8,4 21 11,-4 30-2,12 20-16,4 40 14,8 17-15,4 43 16,4 9-12,32 18 4,4-1 9,4-36-1,8 27-16,-1-14 16,5-3-2,-4-7-14,-16 3 17,-20-29-17,-16-11 15,4 4 3,-8-17-18,0-36 17,-8-24-17,-4-13 10,-20-36 15,4-41-25,-36-3 9,0 0 5,0 0-14</inkml:trace>
    </iact:actionData>
  </iact:action>
  <iact:action type="add" startTime="104418">
    <iact:property name="dataType"/>
    <iact:actionData xml:id="d7">
      <inkml:trace xmlns:inkml="http://www.w3.org/2003/InkML" xml:id="stk7" contextRef="#ctx0" brushRef="#br0">30036 2597 0,'0'0'7,"0"0"12,0 0-19,0 0 20,44-137-20,-32 77 13,0-16 1,0-4 7,-20 10-18,-4 13-3,-8 14 13,-8 9-2,-8 18 1,8-1-8,0 17 12,0 0-11,8 10 5,12-3 8,8 3-18,0 6 13,32 8 1,-8 9 2,16 27-16,12 43 19,16 31-19,16 9 10,-4 33 12,12 17-21,-4 7 9,8 43 5,8-16-15,16 9 20,3 8-19,-15-31 8,0-10 12,0 3-21,-4-32 10,-8-18 13,-12-26-23,-16 7 9,-12-24 8,-8-17-17,-28-26 15,-12-20 5,-16-16-20,-12-8 13,-20-9-10,-12 16 16,-4 1-19,-24 2 11,-24 4 9,-20 17-20,-12-11 27,-24 21-27,-31 3 12,-1 27-12,-8-1 21,-24-3-21,16 4 10,-7-14 19,-1 7-29,24-7 0,-4 4 11,4-4 1,5-6-3,-1 0 13,0-18-22,24-2 13,16 3-9,0-13 8,25-1 10,3 11-22,36-7 15,8-7-15,24-13 12,20-3 3,8-11-4,12 1 5,12-10-16,0 6 17,0-13-17,60 0 15,-40-17 3,4-16-18,-24 33 13,0 0-8,0 0 3</inkml:trace>
    </iact:actionData>
  </iact:action>
  <iact:action type="add" startTime="105538">
    <iact:property name="dataType"/>
    <iact:actionData xml:id="d8">
      <inkml:trace xmlns:inkml="http://www.w3.org/2003/InkML" xml:id="stk8" contextRef="#ctx0" brushRef="#br0">26752 5434 0,'0'0'18,"0"0"-18,0 0 19,-88 30-19,64-30 12,12-10 0,12-6 7,0 6-19,36-14 21,-20 14-21,8-3 13,8-3-1,4 6 6,11-7-18,33-16 15,24-1-14,4-12 19,12-8-20,20-16 10,20-3 5,4 6-10,23-12 4,13 5 12,4-6-21,12 0 11,12-6 8,-13 3-19,13-14 9,-12 17 11,-12 3-19,12 1 10,-13 9 11,-27 11-22,0-4 14,-32 3-14,-20 14 31,-28-1-31,-12 11 0,-17 3 25,-15 10-25,-12 17 22,-12 3-21,-8 3 2,-16 7 19,-4 7-22,0-11 14,0-2 4,-36 2-18,32-6 16,-12 7-15,4-7 12,0 10 7,-4-27-20,-8 1 14,-4-11-14,28 27 19,0 0-18,0 0 13</inkml:trace>
    </iact:actionData>
  </iact:action>
  <iact:action type="add" startTime="106537">
    <iact:property name="dataType"/>
    <iact:actionData xml:id="d9">
      <inkml:trace xmlns:inkml="http://www.w3.org/2003/InkML" xml:id="stk9" contextRef="#ctx0" brushRef="#br0">27771 2890 0,'0'0'21,"0"0"-21,0 0 8,0 0 17,0 0-25,0 0 9,0 0 12,0 0-21,47 103 14,-27-60-14,-4 21 17,20-11 0,-4 4-17,4 9 18,8 11-18,24 23 15,12 26-10,0 1 10,0 16-9,-8 24 8,12 9-9,20 14 8,0 6 3,-8 8-16,-1-1 12,1 7 3,12-11 0,0-15-15,0 6 17,0-24-16,-24-23 12,-8-26 9,-8 3-22,4-17 17,-12-16-17,-12-27 18,-13 0-18,5-34 13,-12 4 4,-12-20-16,4 7 10,-12 3 3,0-14-10,-8 11 10,4-4-4,-4-9 10,0 2-20,0-6 11,0 0-7,-4 0 7,4 0 11,0 0-22,0 0 10,-8 0 8,8 0-17,0 0 15,-4-46 1,-24 12-17,28 34 16,0 0-16,0 0 13</inkml:trace>
    </iact:actionData>
  </iact:action>
  <iact:action type="add" startTime="109871">
    <iact:property name="dataType"/>
    <iact:actionData xml:id="d10">
      <inkml:trace xmlns:inkml="http://www.w3.org/2003/InkML" xml:id="stk10" contextRef="#ctx0" brushRef="#br0">25249 1991 0,'0'0'7,"0"0"14,0 0-21,-132-17 12,92 0 12,0 11-24,-4 6 6,8 0 11,8 13 5,-12 4-20,12-7 1,-12 6 14,12 11-16,4 6 14,4 7-12,9 10 13,22 3-11,5 37 14,12-6-19,0 5 10,0-15 8,8-8-18,4 1 15,-8-10-10,4-21 9,-4-12 3,8 9-16,12-7 13,0-9-9,4 0 7,24-11 5,12-12-17,-12-11 11,4 0 1,-16-16 10,-16 0-22,-12 6 18,-20 4-17,3-17 9,-19 20 5,4-20-1,-20-3-14,8-11 13,4 54 5,0 0-18,0 0 12</inkml:trace>
    </iact:actionData>
  </iact:action>
  <iact:action type="add" startTime="110385">
    <iact:property name="dataType"/>
    <iact:actionData xml:id="d11">
      <inkml:trace xmlns:inkml="http://www.w3.org/2003/InkML" xml:id="stk11" contextRef="#ctx0" brushRef="#br0">25685 2400 0,'0'0'1,"0"0"15,0 0-16,0 0 7,0 0 16,0 0-23,28 87 13,-4-54 10,3-16-23,13 9 0,4-16 22,8-10-21,-4-3 12,-4-24 3,-12 11-14,-8-8 11,-12-12-10,-8-1 11,-8-9 3,-20-4-17,4 10 15,-28-4 3,-8 11-18,0 13 14,-8 13-10,5 7 10,-5 10 4,12 17-18,12-4 14,16 21-10,20-4 21,16 20-25,4-1 16,12 8-16,12-7 20,16-23-20,7-7 12,1-14 1,-4-16 10,4-16-22,-8-14-1,-20-14 11,-8 8 1,-12-24 1,-20-10 6,-16-7-19,4 17 3,-12 0 10,4 7 4,4 13-17,0 13 20,16 27-19,4 0 20,0 0-21,28 54 18,0-24-4,24 23-14,0-6 19,0 6-19,4-3 21,0-7-21,0 4 17,-4-27-16,-8-10 8,4-17 5,-28-16 1,-20 23-15,0 0 12,0 0 9</inkml:trace>
    </iact:actionData>
  </iact:action>
  <iact:action type="add" startTime="111155">
    <iact:property name="dataType"/>
    <iact:actionData xml:id="d12">
      <inkml:trace xmlns:inkml="http://www.w3.org/2003/InkML" xml:id="stk12" contextRef="#ctx0" brushRef="#br0">26348 1694 0,'0'0'5,"0"0"13,0 0-18,0 0 14,-84 30 7,56-17-20,4 11 9,-8 12 14,8 4-24,8 14 0,16-4 26,0-10-26,12-14 16,16 1-16,4-14 15,28-10-9,12-3 3,-4 7 7,12-4-1,-8 4-15,-12 3 15,-16 13 2,-20-3-17,-8 20 19,-16 0-19,-4 4 11,-8 6 5,-12 10 1,-4-14-17,0 1 4,4-4 23,-8-6-26,8-17 12,12 3-13,8-20 18,4-3-18,4-60 10,0 7 21,-4 53-31,0 0 0,0 0 19</inkml:trace>
    </iact:actionData>
  </iact:action>
  <iact:action type="add" startTime="111619">
    <iact:property name="dataType"/>
    <iact:actionData xml:id="d13">
      <inkml:trace xmlns:inkml="http://www.w3.org/2003/InkML" xml:id="stk13" contextRef="#ctx0" brushRef="#br0">26732 2130 0,'0'0'18,"0"0"-7,0 0-11,0 0 11,0 0 11,0 0-22,87-40 15,-47 24 9,12-18-23,0 1-1,0-10 11,-12 13 2,-8-23-3,-8-4 8,-12 14-18,-12 6 18,-24-6-18,-4 19 10,-8 8 10,-8 2-20,0 21 13,-8 3 5,-4 27-18,4 6 18,25 4-18,-1 26 12,16-3 9,4-10-20,20 10 7,12-17 7,7-3 4,5-17-19,20-6 5,-4-10 7,4-4 0,8-3 6,4-13-18,0-11 11,0-9 9,-12-7-20,-16-7 12,-4-3 9,-36 40-21,0 0 4</inkml:trace>
    </iact:actionData>
  </iact:action>
  <iact:action type="add" startTime="112648">
    <iact:property name="dataType"/>
    <iact:actionData xml:id="d14">
      <inkml:trace xmlns:inkml="http://www.w3.org/2003/InkML" xml:id="stk14" contextRef="#ctx0" brushRef="#br0">28722 1131 0,'0'0'3,"0"0"6,0 0 11,0 0-20,-84-113 15,56 83 7,0 7-21,-8-14 8,-8 20 11,-8-13-17,-4 20-3,0 4 10,4-1 3,0 14 4,-4 9-17,0 18 14,0 6 7,-4 3-21,4 24 16,0 6-16,12 23 11,8-6 3,13 4 8,19-18-20,19 7-2,25-6 25,24-24-25,20 1 25,8-8-25,16-16 0,-12 0 25,12-23-25,-12-7 10,-4-17 10,-20-16-20,4 0 12,-24-11-7,-21-9 6,-7 0 8,-8 6-19,-8 17 14,-4 0-9,-8 24 9,-4 6-2,-4 0 3,8 0-15,4 0 19,12 0-18,4 59 8,12-42 11,8-10-20,20-14 20,12-16-20,0-14 12,0 4-2,-4-17 5,-20 0 1,-28 10-16,-16-7 17,-16 7-16,-24 7 18,-16 16-19,-12 11 15,-12 12-4,0 4-6,12 27 5,16 6 11,12 17-21,13 0 10,11-6 9,28-1-19,4-17 18,11-2-18,9-1 15,12-26 6,20-7-21,-4-20 9,-8-4 7,-56 24-16,0 0 13,0 0 5</inkml:trace>
    </iact:actionData>
  </iact:action>
  <iact:action type="add" startTime="113523">
    <iact:property name="dataType"/>
    <iact:actionData xml:id="d15">
      <inkml:trace xmlns:inkml="http://www.w3.org/2003/InkML" xml:id="stk15" contextRef="#ctx0" brushRef="#br0">29337 1121 0,'0'0'13,"0"0"1,0 0-14,0 0 24,0 0-24,92 113 9,-64-63 13,-12 0-22,8-6 15,-8-11-14,-12 7 14,4-23 6,-4-1-21,-4-16 4,0 0 5,-4-60 4,-8 30 1,0-20-10,12-10 17,0-13-21,12 0 21,0-10-21,16 23 17,12 13-7,-12 10-9,12 7 19,0 24-20,0 19 14,4 14 3,3 16-17,-3 0 10,-12 21 10,8-4-20,-4 6 19,-8-13-19,8-3 12,-20-20 6,4-20-18,-8-10 29,0 0-29,-12-90 0,0 20 14,-4-3 3,-4-3-17,4-8 13,-20-2 3,8-14-16,-8 0 22,4 13-22,-4 21 12,-4 19 5,20 17-17,16 30 10,-8 0 10,16 0-19,8 67 14,8-7 1,16 33-16,24 0 12,-4 0 4,12-3-15,-4-16 20,-16-14-20,-12-7 8,-20-23 12,-24-7-21,-4-23 9,-52 0 12,52 0-20,0 0 6,0 0 18</inkml:trace>
    </iact:actionData>
  </iact:action>
  <iact:action type="add" startTime="114291">
    <iact:property name="dataType"/>
    <iact:actionData xml:id="d16">
      <inkml:trace xmlns:inkml="http://www.w3.org/2003/InkML" xml:id="stk16" contextRef="#ctx0" brushRef="#br0">29916 941 0,'0'0'0,"0"0"30,0 0-30,0 0 0,84-10 26,-44 7-26,28-14 7,16-6 8,20-4-3,-12-6-12,0-10 16,-8 3-12,12 7 8,-24-7 1,-72 40 3,0 0-15,0 0 20</inkml:trace>
    </iact:actionData>
  </iact:action>
  <iact:action type="add" startTime="115005">
    <iact:property name="dataType"/>
    <iact:actionData xml:id="d17">
      <inkml:trace xmlns:inkml="http://www.w3.org/2003/InkML" xml:id="stk17" contextRef="#ctx0" brushRef="#br0">30820 871 0,'0'0'15,"0"0"-15,0 0 23,0 0-23,0 0 9,0 0 13,95 77-22,-39-70 10,-16-7 11,12-7-20,-8-20 10,4-6 8,-16 0-19,-4-24 16,-8 4-15,-20-14 8,-12 24 13,-16 3-22,-12 13 9,-12 4 12,4 23-21,12 7 10,-12 16 5,16 24-11,-16 19 13,20 1-17,12 6 12,9-20 7,14-3-19,21 0 11,8-23 4,0-10-11,16-24 15,-4-13-19,-4-13 13,0-11-3,-44 44 10,0 0-20,0 0 20</inkml:trace>
    </iact:actionData>
  </iact:action>
  <iact:action type="add" startTime="115487">
    <iact:property name="dataType"/>
    <iact:actionData xml:id="d18">
      <inkml:trace xmlns:inkml="http://www.w3.org/2003/InkML" xml:id="stk18" contextRef="#ctx0" brushRef="#br0">31279 418 0,'0'0'0,"0"0"1,0 0 21,0 0-22,0 0 14,0 0 9,-92-110-23,76 94 8,4-1 7,0 1-15,0 9 14,8-3 3,4 3-17,0-13 14,0 10 10,-4-13-23,-4 0-1,8-11 25,-4 8-24,-4-1 17,4-3-17,4-3 7,-8 13 10,4 3-17,-8 4 15,8 9 1,-4 4-17,4 0 9,16 44 13,0-28-22,-4 11 17,16 23-17,16 33 9,12 17 8,8-10-17,16 13 31,-4 7-31,-4 14 1,-4-11 14,-12-7-11,-24-9 10,-28-97 4,0 0-18,0 0 12</inkml:trace>
    </iact:actionData>
  </iact:action>
  <iact:action type="add" startTime="116767">
    <iact:property name="dataType"/>
    <iact:actionData xml:id="d19">
      <inkml:trace xmlns:inkml="http://www.w3.org/2003/InkML" xml:id="stk19" contextRef="#ctx0" brushRef="#br0">24038 7043 0,'0'0'19,"0"0"-19,-108 77 23,36-1-23,-4 4 24,9 7-23,11-34-1,16 1 19,12-18-15,20-3 9,28-19 0,12-11 10,16 7-23,19-23 0,17 6 12,12-10-2,0 4 11,8-10-21,8 0 12,-8 16 3,-12-10-15,-20 34 15,-20 0-10,-20 16 5,-8 3 7,-24 4-3,-28 0-14,-8 10 21,-8-13-21,-12 20 17,-24-11-17,-12 11 17,0-17-2,-8-4-15,20-19 15,16-17-1,20 0-13,8-7 10,28-13 13,8-13-24,28-17 5,12-16 5,-40 66 6,0 0-6,0 0 5</inkml:trace>
    </iact:actionData>
  </iact:action>
  <iact:action type="add" startTime="117324">
    <iact:property name="dataType"/>
    <iact:actionData xml:id="d20">
      <inkml:trace xmlns:inkml="http://www.w3.org/2003/InkML" xml:id="stk20" contextRef="#ctx0" brushRef="#br0">24789 7623 0,'0'0'0,"0"0"12,0 0 13,0 0-25,0 0 8,0 0 3,0 0 12,0 0-23,0 0 17,-99-84-17,67 15 8,-8-28 9,4-13-4,4-7-13,-4 14 27,8 3-26,12 24-1,0 16 12,8 10-2,4 16 4,28 24 1,-8 10-15,8 44 19,-4-18-19,16 24 14,8 10 3,8 14-16,4-4 16,-5-4-17,5 1 16,-4-7 1,-12-17-16,-12-10 15,-4-26-15,-12-7 15,-4-10-11,-12-30 6,-8 7 3,-12-17-10,4-17 9,-4-3-1,-4-6 4,0-1-16,16-13 10,0-3 4,12 23 3,12 7-17,12 29 17,-4 11-17,8 23 13,8 13 4,0 24-17,-4 33 15,8 20 4,0 16-19,12-2 18,0 6-17,4-11 13,12-9-2,0-3-7,-8-20 12,0-17-17,-16-17 9,-16-20 16,-12-16-25,-8-10 8,-20-37 3,-4-14 5,-8-22-16,24 86 14,0 0 2,0 0-16,-28-177 23,-12 57-23,4 7 20,4 26-19,4 7 13,4 21-1,0 15-12,16 11 12,0 30 2,20 3-15,0 0 17,4 53-9,0-20 17,20 17-25,-4 17 0,16-1 12,-8 11 2,4-10 0,4 3-14,-16-14 18,8-9-2,-12-4-16,0-6 13,-17-11 0,1-12-12,0-14 19,-12 0-20,0 0 16,-35-90-4,35 90-11,0 0 15,0 0 0</inkml:trace>
    </iact:actionData>
  </iact:action>
  <iact:action type="add" startTime="118426">
    <iact:property name="dataType"/>
    <iact:actionData xml:id="d21">
      <inkml:trace xmlns:inkml="http://www.w3.org/2003/InkML" xml:id="stk21" contextRef="#ctx0" brushRef="#br0">25625 6547 0,'0'0'14,"0"0"-11,0 0 13,0 0 6,0 0-22,0 0 11,-8 133 3,-8-73-14,-8 7 18,0 3-6,4-17-10,4-10 16,8-16-18,8-14 13,12-6 5,16-7-18,0 0 18,24-10-18,4 3 14,23-6 2,5 6-15,24-16 11,-8 23 3,-12 0-1,-12-17-14,-20 17 14,-16-6 5,-12-18-19,-28 24 13,0 0 1,0 0-13</inkml:trace>
    </iact:actionData>
  </iact:action>
  <iact:action type="add" startTime="119120">
    <iact:property name="dataType"/>
    <iact:actionData xml:id="d22">
      <inkml:trace xmlns:inkml="http://www.w3.org/2003/InkML" xml:id="stk22" contextRef="#ctx0" brushRef="#br0">25253 4842 0,'0'0'9,"0"0"8,0 0-17,0 0 22,0 0-22,0 0 11,0 0 12,96-24-23,-44 14 9,-8-3 7,16-7-16,-4-7 25,0 1-24,8-8 10,-8-6-6,-1 0 8,9-3-8,-8 10 3,-4 6 5,-8 1-2,-8 6 3,-20 10 5,-4 10-19,-12 3 18,0 10-18,0 1 16,-52 2-16,12 1 30,-12 0-29,-4 16-1,-12-7 12,-11 18 2,-1-1 2,8 7-16,-8 0 22,0-7-21,4-3 9,8-6 4,12-1-14,16-20 22,20 10-22,12-9 13,8-21-1,0 0-8,48-9 12,-16 3-3,4-4-12,-4 0 19,8-3-20,-12 4 12,0 2 11,-28 14-23,0 0 9,0 0 1</inkml:trace>
    </iact:actionData>
  </iact:action>
  <iact:action type="add" startTime="119757">
    <iact:property name="dataType"/>
    <iact:actionData xml:id="d23">
      <inkml:trace xmlns:inkml="http://www.w3.org/2003/InkML" xml:id="stk23" contextRef="#ctx0" brushRef="#br0">25441 4638 0,'0'0'1,"0"0"19,0 0-20,0 0 11,0 0 1,0 0 9,0 0-21,0 0 19,0 0-19,4-106 16,-4 86-16,-4-3 18,-8 6-7,8-6-11,-4 9 13,4-9 4,-8 10-4,0 3-13,0-4 18,8 8-18,-8-4 15,0 10 15,8 0-30,-8 0 0,0 30 18,12-14-18,0-9 16,0 16-16,56-6 11,-20 26 6,-4 10 2,16-3-19,-8 7 13,4 3-13,-8 0 25,-8-10-25,0 7 13,-4-7 4,-8-1-17,12-9 13,-16 7-9,7-4 15,1-6-19,-8 0 15,-4-21 14,0 4-29,-8-13 0,0-7 12,0 0-1,0 0 2,0 0-13,-16-73 15,-4 46 0,4-20-14,1 1 24,-1-4-25,-20 0 14,8-3-14,0-4 16,-8 4 0,8 3-15,0 0 16,0 10-17,0 6 14,4 8 5,8 9-18,16 17 16,0 0-17,56 37 16,-16 16-3,36 17-12,-76-70 17,0 0-18,0 0 23</inkml:trace>
    </iact:actionData>
  </iact:action>
  <iact:action type="add" startTime="120892">
    <iact:property name="dataType"/>
    <iact:actionData xml:id="d24">
      <inkml:trace xmlns:inkml="http://www.w3.org/2003/InkML" xml:id="stk24" contextRef="#ctx0" brushRef="#br0">26867 6487 0,'0'0'19,"0"0"-19,0 0 20,0 0-20,0 0 18,0 0-18,0 0 8,-91 0 14,55 13-21,-8 1 12,4-4 25,-4 6-38,-12 4 0,16 4 1,0-11 17,16-3-18,12-3 20,12-14-19,0-3 7,48-3 6,-4-11-9,8-6 8,-4 4 24,12-8-37,-16 4 0,7-6 0,-7 12 16,-4 1-8,-16 10 11,0-4-19,-20 17 18,-4 0-18,-40 20 22,12-13-22,-12 19 14,-3-2 7,-17 6-19,4 6-2,0 8 21,0-11-20,-8 10 18,-4-9-19,16-1 22,20-7-22,8-9 14,20 10-9,4-27 10,48-20-10,-8 6 12,12 1-17,4-17 13,8 4 1,-12-8 3,4 1-17,-16 0 16,-28 49-16,-12-16 10,0 0 10,0 0-20</inkml:trace>
    </iact:actionData>
  </iact:action>
  <iact:action type="add" startTime="122653">
    <iact:property name="dataType"/>
    <iact:actionData xml:id="d25">
      <inkml:trace xmlns:inkml="http://www.w3.org/2003/InkML" xml:id="stk25" contextRef="#ctx0" brushRef="#br0">28466 8049 0,'0'0'9,"0"0"11,0 0-20,0 0 12,-84-83 9,60 53-21,4-17 14,4 4-4,8 0 10,-4-1-19,24-6 11,0 0-11,4-3 18,8 23-19,16-7 14,0 4-1,0 13 6,0 20-19,-8 13 11,4 17-6,4 7 13,0 40-17,0 29 13,-8 4-3,-8 17-7,-20-7 7,-4 3 2,-16 13 3,-24-9-16,-4-20 16,-8-14 15,0-26-31,-12-14 0,8-27 4,4-12 8,12-21 11,24-23-23,12-10 11,8-3-7,24-7 6,12-10 12,24-13-21,20-7 11,-4 0 14,12 10-26,-9 10 0,-7 20 15,-16 0 9,-8 33-24,0-3 0,-12 17 13,-12 0 2,0 6-14,-16 10 11,0 1 10,0-1-22,-8 7 10,0-13 5,4 3-12,-16-4 12,16-9-5,-8-7-6,0 0 10,0 0 2</inkml:trace>
    </iact:actionData>
  </iact:action>
  <iact:action type="add" startTime="123382">
    <iact:property name="dataType"/>
    <iact:actionData xml:id="d26">
      <inkml:trace xmlns:inkml="http://www.w3.org/2003/InkML" xml:id="stk26" contextRef="#ctx0" brushRef="#br0">29133 8086 0,'0'0'0,"0"0"15,0 0 3,0 0-18,0 0 14,0 0 4,112 76-18,-64-62 10,0-14 10,4-14-20,-8-9 11,-8 0 15,-8-7-25,-12-7-1,-8 0 11,-20-3-1,0 10 7,-16 14 4,-12-24-21,12 13 0,-12 21 11,0 12 7,12 18-18,0 6 17,4 16-2,12-3-15,8-3 9,8 4 6,8-14 2,12-7-17,4 0 20,0-16-20,0-7 11,-16 0 5,-12 0-16,0 0 15,0 0 1</inkml:trace>
    </iact:actionData>
  </iact:action>
  <iact:action type="add" startTime="123823">
    <iact:property name="dataType"/>
    <iact:actionData xml:id="d27">
      <inkml:trace xmlns:inkml="http://www.w3.org/2003/InkML" xml:id="stk27" contextRef="#ctx0" brushRef="#br0">29477 7952 0,'0'0'0,"0"0"10,0 0 4,0 0 2,116 74-16,-60-74 22,-4-14-22,-12-29 12,4-17 1,-16 4 10,-17 2-20,-11 11-3,-23 3 10,3 10 8,-20 17-18,0 6 13,0 14 4,0 6-17,0 17 32,16 10-32,12 7 0,8 3 14,8 6-1,20-3-13,16-13 21,16-23-21,4-10 9,-60-7 5,0 0 5,0 0-19</inkml:trace>
    </iact:actionData>
  </iact:action>
  <iact:action type="add" startTime="124370">
    <iact:property name="dataType"/>
    <iact:actionData xml:id="d28">
      <inkml:trace xmlns:inkml="http://www.w3.org/2003/InkML" xml:id="stk28" contextRef="#ctx0" brushRef="#br0">30903 7170 0,'0'0'13,"0"0"-13,0 0 13,0 0 6,0 0-19,0 0 15,0 0 5,40-117-20,-52 77 9,8 0 9,-8-3-17,12 3 19,0-13-20,12-4 13,8 0-1,12 1-12,0 13 15,8 3 9,4 10-24,8 23 13,0 17-13,-12 33 11,0 30 7,-12 24-18,-24 23 32,-20 10-31,-12 20-1,-16-7 7,-8-16 14,0-24-21,8-23 21,4-24-21,4-29 12,16-17 0,12-10 5,8-50-17,24 13 16,8-26-16,32-10 10,16-30 10,28 16-20,16-10 20,-4 4-20,0 30 13,0 10-1,-25 16 7,-23 20-19,-20 27 16,-24-3-16,-16 13 12,-12 10 3,-28-3 4,28-27-19,0 0 4,0 0 9</inkml:trace>
    </iact:actionData>
  </iact:action>
  <iact:action type="add" startTime="125007">
    <iact:property name="dataType"/>
    <iact:actionData xml:id="d29">
      <inkml:trace xmlns:inkml="http://www.w3.org/2003/InkML" xml:id="stk29" contextRef="#ctx0" brushRef="#br0">31954 6937 0,'0'0'20,"0"0"-20,0 0 23,0 0-23,0 0 7,108-7 8,-68-20-3,4 1-11,-8-34 20,4 0-21,-12-7 13,-12 14-2,-16 13 10,-16-3-21,-12 19 5,0 8 5,-12 16 1,0 16 7,0 14-18,0 17 16,0 19-4,0 1-11,16 3 20,8-3-21,28-14 12,12-10 5,16-13-17,-8-13 14,8-17 2,0-20-16,-12-20 16,-28 40-12,0 0 10,0 0 4</inkml:trace>
    </iact:actionData>
  </iact:action>
  <iact:action type="add" startTime="125441">
    <iact:property name="dataType"/>
    <iact:actionData xml:id="d30">
      <inkml:trace xmlns:inkml="http://www.w3.org/2003/InkML" xml:id="stk30" contextRef="#ctx0" brushRef="#br0">32494 6607 0,'0'0'0,"0"0"1,0 0 23,108 73-24,-68-60 10,4-6 12,-8-24-22,-20-26 9,-4 0 5,-16-14 2,-16 7-15,-8 7 14,0 16-15,-4 4 15,-8 13 4,0 10-19,0 17 18,16 6-18,0 7 9,20 3 18,4 7-26,24 0 13,8 4-14,8-24 13,-40-20-6,0 0 15,0 0-22</inkml:trace>
    </iact:actionData>
  </iact:action>
  <iact:action type="add" startTime="127928">
    <iact:property name="dataType"/>
    <iact:actionData xml:id="d31">
      <inkml:trace xmlns:inkml="http://www.w3.org/2003/InkML" xml:id="stk31" contextRef="#ctx0" brushRef="#br0">26803 3849 0,'0'0'20,"0"0"-20,0 0 11,0 0 13,-83-113-24,59 93 7,12-10 8,-4 0-14,4 13 13,12 1 2,0 16-16,12 0 17,0 0 2,4 53-18,8-7 14,20 8-15,19 26 19,17 23-19,4 7 31,12 6-31,-20-16 0,-8 10 10,-20-10 3,-12-3 8,0-7-21,-28-14 9,0-29 9,-4-20-18,-8-4 17,4-23-17,4 0 14,-8 0 6,-4-90-20,8 90 9,0 0 10,0 0-19</inkml:trace>
    </iact:actionData>
  </iact:action>
  <iact:action type="add" startTime="128419">
    <iact:property name="dataType"/>
    <iact:actionData xml:id="d32">
      <inkml:trace xmlns:inkml="http://www.w3.org/2003/InkML" xml:id="stk32" contextRef="#ctx0" brushRef="#br0">27639 3369 0,'0'0'12,"0"0"5,0 0-17,0 0 10,0 0 11,12 94-21,-24-38 10,0 11 5,-16 13 8,4 3-22,-4 17-1,0 0 11,0 3 2,0-6 8,24-14-20,8-13 17,-4-20-18,24-7 10,-4-9 3,20-18-8,16-9 3,4-10 13,-4-11-20,8-26 11,-5-10 4,-3-16-16,4-4 18,-16-20-14,-16 13 6,-16 11 13,-24-1-23,-12 14 10,-16-4 3,-16 17-13,-12 10 21,1 7-20,-5 9 8,-28 11 8,-8 6-1,0 4-16,8-7 15,20 0-2,24-7-13,20-6 23,20-10-23,12-4 15,24-6-14,16-17 29,8 0-29,8-3-1,4-1 14,0 1-1,8 33-9,-8-3 7,0 23 2,-8 23 3,4 7-16,8 17 15,-60-47 2,0 0-17,0 0 17</inkml:trace>
    </iact:actionData>
  </iact:action>
  <iact:action type="add" startTime="129157">
    <iact:property name="dataType"/>
    <iact:actionData xml:id="d33">
      <inkml:trace xmlns:inkml="http://www.w3.org/2003/InkML" xml:id="stk33" contextRef="#ctx0" brushRef="#br0">27990 3812 0,'0'0'22,"0"0"-22,0 0 22,0 0-22,0 0 9,0 0 3,0 0 7,0 0-19,0 0 12,0 0 5,0 0-17,92 20 20,-36-20-20,0-10 16,-4 0-16,-8-13 13,-4-14 6,-12 14-6,-16-7-13,-12-6 20,-12 19-20,-8-20 9,-8 14 12,-8 6-20,-8 4 9,4-4 8,-8 24-17,0 3 10,-12 20 4,16-3-14,0 6 13,4 4 8,28-4-22,12-3 14,40-10-14,4 3 15,20 4-12,4-21 13,0-2-2,-68-4-14,0 0 17,0 0-14</inkml:trace>
    </iact:actionData>
  </iact:action>
  <iact:action type="add" startTime="130624">
    <iact:property name="dataType"/>
    <iact:actionData xml:id="d34">
      <inkml:trace xmlns:inkml="http://www.w3.org/2003/InkML" xml:id="stk34" contextRef="#ctx0" brushRef="#br0">27747 6151 0,'0'0'4,"0"0"17,0 0-21,0 0 14,0 0 7,-56-100-21,32 56 10,8 4 6,-8-3-16,8-4 20,4-6-19,16 13 26,20-3-27,4-7 0,12 7 18,12 3-13,-1 3 9,9 20 2,4 24-16,-12 10 12,4 36 0,-4 20 13,-20 1-25,-8 25 0,-12 31 10,-8 14 8,-24 9-17,-16-23 26,-8 3-26,-8-20 12,0-16-13,8-24 19,4-20-19,16-19 11,0-28 4,24-6 5,8-50-20,16 4 15,8-18-15,36 4 13,8-23 10,12 13-22,4 14 12,0 6-13,0 6 14,-20 14 0,-4 20-14,0 4 33,-12-4-33,-16 26 0,0-9 9,-16 3 11,-12 7-20,4-14 15,-16 4-11,0-7 8,0 0 4,0 0-4</inkml:trace>
    </iact:actionData>
  </iact:action>
  <iact:action type="add" startTime="131309">
    <iact:property name="dataType"/>
    <iact:actionData xml:id="d35">
      <inkml:trace xmlns:inkml="http://www.w3.org/2003/InkML" xml:id="stk35" contextRef="#ctx0" brushRef="#br0">28758 5974 0,'0'0'1,"0"0"-1,0 0 8,0 0 7,0 0 6,4 113-21,24-73 20,7-6-20,5-11 14,0-23-14,4-13 14,4-21-2,-8-9 3,-8-17-15,-20 3 14,-8 7 5,-12 7-19,-16 0 16,-12 13-15,-8 0 9,4 17 5,0 19 3,0 4-18,8 23 16,1 7-16,27 10 17,4 4 0,24 12-17,3 1 17,-27-67-17,0 0 13,0 0-1</inkml:trace>
    </iact:actionData>
  </iact:action>
  <iact:action type="add" startTime="135903">
    <iact:property name="dataType"/>
    <iact:actionData xml:id="d36">
      <inkml:trace xmlns:inkml="http://www.w3.org/2003/InkML" xml:id="stk36" contextRef="#ctx0" brushRef="#br0">29445 2933 0,'0'0'8,"0"0"15,0 0-23,0 0 12,0 0 0,0 0 7,0 0-19,0 0 12,0 0 10,0 0-21,-68 133-1,52-63 9,-16 27 8,-12 23 8,-12 13-24,-12-10-1,-12 4 9,16-21 5,8-16-2,16-13 11,24-4-23,32-20 0,20-26 23,32-20-22,16-24 16,24-23-16,0-36 17,-16-8-18,4 4 10,-12-3 10,-20 16-19,-24-2 9,-24 2 12,-20 17-22,-20 10 13,-12-3-9,-8 19 7,-20 1 9,-4 6-20,-16 14 10,-12-7 7,-16 3 1,-16 7-18,8-6 17,12 2-17,33-29 13,3 0 0,36-7 6,4 7-18,28-21 2,28 4 7,16 10 6,20-13-5,4-7-11,15 0 21,5-3-21,24 13 17,-4 23-4,-24 17-13,-20 14 16,-8 22-2,-12 18-14,-8 25 16,8 8 1,-40-77-16,0 0 16,0 0-17</inkml:trace>
    </iact:actionData>
  </iact:action>
  <iact:action type="add" startTime="136682">
    <iact:property name="dataType"/>
    <iact:actionData xml:id="d37">
      <inkml:trace xmlns:inkml="http://www.w3.org/2003/InkML" xml:id="stk37" contextRef="#ctx0" brushRef="#br0">29932 3190 0,'0'0'0,"0"0"11,0 0 11,0 0-22,0 0 9,0 0 5,0 103 4,8-87-18,0 4 22,16-3-22,0-17 18,-8-17-18,12 7 12,-4-16 8,16 9-20,-12-23 11,0 14 4,-4-4-14,-24 0 11,-8 0-1,-8 10 10,-12-10-21,-8 13 15,-8-6-15,4 9 14,-4 21 2,8 6-16,8 17 20,4 10-20,12-3 12,20 0 4,4 3-16,4-10 15,12-1 2,-4-15-17,20 2 19,-4-22-19,-40 6 13,0 0 4,0 0-17</inkml:trace>
    </iact:actionData>
  </iact:action>
  <iact:action type="add" startTime="138367">
    <iact:property name="dataType"/>
    <iact:actionData xml:id="d38">
      <inkml:trace xmlns:inkml="http://www.w3.org/2003/InkML" xml:id="stk38" contextRef="#ctx0" brushRef="#br0">29597 5228 0,'0'0'18,"0"0"-18,120 137 15,-40-24 9,-13-13-11,-15 3-13,4-20 0,-16-13 26,-12-3-25,-12-24 28,-4-13-29,0-20 0,-12-3 3,0 3 7,-4-10 3,-4 0 3,4 0-15,-4 0 15,4-70 2,-8 40-18,8 6 20,-8 8-20,12 2 10,0 1 12,0 3-22,0-13 10,0 23 10,0 0-20,0 0 5</inkml:trace>
    </iact:actionData>
  </iact:action>
  <iact:action type="add" startTime="138820">
    <iact:property name="dataType"/>
    <iact:actionData xml:id="d39">
      <inkml:trace xmlns:inkml="http://www.w3.org/2003/InkML" xml:id="stk39" contextRef="#ctx0" brushRef="#br0">29944 5118 0,'0'0'14,"0"0"2,0 0-16,0 0 20,0 0-20,-80-97 12,68 57 12,8-3-24,16-10 1,-8 0 21,8-4-22,16 14 20,12 9-20,12-2 10,4 22 9,16 11-18,-4 20 14,-4 19 8,-12 14-23,0 17 1,-24 43 14,-12 10 0,-4 20-14,-20-27 18,0-7-19,-16-6 24,-4-20-24,0-13 5,-12-7 22,16-30-25,-4-3-1,0-27 14,20 0-6,8-54 4,8 14 6,8-3-19,12-14 14,24 14-14,0-7 15,8 10 1,4 10-16,-8 0 26,8 7-26,0 20 5,-8-1 9,4 8-10,-8-4 11,-1 10-1,-11-10-13,-12 6 20,-12 11-21,-4-17 20,0 0-20,-12-7 29,0-13-29,0 10 0,0 10 15,0 0-6,0 0 11</inkml:trace>
    </iact:actionData>
  </iact:action>
  <iact:action type="add" startTime="139473">
    <iact:property name="dataType"/>
    <iact:actionData xml:id="d40">
      <inkml:trace xmlns:inkml="http://www.w3.org/2003/InkML" xml:id="stk40" contextRef="#ctx0" brushRef="#br0">30947 4991 0,'0'0'0,"0"0"27,0 0-27,0 0 0,0 0 18,0 0-17,32 110 18,-24-83-19,16-14 15,0-9 11,4-1-26,0-6 1,-12-7 8,12-20 2,-4 0 6,0-17-17,-20 4 20,4 0-8,-16 9-11,-20-6 13,0 14 1,-12 16-15,0-10 34,0 13-34,0 17 0,-4 7 11,8 19 12,8 11-23,12 13 0,16 0 17,16 6-1,20-12-15,8-31 10,-44-23 6,0 0-16,0 0 10</inkml:trace>
    </iact:actionData>
  </iact:action>
  <iact:action type="add" startTime="145841">
    <iact:property name="dataType"/>
    <iact:actionData xml:id="d41">
      <inkml:trace xmlns:inkml="http://www.w3.org/2003/InkML" xml:id="stk41" contextRef="#ctx0" brushRef="#br0">28730 4758 0,'0'0'9,"0"0"11,123 37-20,-55-14 12,0-9 16,-4 9-27,-4-13 1,-8 3 9,-4-9 1,-16 6-5,4-4 7,-16-2 4,0-4-18,-12 6 17,0-12-17,-8 6 18,0-10-18,0 3 15,0-6-3,-40-1 8,12 4-20,4-6 4,-4-1 6,0-3 1,-8 0 8,8 10-19,0-13 20,12 3-20,4 3 10,8 4 10,4 3-19,-8-7 12,-4 7 2,8 3-15,-8 4 30,-4 6-29,4-3-1,-4 0 15,16 0 0,-8 4-15,8 2 18,0-6-18,0 7 14,48 0 1,-44-7 2,8 3-17,-8 4 17,20-1-17,-12 4 14,0-10 2,8 7-16,0 3 12,-4-10 4,8 0-16,-8 7 21,-4-1-20,4 8 7,8 2 13,-4-9-21,0-7 12,-16 10 4,-4 3-15,0 1 14,-44-8-1,4 1-13,4-4 19,4 4-20,-8 0 16,0-7 1,0 0-17,12 0 9,12-7 12,-16 7-21,16-10 18,-12 7-17,12-4 8,-8 0 5,0-3 3,8-3-16,-7 3 11,-5-13 5,-12 3-17,-4-4 19,-12-2-19,-12-1 13,-12-10 8,0-6-21,0 7 15,12 2-15,0-2 12,0 19 7,-28-20-18,0 31 10,-4 2 3,17 4 0,3 0-14,20 0 24,0-10-23,16 7 7,0-4 10,8 4-18,8 0 13,12 3 3,8-7-16,8 4 16,48 13-13,-8-10 12,0 0-4,16 13 7,12 0-18,4-3 19,4 14-18,7-11 11,-3 4-9,12 6 16,8 7-15,4-4 6,-8-2 3,-16 6-1,0 0-9,-12-4 17,12-9-20,16-10 12,-96-7 8,0 0-19,0 0 7</inkml:trace>
    </iact:actionData>
  </iact:action>
  <iact:action type="add" startTime="147443">
    <iact:property name="dataType"/>
    <iact:actionData xml:id="d42">
      <inkml:trace xmlns:inkml="http://www.w3.org/2003/InkML" xml:id="stk42" contextRef="#ctx0" brushRef="#br0">27854 4429 0,'0'0'17,"0"0"-17,0 0 25,0 0-25,0 0 8,0 0 12,0 0-20,80 109 12,-56-59 10,-8 7-22,0-10 13,8-1-13,4-9 23,-12-4-22,8-16 21,0-10-22,-20-7 11,8 0-5,-8-37 0,-4 7 10,-16-7-1,-8-3-15,-4-10 21,-16-23-21,16 13 10,4-3 11,-4 16-21,16 4 13,0 0 7,20 13-20,-4 20 16,0-4-16,20 14 14,-8-10 4,8 10-18,0 10 9,28 4 5,-4-4 14,16-4-27,4 14-1,0-3 14,12 6-14,0 1 20,-12-18-3,12 14-16,-80-20 13,0 0-14,0 0 25</inkml:trace>
    </iact:actionData>
  </iact:action>
  <iact:action type="add" startTime="148385">
    <iact:property name="dataType"/>
    <iact:actionData xml:id="d43">
      <inkml:trace xmlns:inkml="http://www.w3.org/2003/InkML" xml:id="stk43" contextRef="#ctx0" brushRef="#br0">29261 4682 0,'0'0'0,"0"0"17,0 0-17,0 0 9,0 0 14,0 0-23,0 0 10,0 0 10,0 0-20,0 0 13,0 0 2,0 0-15,-68-94 12,68 94 9,0 0-21,0 0 16,0 0-16,40 27 16,-4 3-7,8-3 17,8 6-25,12-6-1,-20 6 11,0-10 0,-8-3 8,-8-10-19,-12-3 11,-4 0 7,-12-7-18,0-7 17,0 7-17,-68 0 14,16 0-1,8 0-10,-8 17 11,-20 3 2,-8 16-16,-16 4 14,8 7 5,20 3-19,16-4 19,24 8-19,16-18 12,32-12 0,-4-1 5,12-20-17,16-29 23,-44 26-22,0 0 2,0 0 23</inkml:trace>
    </iact:actionData>
  </iact:action>
  <iact:action type="add" startTime="149260">
    <iact:property name="dataType"/>
    <iact:actionData xml:id="d44">
      <inkml:trace xmlns:inkml="http://www.w3.org/2003/InkML" xml:id="stk44" contextRef="#ctx0" brushRef="#br0">28382 5494 0,'0'0'0,"0"0"0,0 0 9,0 0 7,0 0 4,0 0-20,92-83 22,-68 53-22,4-23 10,0-30 5,12-21-12,-12-9 7,4-7 4,8 0-13,0-20 14,8-3-7,-5 7 2,1 22 3,-4 21 9,-4 23-22,-8 10 4,-4 14 7,-20 19 2,0 10 7,-8 17-20,0 0 4,-20 0 23,8 44-25,-8-4 11,8 0-13,-8 13 19,0-3-19,-8 6 9,-3-6 3,-5 4 12,-4 2-24,4-12 15,0-1-15,12-20 14,4 4-2,12-11 8,12-16-19,0 0 11,60-26-12,-28-7 27,20-17-25,0-20-1,3 3 14,1-6 3,-4-4-18,-12 11 19,0 12-19,-12 8 14,-16 19-3,4 27-6,-16 0 8,8 0 3,-16 77 0,16-27-16,-4 9 15,20-2-15,-8-10 21,24 6-21,12-6 11,-4-27 6,20-4-17,-68-16 13,0 0 4,0 0-17</inkml:trace>
    </iact:actionData>
  </iact:action>
  <iact:action type="add" startTime="150697">
    <iact:property name="dataType"/>
    <iact:actionData xml:id="d45">
      <inkml:trace xmlns:inkml="http://www.w3.org/2003/InkML" xml:id="stk45" contextRef="#ctx0" brushRef="#br0">25657 11859 0,'0'0'20,"0"0"-20,0 0 6,0 0 14,0 0-19,-68 130 11,64-90 12,-4 20-24,8 23 10,12 17 6,16-3-16,0-17 12,28-20-4,23-10 8,25-24-10,16-26 11,-8-36-16,4-21 15,-16-43-2,4-16-14,-24-11 19,-24 1-19,-24 6 21,-24 0-21,-32 7 12,-32 13 5,-24 13-17,-12 27 15,-16 27 1,-16 43-16,-12 40 19,-8 33-18,21 24 11,23 29 6,24 1-17,36 13 16,16-7-17,32-7 23,24-29-23,20-14 13,28-26-8,23-17 11,9-34-9,-4-22 10,0-11-16,-12-43 27,-96 60-28,0 0 1,0 0 12</inkml:trace>
    </iact:actionData>
  </iact:action>
  <iact:action type="add" startTime="151298">
    <iact:property name="dataType"/>
    <iact:actionData xml:id="d46">
      <inkml:trace xmlns:inkml="http://www.w3.org/2003/InkML" xml:id="stk46" contextRef="#ctx0" brushRef="#br0">26951 11496 0,'0'0'20,"0"0"-20,0 0 17,0 0-16,4 164 17,-8-71-18,4-3 12,-16 20 1,8-4 12,4 27-24,0 1-1,8-11 24,-4-26-24,12-18 22,0-5-22,-4-31 14,4-20-13,-4-23 18,-16 0-19,-8-90 22,0 24-22,-20-34 29,8-33-29,0-11 1,0-12 23,4-7-24,9 3 24,15 0-24,11 23 0,17 14 19,24 30-19,16 10 12,24 23 7,8 16-18,-4 28 8,-4 32 5,-24 28 4,-4 32-18,-36 34 16,-16 23-15,-32 24 15,-12-10-13,-20-11 10,-12-26 5,4-27-18,-8-16 14,12-24 3,8-26-17,16-17 16,20-10-14,12 0 12,0-13-2,72 9 4,-20 11-16,16 6 12,8 24 9,12 26-21,20 10 15,8 11-15,-16-4 20,-5-14-20,-15 1 10,0-17 10,-12-14-20,-8-6 13,-16-20-1,-12-3 9,-8-37-20,0-13 12,-24 53-13,0 0 14,0 0 7</inkml:trace>
    </iact:actionData>
  </iact:action>
  <iact:action type="add" startTime="152113">
    <iact:property name="dataType"/>
    <iact:actionData xml:id="d47">
      <inkml:trace xmlns:inkml="http://www.w3.org/2003/InkML" xml:id="stk47" contextRef="#ctx0" brushRef="#br0">28298 12006 0,'0'0'0,"0"0"0,0 0 23,0 0-23,0 0 8,0 0 16,108 53-23,-52-59 11,12 6 9,8-7-20,0 7 15,4-10-16,-13 10 18,-3-7-18,-24 7 9,-16 7 2,-20-4 8,-4 11-18,0-14 11,0 0 2,0 0 0</inkml:trace>
    </iact:actionData>
  </iact:action>
  <iact:action type="add" startTime="152373">
    <iact:property name="dataType"/>
    <iact:actionData xml:id="d48">
      <inkml:trace xmlns:inkml="http://www.w3.org/2003/InkML" xml:id="stk48" contextRef="#ctx0" brushRef="#br0">28466 12502 0,'0'0'0,"0"0"1,0 0 16,0 0-13,88 37 16,-36-40-19,20-7 21,8-14-22,-9 8 20,5-18-19,-20 1 14,12-4-15,-12-3 16,-56 40-10,0 0 11,0 0-17</inkml:trace>
    </iact:actionData>
  </iact:action>
  <iact:action type="add" startTime="152635">
    <iact:property name="dataType"/>
    <iact:actionData xml:id="d49">
      <inkml:trace xmlns:inkml="http://www.w3.org/2003/InkML" xml:id="stk49" contextRef="#ctx0" brushRef="#br0">29229 12226 0,'0'0'21,"0"0"-21,0 0 24,0 0-24,0 0 11,0 0 12,80-10-23,-24 6 0,0-6 10,24 0 16,28-10-25,16 4 18,11-4-18,13 3 4,36 4 12,4-17-10,-8 13-1,32-3 9,-9 4-8,9-4 9,8 6-15,-28-9 18,4 10-19,-5-4 14,-15 0 0,-24 11-8,-4-1 10,-4-3-16,-32 0 24,-16 3-24,-21 1 13,-11 6-8,-8 0 10,-4-7 5,-8 4-20,-12-1 7,-8-2 6,-12 9 0,-12-3-13,0-3 14,0-4 12,0 7-25,-40-7-1,28 7 10,0-6 6,0 2-3,4-6-13,-12 4 17,0-21-4,20 27-13,0 0 19,0 0-18</inkml:trace>
    </iact:actionData>
  </iact:action>
  <iact:action type="add" startTime="153668">
    <iact:property name="dataType"/>
    <iact:actionData xml:id="d50">
      <inkml:trace xmlns:inkml="http://www.w3.org/2003/InkML" xml:id="stk50" contextRef="#ctx0" brushRef="#br0">29245 10540 0,'0'0'8,"0"0"9,0 0-17,0 0 22,0 0-22,0 0 10,0 0 12,0 0-22,12 100 14,12-30 2,4 10-15,4 17 9,4 26 2,-4 20-6,-4-13 6,4-7 12,-4-23-24,-12 10 14,12-23-14,-12-7 13,8-24 1,-8-9-13,4-27 10,-16-7 10,8-13-21,-8 0 27,-4 0-26,-4-56-1,-12 26 16,-4-10-12,4-17 11,16-39-11,0 96 11,0 0-11,0 0 7</inkml:trace>
    </iact:actionData>
  </iact:action>
  <iact:action type="add" startTime="154164">
    <iact:property name="dataType"/>
    <iact:actionData xml:id="d51">
      <inkml:trace xmlns:inkml="http://www.w3.org/2003/InkML" xml:id="stk51" contextRef="#ctx0" brushRef="#br0">30160 10670 0,'0'0'1,"0"0"19,0 0-20,0 0 8,-36 97 6,16-37 9,-8 10-22,-8 16 23,8 11-23,-12 13-1,0-3 20,12-4-20,0-20 12,16-3-5,0-27 5,12-16 5,12-4-17,16-16 14,0-10 2,24-14-16,0-20 9,28-9 14,4-11-23,20-13 12,-20-7 3,-4 7-15,-24-10 22,-16 21-22,-16-5 13,-24 11-2,-12 0-7,-24 3 11,-8-10-4,-24 23 14,-36-10-25,-20 7 1,0 14 11,8-4 0,16 6 1,9-12 12,11-1-25,12-6 0,24-7 16,20-3-15,24-1 8,36-12 7,8-8 0,24-6-16,16 17 15,3 10-2,-3 0-13,0 23 23,4 20-22,-4 10 7,-4 6 7,-12 21 2,-12 0-17,-4 12 10,-24 1 12,0 10-22,-28-60 12,0 0 5,0 0-17</inkml:trace>
    </iact:actionData>
  </iact:action>
  <iact:action type="add" startTime="154864">
    <iact:property name="dataType"/>
    <iact:actionData xml:id="d52">
      <inkml:trace xmlns:inkml="http://www.w3.org/2003/InkML" xml:id="stk52" contextRef="#ctx0" brushRef="#br0">30700 10903 0,'0'0'1,"0"0"20,0 0-21,4 100 7,8-46 20,4-4-27,20-17 7,0-10 8,0-13-14,11-16 16,-3-8 0,-4-16-17,-4-13 16,-16 3-16,4-10 19,-20 0-18,-4 7 14,-8-10-8,-16 23 12,-4 0-19,-12 6 20,-12 18-20,0 19 9,5 10 12,-1 21-21,16-4 8,12 6 14,20 14-21,24-3 11,16-11 2,0-6 2,23-6-16,-7-24 17,28-24-15,-84 14 13,0 0-14,0 0 14</inkml:trace>
    </iact:actionData>
  </iact:action>
  <iact:action type="add" startTime="155429">
    <iact:property name="dataType"/>
    <iact:actionData xml:id="d53">
      <inkml:trace xmlns:inkml="http://www.w3.org/2003/InkML" xml:id="stk53" contextRef="#ctx0" brushRef="#br0">31831 10371 0,'0'0'1,"0"0"12,0 0-13,0 0 23,0 0-23,-88 133 10,48-37 20,-16 18-29,4 6-1,4 9 21,-4 15-21,12-11 5,12-30 10,20-16-4,8-31-1,12-22 5,0-28-15,0-6 15,0-66 2,16-24-17,-28 90 16,0 0-16,0 0 17</inkml:trace>
    </iact:actionData>
  </iact:action>
  <iact:action type="add" startTime="155719">
    <iact:property name="dataType"/>
    <iact:actionData xml:id="d54">
      <inkml:trace xmlns:inkml="http://www.w3.org/2003/InkML" xml:id="stk54" contextRef="#ctx0" brushRef="#br0">31399 10527 0,'0'0'2,"0"0"19,0 0-21,40 100 12,-12-27 9,16 1-21,8-8 14,16 11 1,-4-7-15,24 6 19,11 1-15,-3 0 10,-8-4-10,-12-20 6,-20-13 0,-16-7 13,-16-13-23,-24-20 11,0 0-7,0 0 10</inkml:trace>
    </iact:actionData>
  </iact:action>
  <iact:action type="add" startTime="157417">
    <iact:property name="dataType"/>
    <iact:actionData xml:id="d55">
      <inkml:trace xmlns:inkml="http://www.w3.org/2003/InkML" xml:id="stk55" contextRef="#ctx0" brushRef="#br0">32422 10930 0,'152'243'9,"-56"-80"15,-56-79-24,-24-48 7,-16-26 14,0-10-21,0 0 12,0 0 9,-40-56-20,24 12 9,0-6 5,-8-33-15,24 83 19,0 0-18,0 0 9</inkml:trace>
    </iact:actionData>
  </iact:action>
  <iact:action type="add" startTime="157685">
    <iact:property name="dataType"/>
    <iact:actionData xml:id="d56">
      <inkml:trace xmlns:inkml="http://www.w3.org/2003/InkML" xml:id="stk56" contextRef="#ctx0" brushRef="#br0">32478 10510 0,'0'0'1,"0"0"-1,0 0 11,0 0-2,0 0 14,0 0-22,-20-93 12,20 83 6,8 10-18,8 0 17,-4 0-18,0-6 13,0 12-5,4 1 6,-4-7-14,-8 3 22,8 4-21,-12 0 13,0 13 0,0-14-14,-24 4 15,20-10 0,4 0-15,-4 0 17,8 0-1,-4 0-16,-4 0 18,8 0-18,-4 0 16,0 0 0,0 0-15,0 0 16,4 0-16,-4 0 14,8 0-2,-8-50-13,0 50 15,0 0-6,0 0 16</inkml:trace>
    </iact:actionData>
  </iact:action>
  <iact:action type="add" startTime="158264">
    <iact:property name="dataType"/>
    <iact:actionData xml:id="d57">
      <inkml:trace xmlns:inkml="http://www.w3.org/2003/InkML" xml:id="stk57" contextRef="#ctx0" brushRef="#br0">32574 10517 0,'0'0'5,"0"0"13,0 0-18,0 0 19,0 0-19,0 0 14,0 0 6,0 0-20,16-110 10,-4 80 14,0 0-24,4 0 9,0 0 6,8 0-15,4 10 23,0 0-23,12 14 13,0 6 2,8 23-15,-1 0 14,5 17-9,0 20 8,-8 10 3,-16 27-16,-8 3 13,-32-7-1,0 4 4,-12-24-15,-8-10 24,-8-16-22,4-14-3,8-16 15,4-7 1,20-10-16,4 0 18,0 0-18,36-47 15,-20 30 1,12 7-16,12-10 23,4 14-23,-4-8 8,0 4 10,0 4-18,-12 6 15,8-4 1,-16 8-15,4-4 14,-12 6-11,-12-16 11,0-3-4,0 0 4,-24-14-15,36-16 15,-12 43 1,0 0-16,0 0 19</inkml:trace>
    </iact:actionData>
  </iact:action>
  <iact:action type="add" startTime="158892">
    <iact:property name="dataType"/>
    <iact:actionData xml:id="d58">
      <inkml:trace xmlns:inkml="http://www.w3.org/2003/InkML" xml:id="stk58" contextRef="#ctx0" brushRef="#br0">33293 10341 0,'0'0'1,"0"0"21,0 0-22,0 0 0,0 0 12,-16 103 10,16-80-22,12 27 9,12-10 15,-4-7-24,16 4 10,8-20 4,8-4 4,0-33-17,-8 7 13,-20-21-14,0 1 17,-16-10-1,-12-4-16,-8 1 13,-20 2-9,-16 14 11,-8 0-6,-12 7-5,0 23 12,0 7 0,12 16-16,16 14 17,4 3-17,32 6 12,4 4 4,16-7-13,0-3 12,20-20 2,-36-20-17,0 0 9,0 0 12</inkml:trace>
    </iact:actionData>
  </iact:action>
  <iact:action type="add" startTime="160328">
    <iact:property name="dataType"/>
    <iact:actionData xml:id="d59">
      <inkml:trace xmlns:inkml="http://www.w3.org/2003/InkML" xml:id="stk59" contextRef="#ctx0" brushRef="#br0">29988 12812 0,'-32'13'27,"32"-13"-27,0 0 17,0 0-16,0 0 11,0 0-1,0 0 8,0 0-18,0 0 11,-68-120 8,60 77-20,16-4 17,-4 11-17,8-7 16,0 3-2,16 6-14,-4 8 19,8-1-19,8 10 10,12 7 4,16 10 4,0 0-18,12 14 13,0 16 0,-12-4-13,-16 11 18,-20 10-14,-8 22 6,-24 15 8,-12 9-18,-16 4 16,-8-4 0,-20-23-16,-28 3 14,-20 4 0,-4-17-14,8 0 17,8-14 0,12-12-16,25-21 17,27-16-18,28-17 13,0 6 2,40-6-15,-1-10 15,9-6 0,28-1-15,20 17 21,12-13-21,0 9 14,-4 14-4,-20-6 11,-16 6-21,-16 6 14,-20 4-14,-12 4 15,-20 12 5,0-2-20,-20 9 9,16-20 10,-8 4-18,8-7 14,-4 0-15,8 0 17,12-53 0,-12 36-17,12 10 16,-8 4-16,8 3 24,-4 0-24,0-3 21,16 3-21,20 6 15,20-6-1,3-6-14,13-18 17,-12-2-16,-4-21 10,-12-3 12,-20 4-23,-8-1 11,-20 0 2,-16 4-13,-16 6 16,-4 21 1,-8-1-17,0 17 14,0 30-10,0 3 10,12 17 4,12 17-18,8-20 14,20 6-10,20-7 8,8-9 2,8-20-1,-48-17-13,0 0 14,0 0 3</inkml:trace>
    </iact:actionData>
  </iact:action>
  <iact:action type="add" startTime="163267">
    <iact:property name="dataType"/>
    <iact:actionData xml:id="d60">
      <inkml:trace xmlns:inkml="http://www.w3.org/2003/InkML" xml:id="stk60" contextRef="#ctx0" brushRef="#br0">31647 12915 0,'0'0'20,"0"0"-19,0 0 17,-84 140-18,56-90 11,4-13 15,12-7-26,8-10 10,-4-4 2,16-9-12,8 3 14,-4-10 7,0 0-20,12-40 10,-8 10 4,0-10-15,-4-20 18,16-10-18,-4-6 16,4-21 0,0-16-16,12 6 18,0 7-6,16 10-12,-13 10 16,9 0-13,-12 27 9,-4 13 8,-8 0-20,-8 20 19,-12 14-19,4 19 21,-12 7-21,-36 20 15,20-7 4,-12 20-19,0 27 13,-8 4-13,4 2 17,-16 1-3,9 3-14,7-7 16,20-13-12,0-27 13,12-9-13,12-24 8,0-10 0,16-17 3,-12 4-15,-4-4 13,-1-20 6,-7 1-19,-4 2 14,8 14 1,-8-13-15,0 16 15,-12-9 2,12 26-17,0 0 19,0 0-18</inkml:trace>
    </iact:actionData>
  </iact:action>
  <iact:action type="add" startTime="163939">
    <iact:property name="dataType"/>
    <iact:actionData xml:id="d61">
      <inkml:trace xmlns:inkml="http://www.w3.org/2003/InkML" xml:id="stk61" contextRef="#ctx0" brushRef="#br0">31575 12466 0,'0'0'19,"0"0"-19,0 0 17,0 0-17,0 0 17,0 0 6,0 0-23,0 0 0,0 0 21,124 43-21,-60-10 25,4 10-24,3-6 9,9 16 0,-12 7-6,-12-6 8,-4-4 5,-12 6-17,-16-19 19,-8-14-7,-4-3-12,-8-13 13,-4-7 6,0 0-19,0 0 18,0 0-18</inkml:trace>
    </iact:actionData>
  </iact:action>
  <iact:action type="add" startTime="165441">
    <iact:property name="dataType"/>
    <iact:actionData xml:id="d62">
      <inkml:trace xmlns:inkml="http://www.w3.org/2003/InkML" xml:id="stk62" contextRef="#ctx0" brushRef="#br0">32686 12576 0,'-164'236'18,"108"-99"-18,56-81 14,12-23 5,8 1-19,20-18 15,0 1-11,12-10 6,4-7 9,24-20-18,12 3 13,3-23 12,-3 4-26,-20-11 0,-8 0 11,-12-16 0,-32 23 0,-12-10 9,-20 10-20,-16 13 12,-16-6 6,-16-4-18,-20 7 17,-32 7-17,-7 0 19,11 3-19,0-10 12,0 7 7,16-1-19,20-2 12,20 2-1,8-16 10,20 10-20,24-30 9,12-3 5,28-17-14,16 4 18,12 19-19,8 0 13,4 7 7,-4 24-20,-12 2 11,-8 14 7,-4 10-18,-16 10 16,-4 0-15,-8 10 12,-5 0 6,5 7-19,-16-4 17,-4 4-17,-4 3 28,0-13-28,4 3 22,-4-4-22,-4-2 0,0-1 15,-20 4-7,12 9 10,-3-6-18,3 7 11,0-11 10,8 11-21,-20-10 16,20 9-11,-16 11 3,8-7 11,8 0-19,-8 0 10,12 7 8,8-1-17,-8-12 15,0 12-13,-8 4 9,8-6 1,8 2 5,-8-6-18,4-13 21,-4-7-21,0 10 19,12-10-19,-12-7 9,12-3 2,-8 3 8,8-3-19,0 0 10,-12 0 11,0 0-21,0 0 11,0 0 6</inkml:trace>
    </iact:actionData>
  </iact:action>
  <iact:action type="add" startTime="166481">
    <iact:property name="dataType"/>
    <iact:actionData xml:id="d63">
      <inkml:trace xmlns:inkml="http://www.w3.org/2003/InkML" xml:id="stk63" contextRef="#ctx0" brushRef="#br0">33157 12469 0,'0'0'8,"0"0"12,0 0-20,0 0 13,0 0 7,0 0-20,0 0 10,0 0 14,88 63-24,-68-59 7,8 2 9,20-9-16,4 0 14,4-14 3,0-10-17,0-13 19,-16 7-19,-12-4 13,-20 4 7,-16 6-20,-12-3 17,-20-6-17,-12 19 15,-12-10-5,-4 21 15,-12 12-25,24 21 0,-8-4 22,32 7-22,8 10 18,8-3-14,16 3 6,16 0 6,0-7-16,8 4 17,4-14-3,0-6-14,0-17 19,-28 0-19,0 0 13,0 0 4</inkml:trace>
    </iact:actionData>
  </iact:action>
  <iact:action type="add" startTime="172024">
    <iact:property name="dataType"/>
    <iact:actionData xml:id="d64">
      <inkml:trace xmlns:inkml="http://www.w3.org/2003/InkML" xml:id="stk64" contextRef="#ctx0" brushRef="#br0">26911 15163 0,'24'-6'13,"-24"6"-1,0 0 8,0 0-20,0 0 20,84-100-20,-40 53 13,16-6 14,-4 3-27,12 7 0,0 6 15,4 20 2,16-6-17,-8 16 11,-8 7-5,-4 4 9,-4 6 1,-13 6-16,-11-2 13,-12 9 8,0 0-21,4 21 5,4-1 5,-8 14 2,16 3 4,4-1-15,0-25 16,4-1 7,0-13-23,4-13-1,-4-7 18,0-24-18,4 4 14,8-13 4,4-17-18,0-10 18,-16 0-18,-8-13 13,-12 26 5,3 4-18,-7 0 19,-12 9-18,-8 18 14,8 16-10,-16 0 4,0 0 22,0 0-31</inkml:trace>
    </iact:actionData>
  </iact:action>
  <iact:action type="add" startTime="172670">
    <iact:property name="dataType"/>
    <iact:actionData xml:id="d65">
      <inkml:trace xmlns:inkml="http://www.w3.org/2003/InkML" xml:id="stk65" contextRef="#ctx0" brushRef="#br0">27651 15686 0,'0'0'1,"0"0"-1,0 0 17,0 0-17,108-6 22,-53 2-21,49-22 12,24-4 7,16-20-20,4 0 15,12-13-15,-4 19 10,-12 1 14,-21 6-24,-7 11 8,-32 9 10,-12 17-18,-8 13 13,-64-13 2,0 0-15,0 0 23</inkml:trace>
    </iact:actionData>
  </iact:action>
  <iact:action type="add" startTime="173120">
    <iact:property name="dataType"/>
    <iact:actionData xml:id="d66">
      <inkml:trace xmlns:inkml="http://www.w3.org/2003/InkML" xml:id="stk66" contextRef="#ctx0" brushRef="#br0">30188 14114 0,'0'0'16,"0"0"-16,0 0 14,0 0 8,0 104-22,-4-5 6,4 31 9,-12 24 2,4 15-17,4-5 17,4-14-17,12-14 13,0-29 2,4-11 7,0-19-22,8-14 0,4-13 23,-4-13-23,8-24 20,-8-13-20,-24 0 19,0 0-19,0 0 8</inkml:trace>
    </iact:actionData>
  </iact:action>
  <iact:action type="add" startTime="173478">
    <iact:property name="dataType"/>
    <iact:actionData xml:id="d67">
      <inkml:trace xmlns:inkml="http://www.w3.org/2003/InkML" xml:id="stk67" contextRef="#ctx0" brushRef="#br0">30971 14357 0,'0'0'1,"0"0"-1,0 0 7,0 0 19,0 120-26,-28-36 11,-28 6 13,-35 33-23,-1 27-1,-4-17 11,12 0 0,16-36 3,28-21 2,28-16-16,24-26 14,44-14-9,60-20 8,40-37 2,15-6-15,33-21 14,-4 4 4,-8-10-18,-32 10 18,-20-3-18,-13 7 11,-39 12 5,-28-2-13,-56-11 12,-32 7 0,-12 27-15,40 23 13,0 0 7,0 0-20</inkml:trace>
    </iact:actionData>
  </iact:action>
  <iact:action type="add" startTime="173851">
    <iact:property name="dataType"/>
    <iact:actionData xml:id="d68">
      <inkml:trace xmlns:inkml="http://www.w3.org/2003/InkML" xml:id="stk68" contextRef="#ctx0" brushRef="#br0">31183 14817 0,'0'0'3,"0"0"-3,0 0 24,0 0-24,0 0 0,0 0 25,0 0-25,0 0 7,44 163 14,-4-79-21,12 9 16,4 17-16,12 20 10,-4-4 10,-4-9-20,0-11 21,-12-2-21,12-24 11,-12-24-1,4-33 9,-52-23-19,0 0 14,0 0 8</inkml:trace>
    </iact:actionData>
  </iact:action>
  <iact:action type="add" startTime="174172">
    <iact:property name="dataType"/>
    <iact:actionData xml:id="d69">
      <inkml:trace xmlns:inkml="http://www.w3.org/2003/InkML" xml:id="stk69" contextRef="#ctx0" brushRef="#br0">32166 16009 0,'0'0'4,"0"0"19,-92 87-23,0-27 8,-43 0 8,-13-13 8,-24-17-24,-32 3 0,0-13 11,-12-10 7,-15-7-17,15-13 13,-8-20-5,4-20 11,32-16-19,13-28 13,3-9 1,24-17-15,20-20 11,20-33 13,20-10-23,28 0 3,32-17 8,32-7 0,48 8 3,32-5-14,20 8 10,20 33 8,52 16-19,40 4 19,27 13-19,41 30 10,24 30 11,12 30-21,-5 37 10,17 46 5,-4 34 1,-33 43-16,-23 16 18,-40 24-18,-32 17 17,-25 22-13,-27 11 5,-28 7 4,-48 19 7,-48-26-20,-48 27 13,-60-4 1,-64-7-14,-28-9 18,-43-27-17,-25-31 18,0-25-19,-20-34 26,5-24-26,27-46 19,-4-26-19,44-38 16,28-46-16,9-73 18,155 153-18,0 0 15,0 0-5</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2:49:24.632"/>
    </inkml:context>
    <inkml:brush xml:id="br0">
      <inkml:brushProperty name="width" value="0.05292" units="cm"/>
      <inkml:brushProperty name="height" value="0.05292" units="cm"/>
      <inkml:brushProperty name="color" value="#FF0000"/>
    </inkml:brush>
  </inkml:definitions>
  <iact:action type="add" startTime="16850">
    <iact:property name="dataType"/>
    <iact:actionData xml:id="d0">
      <inkml:trace xmlns:inkml="http://www.w3.org/2003/InkML" xml:id="stk0" contextRef="#ctx0" brushRef="#br0">13153 8009 0,'0'0'18,"0"0"-18,0 0 25,0 0-24,0 0 6,-80-50 5,64 33 9,-4 17-21,0-6 11,-8 12 9,-8 11-20,-8-4 15,-8 17-14,-4-6 9,-8 12 14,8 4-24,4 20 14,20 7-14,8 3 10,8 26 2,16 8-1,16-1-2,12-3 10,12-4-19,16 18 13,20 9 2,-4-3-14,8 6 18,-12-9-19,-16 20 33,-20-14-33,-8 3 0,-24-16 13,-16 0-3,-8 7 13,-16-27-22,-4-14-1,-12-16 11,4-30 1,4 7 7,4-34-19,16-3 20,4 0-20,20-10 9,-4-6 9,8 2-1,0 8-17,48-4 14,-20 0-14,12 10 17,0 13-12,16 14 3,-4 9 13,4 31-21,-4 9 9,0 21 7,-8 3 5,-4 36-21,-12 28 3,-16 19 11,4-7-9,-16 48 17,-4-5-22,-16 31 12,4-3 8,0-11-20,0 1 13,16-28 3,12-19-15,8 7 12,20-31 2,36-22-15,8-25 16,12 5-2,7-34-14,9 3 18,24-30-18,12-36 17,-4-34-1,-4-66-16,-140 73 15,0 0-1,0 0-14</inkml:trace>
    </iact:actionData>
  </iact:action>
  <iact:action type="add" startTime="18058">
    <iact:property name="dataType"/>
    <iact:actionData xml:id="d1">
      <inkml:trace xmlns:inkml="http://www.w3.org/2003/InkML" xml:id="stk1" contextRef="#ctx0" brushRef="#br0">15355 8152 0,'0'0'0,"0"0"10,0 0 16,0 0-26,0 0 6,-44-120 15,32 97-21,0-10 13,-8 9 5,-12-19-18,0 10 22,-8-4-21,0 7 8,-12 24 1,-4 2-4,4 21 5,-4 13 3,4 20 0,0 16-14,8 4 22,4 4-22,8 26 14,8 0-10,12 19 10,24-9 0,12-10-14,20-16 14,8-5 0,20-19 1,20 4-14,4-34 16,12-10-17,0-14 13,-16-42 6,-8-24-19,-84 60 14,0 0-11,0 0 11</inkml:trace>
    </iact:actionData>
  </iact:action>
  <iact:action type="add" startTime="18509">
    <iact:property name="dataType"/>
    <iact:actionData xml:id="d2">
      <inkml:trace xmlns:inkml="http://www.w3.org/2003/InkML" xml:id="stk2" contextRef="#ctx0" brushRef="#br0">15543 8609 0,'0'0'18,"0"0"-18,0 0 14,0 0 5,103 110-19,-59-80 9,0-24 14,4-9-23,-4-24 11,4 4 11,-16-20-21,-4-24 10,-12-6-10,-8-14 13,-8 20-4,-16-16 6,-20 20-16,8-4 15,-16 44 3,-8 13-18,-4 10 22,-20 27-22,-3 33 8,23 16 9,16 14-16,24-7 18,16 1-19,28-14 13,16-10 3,20-14-16,15-19 12,-7-24 7,-8-3-19,-8-20 14,-20-3 4,-8-14-18,-12 7 12,-16-13 5,0 3-17,-12 13 14,0 1 6,8 2-20,4 14 17,0 10-17,0 0 8,0 0 13,16 60-21,-4-20 13,24 14 2,-4-1-14,20-6 15,-8 2-12,20-5 14,-8 2-15,0-22 6,-4-11 7,0-16-6,-12-44 6,-40 47-16,0 0 15,0 0 3</inkml:trace>
    </iact:actionData>
  </iact:action>
  <iact:action type="add" startTime="19201">
    <iact:property name="dataType"/>
    <iact:actionData xml:id="d3">
      <inkml:trace xmlns:inkml="http://www.w3.org/2003/InkML" xml:id="stk3" contextRef="#ctx0" brushRef="#br0">16845 7926 0,'0'0'17,"0"0"-17,0 0 10,0 0 3,0 0 10,-92 93-23,40-60 12,-16 11-1,1-1-11,15-3 15,12 10 5,12-7-19,12-9 6,16-1 3,56 0 1,24-13 10,11 10-21,5-13 17,0-7-17,-16 3 21,-8 17-20,-12-13 12,-20 13 1,-24 6-14,-12-2 13,-32 16-4,-12 0 8,-20 0 4,-12-7-20,0 0-1,0-3 13,0-13-1,16-27-6,13 10 5,19-40 2,12-4 8,12-9-21,0 43 5,0 0 4,0 0 1</inkml:trace>
    </iact:actionData>
  </iact:action>
  <iact:action type="add" startTime="19712">
    <iact:property name="dataType"/>
    <iact:actionData xml:id="d4">
      <inkml:trace xmlns:inkml="http://www.w3.org/2003/InkML" xml:id="stk4" contextRef="#ctx0" brushRef="#br0">17297 8505 0,'0'0'16,"0"0"-16,0 0 10,120 20 13,-64-20-23,8-26 20,-8-8-20,-5-22 12,-11-17 5,-8-1-17,-8-2 11,-24 12 5,-16 4-13,-8 17 7,-16 26 11,-11-9-21,-5 19 19,0 14-19,0 26 15,4 4-10,16 13 6,16 16 1,8-6 7,16 27-17,24-11 7,12 11-2,8-14 4,4-16 8,16 0-19,4-7 13,11-20 4,5-17-16,-4-6 18,-16-11-18,-12-26 13,-4-6-1,-52 36-12,0 0 17,0 0-17</inkml:trace>
    </iact:actionData>
  </iact:action>
  <iact:action type="add" startTime="20189">
    <iact:property name="dataType"/>
    <iact:actionData xml:id="d5">
      <inkml:trace xmlns:inkml="http://www.w3.org/2003/InkML" xml:id="stk5" contextRef="#ctx0" brushRef="#br0">18320 8472 0,'0'0'21,"0"0"-21,0 0 18,0 0-18,96 20 13,-56-13 7,12-1-20,4-12 9,12-1 17,-1-10-25,29-6 15,20-4-15,8-3 5,-4 0 6,28 1-2,0-1 0,20-4 7,3 4-16,21 7 10,-8-10 4,-8 29 8,24-6-22,-13 7 0,5-4 9,0 7 16,-8-10-25,-32 10-1,8-6 14,3 6 3,-11-7-17,-12 14 14,-16-7-4,-12 6 3,-8-6-1,-24 10-12,-24-20 21,-28 10-21,-16 0 15,-12 0-1,0 10-14,-64-10 16,24 0-1,-4-10-15,4-6 19,0-1-19,0-6 16,-12-4-4,-4 4-6,-12-11 4,-12 1 6,12 13-15,0-3 9,-4-10 19,8 16-29,8 0 0,21 7 20,7 10-20,0 0 17,28 10 1,0-3-18,63 0 12,-15-4 5,20 4-16,12 9 14,24 1-15,20-7 20,-4 16-20,0-16 15,-24 14 0,-4-11-15,-8 4 17,-16 9 0,-29 8-16,-15-4 18,-24-10-19,-24 13 9,-27 10 5,-17 4 1,0 23-14,-4 3 16,4-3-17,16-3 19,28-11-12,8 14 10,16-20-17,32-40 17,-32-10-17,0 0 13,0 0 4</inkml:trace>
    </iact:actionData>
  </iact:action>
  <iact:action type="add" startTime="21277">
    <iact:property name="dataType"/>
    <iact:actionData xml:id="d6">
      <inkml:trace xmlns:inkml="http://www.w3.org/2003/InkML" xml:id="stk6" contextRef="#ctx0" brushRef="#br0">23715 7706 0,'0'0'1,"0"0"9,0 0 13,67 97-23,-39-24 7,8 20 17,-8 0-23,0 17 7,0-10 10,8 7-17,-16-11 14,4-12-9,-12-11 6,4-33 5,-16-10-17,-16-30 11,0 0 9,-16-80-19,-8-7 14,-8-33-1,-12-13-14,-12 3 18,9-13-18,3-7 15,8 10 2,16 17-17,20 13 13,16 27 5,24 30-17,28-1 13,20 11-10,19 0 8,9 16 2,8 27-14,24 10 12,16 33 2,0 24-9,-12 10 6,-16 16 6,-17 23-5,-15 28-12,-20 12 15,-20 11 12,-32 6-27,-32 0 1,-32-10 11,-24-19-1,-24-8-4,-11-29 5,-13-24 3,0-30-15,-16-19 11,16-34 6,28-50-3,32-27-14,20-33 13,40 110 2,0 0-14,0 0 23</inkml:trace>
    </iact:actionData>
  </iact:action>
  <iact:action type="add" startTime="21978">
    <iact:property name="dataType"/>
    <iact:actionData xml:id="d7">
      <inkml:trace xmlns:inkml="http://www.w3.org/2003/InkML" xml:id="stk7" contextRef="#ctx0" brushRef="#br0">25117 8432 0,'0'0'19,"0"0"-19,0 0 12,120 33-1,-24-29 11,0-34-22,-4-14 16,-12-9-16,-20 0 15,0-14-10,-32 14 5,-13 3 5,-30 0 2,-1 23-17,-20 4 18,-4 13-18,-16-3 14,-24 26 3,-40 4-17,0 19 18,24 11-17,12 6 24,36 4-25,28 20 12,32 6-7,32-13 8,40-10-1,20-4 4,20-19-16,-4-7 20,-12-30-20,0-13 16,-1-17-15,-15-37 17,-92 67-7,0 0-11,0 0 17</inkml:trace>
    </iact:actionData>
  </iact:action>
  <iact:action type="add" startTime="22417">
    <iact:property name="dataType"/>
    <iact:actionData xml:id="d8">
      <inkml:trace xmlns:inkml="http://www.w3.org/2003/InkML" xml:id="stk8" contextRef="#ctx0" brushRef="#br0">26156 7916 0,'0'0'0,"0"0"12,0 0 6,0 0-18,148-167 14,-64 61 12,4 2-25,-16-32 0,-24-31 9,-20 17 1,-36-6 1,-20-17 7,-52 16-19,-16 31 16,-8 32-15,4 28 14,20 36 1,12 40-15,16 23 11,24 37 4,16 40-15,28 50 14,24 20 1,20 53-16,8 7 18,4 36-18,-8-13 21,-8-16-21,-4 2 26,-8-15-26,-20-55 9,-8-29-4,-8-53 10,-16-34-11,-8-63 8,-24-56-2,-12-31 7,52 87-17,0 0 22,0 0-22</inkml:trace>
    </iact:actionData>
  </iact:action>
  <iact:action type="add" startTime="22864">
    <iact:property name="dataType"/>
    <iact:actionData xml:id="d9">
      <inkml:trace xmlns:inkml="http://www.w3.org/2003/InkML" xml:id="stk9" contextRef="#ctx0" brushRef="#br0">26236 8192 0,'0'0'3,"0"0"11,0 0 2,80 27-16,-24-24 21,20 4-20,8-17 12,0-20 0,12 3 5,11-13-18,-3 4 7,-8-4 7,-20 20-10,-28 6 8,-24 21-1,-24 16 4,0-3-9,-16 14 4,16 6 1,0-7 6,16 10-17,24-6 19,12-4-19,4-19 15,16-21-10,20-16 11,4-7-11,-20-20 4,-20 3 6,-28 0-10,-32 4 5,-20 6 16,-16 27-25,-28 4 18,-24 19-19,4 4 4,8 13 5,16 20 6,20 20-3,16 10-7,28 6 7,8 21 4,40-17-16,20-10 20,32-17-20,16-30 20,-4-29-20,-8-31 12,-5-33 0,-7-57 7,0-19-19,-12 6 11,-24 3 15,-16 17-26,0 27 0,-24 30 12,-16 30 1,-4 23-2,-16 0 10,16 50-21,-8 9 10,8 5-5,4 6 9,-8-4 6,4-16-20,4-13 16,-12-20-16,12-17 11,0 0 2,16-97 6,8 24-19,16-27 11,4-13-6,16 3 7,-4 20 11,12 40-23,-8 23 6,12 44 4,-24 26 16,4 40-26,4 11 0,3 15 16,1-12 1,4-10-17,16-34 18,8-13-15,4-23 5,0-34 13,-20-30-20,-12-39 10,-16-58-1,-16-49 6,-4-37-15,-36-26 19,0-7-20,-16-7 10,-8 44 18,-4 59-28,8 57 5,4 60 7,12 40 2,4 10-14,12 127 13,4 39-3,12 47 3,-4 71 3,0 2-16,0-16 18,4 0-14,-4-54 9,0-43-2,-8-29 12,-16-71-23,-8-33 0,-8-47 39,-20-36-39,-8-17 0,0-20 1,0-7 13,8-19 1,28 12-14,24-9 14,12 17 6,24 19-21,16 4 18,8 16-18,4 0 13,16 14 4,24 10-17,20 13 16,-8-3-16,-13 13 9,-31 3 8,-12 17-1,-12 10-16,-28 3 21,-16 34-20,0 6 8,-8 34 8,0 19-17,16-6 18,12-7-14,24-19 4,16-18 10,-4-36-15,-4-40 6,-60 0 7,0 0-13,0 0 11</inkml:trace>
    </iact:actionData>
  </iact:action>
  <iact:action type="add" startTime="24449">
    <iact:property name="dataType"/>
    <iact:actionData xml:id="d10">
      <inkml:trace xmlns:inkml="http://www.w3.org/2003/InkML" xml:id="stk10" contextRef="#ctx0" brushRef="#br0">30376 6833 0,'0'0'12,"0"0"8,0 0-19,0 0 8,64 127 11,-64-127-20,0 0 22,0 0-21</inkml:trace>
    </iact:actionData>
  </iact:action>
  <iact:action type="add" startTime="24632">
    <iact:property name="dataType"/>
    <iact:actionData xml:id="d11">
      <inkml:trace xmlns:inkml="http://www.w3.org/2003/InkML" xml:id="stk11" contextRef="#ctx0" brushRef="#br0">30420 8009 0,'0'0'16,"0"0"-16,88 97 17,-28-34 4,20-20-21,12-26 11,0-24 6,-21-9-17,-7-21 5,-32-33 20,-20 3-25,-12-23 15,-28 7-15,-12 10 14,-4 3 1,-23 20-14,-9 20 14,-8 17 0,4 16-14,16 30 17,8 34-17,16 23 14,24 13-3,20 4 3,32-11-15,8-12 20,20-31-19,28-23 15,-92-30-15,0 0 14,0 0 3</inkml:trace>
    </iact:actionData>
  </iact:action>
  <iact:action type="add" startTime="25010">
    <iact:property name="dataType"/>
    <iact:actionData xml:id="d12">
      <inkml:trace xmlns:inkml="http://www.w3.org/2003/InkML" xml:id="stk12" contextRef="#ctx0" brushRef="#br0">31115 7606 0,'0'0'11,"0"0"11,0 0-22,20 110 21,-8-17-21,0 1 10,-12-11 6,12-13-16,-8-10 14,4-30 3,8-7-17,-4-23 9,12 0 13,4-50-22,12 10 17,16-30-17,4-20 14,8 14 0,-4 6 7,0 6-20,-8 34-1,-4 17 24,4 26-24,8 41 11,-5 16 9,17 13-19,-4 7 13,-8 13-13,4-10 11,-28-9 9,-8-14-20,-36-24 9,4-46 11,0 0-20,0 0 2</inkml:trace>
    </iact:actionData>
  </iact:action>
  <iact:action type="add" startTime="25884">
    <iact:property name="dataType"/>
    <iact:actionData xml:id="d13">
      <inkml:trace xmlns:inkml="http://www.w3.org/2003/InkML" xml:id="stk13" contextRef="#ctx0" brushRef="#br0">26316 9884 0,'0'0'14,"0"0"-13,0 0 18,0 0-18,0 0 10,-120-73 9,68 70-20,-4-4 15,-28 17 9,-12 17-23,-8 13-1,25 16 22,11 4-21,24-7 17,20 14-17,40 0 17,48-1-17,43-12 10,33 9 0,16-6 5,20 12-16,-12 1 20,-12-3-20,-20 13 11,-29 10 0,-31 10 13,-32-17-24,-24-16 14,-20 9-13,-32-2 9,-24-14 11,-19-11-20,-25-19 12,-20-6 1,-16-31-14,8-13 14,8-13-1,16-20-8,28-21 8,28 8 2,40-31-14,40-3 14,40-30 4,40-26-19,-108 156 9,0 0 8,0 0-17</inkml:trace>
    </iact:actionData>
  </iact:action>
  <iact:action type="add" startTime="26451">
    <iact:property name="dataType"/>
    <iact:actionData xml:id="d14">
      <inkml:trace xmlns:inkml="http://www.w3.org/2003/InkML" xml:id="stk14" contextRef="#ctx0" brushRef="#br0">27327 10874 0,'0'0'13,"0"0"2,100 46-15,-20-16 10,0-17 13,0-13-23,-16-10 11,-12-23 2,-17 0-9,-11-17 11,-24-7-11,-16 1 12,4-11-11,-19-13 4,-21 10 6,-12-10-2,-32 30 4,0 20-16,8 24 4,4 12 7,12 38-1,20 19 16,16 27-27,28 10 0,28 6 15,32-16-5,44-7 4,12-13-14,8-23 12,-4-34 3,-20-13 2,-25-40-16,-67 40 14,0 0-14,0 0 12</inkml:trace>
    </iact:actionData>
  </iact:action>
  <iact:action type="add" startTime="26883">
    <iact:property name="dataType"/>
    <iact:actionData xml:id="d15">
      <inkml:trace xmlns:inkml="http://www.w3.org/2003/InkML" xml:id="stk15" contextRef="#ctx0" brushRef="#br0">27974 10584 0,'0'0'13,"0"0"3,0 0-16,32 123 21,-12-70-21,-4 7 13,8-10 3,-4-17-16,20 7 18,-4-20-18,16-3 15,-8-34-10,-4-13 17,12-16-22,-4-14 23,0-37-23,-4-16 18,-16 3-18,-4 17 18,-12 13-18,-8 30 14,4 30-9,-20 13 11,4 7-10,4 0 3,4 84 14,16-18-23,12 21 12,12-11 3,8 11-15,-4-10 17,8-27-11,-1-7 8,-19-36 0,-16-7-14,-16-50 18,0 50-18,0 0 12,0 0 3</inkml:trace>
    </iact:actionData>
  </iact:action>
  <iact:action type="add" startTime="27332">
    <iact:property name="dataType"/>
    <iact:actionData xml:id="d16">
      <inkml:trace xmlns:inkml="http://www.w3.org/2003/InkML" xml:id="stk16" contextRef="#ctx0" brushRef="#br0">28798 10171 0,'0'0'1,"0"0"14,0 0-15,0 0 20,79 123-20,-47-66 16,16 16-4,-8 17 14,-8 13-26,-4-13 0,8-7 12,-8 1-6,0-15 8,0-15 0,-4-14-2,-8-24-11,-4-6 11,0-10 8,-12 0-20,-36-80 12,8 20 2,-12-3-14,-4-17 15,16-33 3,4-10-17,0-7 22,20 10-23,16 23 13,4-3-13,8 7 13,8 7-2,16 6 6,-8 30-17,-8 16 11,4 18 16,-4 16-27,4 23 0,-36-23 23,0 0-23,0 0 19</inkml:trace>
    </iact:actionData>
  </iact:action>
  <iact:action type="add" startTime="27790">
    <iact:property name="dataType"/>
    <iact:actionData xml:id="d17">
      <inkml:trace xmlns:inkml="http://www.w3.org/2003/InkML" xml:id="stk17" contextRef="#ctx0" brushRef="#br0">29537 10710 0,'0'0'21,"0"0"-21,124 44 7,-28-38 16,-1-29-23,-3-30 18,-20-14-18,-4-33 15,-16 0 6,-16-6-21,-24 29 6,-24 7 14,-16 27-16,-12 16 5,-12 24 3,8 26 1,-8 7-12,4 30 16,4 17-3,1 33-14,7 23 19,20 0-19,4 0 12,28-6 10,35 3-22,17 13 15,28-40-15,40-13 19,20-30-3,-16-30-15,4-37 4,4-43 10,-148 50 11,0 0-26,0 0 1</inkml:trace>
    </iact:actionData>
  </iact:action>
  <iact:action type="add" startTime="28821">
    <iact:property name="dataType"/>
    <iact:actionData xml:id="d18">
      <inkml:trace xmlns:inkml="http://www.w3.org/2003/InkML" xml:id="stk18" contextRef="#ctx0" brushRef="#br0">16713 12509 0,'0'0'17,"0"0"-17,0 0 10,0 0 10,0 0-20,0 0 14,-92-117 13,41 57-27,-5-13 0,-4 16 40,0-16-39,16 13-1,-8 4 0,0 29 15,8 10 1,4 17-15,-4 20 13,-16 14 0,12 26-14,-4 29 16,0 21 0,20 4-15,0 22 18,28 14-19,8-7 17,16-3-17,32 0 15,32-20-3,24 7-7,16-31 10,0-33-10,-4-49 8,24-38 5,-21-36-18,-123 60 17,0 0-17,0 0 25</inkml:trace>
    </iact:actionData>
  </iact:action>
  <iact:action type="add" startTime="29262">
    <iact:property name="dataType"/>
    <iact:actionData xml:id="d19">
      <inkml:trace xmlns:inkml="http://www.w3.org/2003/InkML" xml:id="stk19" contextRef="#ctx0" brushRef="#br0">17121 13415 0,'0'0'12,"0"0"3,108 13-15,-44-29 16,8-21 7,-20-30-23,-12-16 18,-12-17-18,-16 17 18,-16 3-18,-16-3 8,-8 26 2,-16 10 7,4 21-17,-4 26 14,-4 10 4,4 20-18,4 23 27,12 17-27,8-3 0,12 12 14,24-9 5,8 4-19,20 6 31,20-34-31,4-9 0,0-44 17,-8-46-17,4-44 19,8-36-19,-72 133 15,0 0 2,0 0-16</inkml:trace>
    </iact:actionData>
  </iact:action>
  <iact:action type="add" startTime="29670">
    <iact:property name="dataType"/>
    <iact:actionData xml:id="d20">
      <inkml:trace xmlns:inkml="http://www.w3.org/2003/InkML" xml:id="stk20" contextRef="#ctx0" brushRef="#br0">17864 12592 0,'0'0'0,"0"0"11,24 107 6,-12-17-17,0 13 13,-8-6 9,-8-14-22,-4-13 9,4-10 11,4-17-19,0-10 10,0-19 4,4-8-15,8-6 16,-12-46 1,0 9-17,12-20 17,0-19-17,12-24 31,4-10-31,4-3 1,4 16 8,-4 14 11,8 36-20,-12 14 13,-4 30 5,-8 26-18,-4 17 14,16 33 3,-12 30-16,20 4 15,-8 0-16,24 6 10,-8-10 11,-4-20-21,0-19 12,0-24 8,-16-27-19,-4-56 14,4-41-15,-24 84 17,0 0-3,0 0-14</inkml:trace>
    </iact:actionData>
  </iact:action>
  <iact:action type="add" startTime="30180">
    <iact:property name="dataType"/>
    <iact:actionData xml:id="d21">
      <inkml:trace xmlns:inkml="http://www.w3.org/2003/InkML" xml:id="stk21" contextRef="#ctx0" brushRef="#br0">18835 11969 0,'0'0'19,"0"0"-19,36 97 12,-12 16 10,8 40-22,4-6 8,-16 6 16,16 17-24,-4-20 4,-8-20 8,-8-40-2,-4-24 5,-4-19-12,-20-47 11,-12 0 1,-4-87-15,-12 17 15,-12 14 0,-4-1-14,4 1 12,-4 6 8,12 13-21,-4 7 15,20 7-15,12 6 15,16 10-3,0-6 3,56 3-14,-4-3 12,32-4 7,-4-20-20,4-6 15,-4 16-15,0 1 17,-12 2-5,-4 5-11,-20-1 16,-8 6-1,-36 14-16,0 0 16,0 0-16</inkml:trace>
    </iact:actionData>
  </iact:action>
  <iact:action type="add" startTime="30711">
    <iact:property name="dataType"/>
    <iact:actionData xml:id="d22">
      <inkml:trace xmlns:inkml="http://www.w3.org/2003/InkML" xml:id="stk22" contextRef="#ctx0" brushRef="#br0">19587 12552 0,'0'0'1,"0"0"17,0 0-18,95 110 10,-59-30 4,-8 0 7,-12 10-20,-16 3 14,0-33-15,4 0 14,4-3-9,-8-24 14,0-13-19,0-13 13,0-7-4,-8-47 11,0 7-20,-16-17 9,0-19 12,8-31-21,4-19 13,12-11 2,16 11-15,20-8 17,8 4-2,20 24-15,16 19 20,0 41-19,-20 22 16,0 38-16,-24 39 8,-4 30 23,-12 17-32,-8 17 0,0 6 19,-16 13-19,-4-6 14,8-36-4,-4-34 5,4-60-15,0 0 26,0 0-25</inkml:trace>
    </iact:actionData>
  </iact:action>
  <iact:action type="add" startTime="31173">
    <iact:property name="dataType"/>
    <iact:actionData xml:id="d23">
      <inkml:trace xmlns:inkml="http://www.w3.org/2003/InkML" xml:id="stk23" contextRef="#ctx0" brushRef="#br0">20290 13028 0,'0'0'1,"0"0"9,0 0 3,0 0-13,120 97 14,-64-80 8,12-34-22,20-10 8,-17-9 11,-3-11-19,-16-19 15,-12-4-9,-24 13 9,-20 7-10,-20 7 8,-16 6-1,0 14-7,-16 16 5,1 20 4,-21 41-2,8-1-5,12 0 7,16 14-9,24-4 12,28 0-17,28-9 20,32-4-20,-4-17 25,12-16-25,-13-41 5,5-29 14,-72 53-19,0 0 13,0 0 9</inkml:trace>
    </iact:actionData>
  </iact:action>
  <iact:action type="add" startTime="31619">
    <iact:property name="dataType"/>
    <iact:actionData xml:id="d24">
      <inkml:trace xmlns:inkml="http://www.w3.org/2003/InkML" xml:id="stk24" contextRef="#ctx0" brushRef="#br0">20909 11520 0,'0'0'13,"0"0"3,0 0-16,0 0 13,84 126 10,-44-19-23,0 6 19,0 20-19,8 34 12,-8-4-6,-4 0 12,4-3-17,-4-17 23,-4 1-24,4-28 15,-8-43-14,-16-9 19,0-31-20,-24-33 15,12 0-8,0 0 3,0 0-1</inkml:trace>
    </iact:actionData>
  </iact:action>
  <iact:action type="add" startTime="32501">
    <iact:property name="dataType"/>
    <iact:actionData xml:id="d25">
      <inkml:trace xmlns:inkml="http://www.w3.org/2003/InkML" xml:id="stk25" contextRef="#ctx0" brushRef="#br0">23203 13392 0,'0'0'29,"0"0"-29,0 0 0,0 0 15,0 0 0,0 0-15,80-34 33,-40 34-33,24 0 0,20 7 16,36-7 6,31 3-22,9 4 1,12 0 18,20 9-19,-4-19 10,-20 6 2,-9 4 9,-15 3-21,-44 3 22,-32 0-22,-32-6 6,-24-14 9,-12 1-9,-52-14 4,12-13 6,-4-31 0,44 64-16,0 0 7,0 0 13</inkml:trace>
    </iact:actionData>
  </iact:action>
  <iact:action type="add" startTime="32866">
    <iact:property name="dataType"/>
    <iact:actionData xml:id="d26">
      <inkml:trace xmlns:inkml="http://www.w3.org/2003/InkML" xml:id="stk26" contextRef="#ctx0" brushRef="#br0">24698 13015 0,'0'0'15,"0"0"-15,0 0 25,0 0-25,123 100 10,-59-57 5,20 24-15,-16-17 22,-4 3-22,-4 11 11,-8-8 5,-12-9-16,-16-7 15,-24 3 5,-12-3-20,-28 13 12,-16 14 2,-12 10-13,4-1 13,12-23 3,36-26-17,16-27 17,0 0-16,0 0 9</inkml:trace>
    </iact:actionData>
  </iact:action>
  <iact:action type="add" startTime="33646">
    <iact:property name="dataType"/>
    <iact:actionData xml:id="d27">
      <inkml:trace xmlns:inkml="http://www.w3.org/2003/InkML" xml:id="stk27" contextRef="#ctx0" brushRef="#br0">26644 12402 0,'0'0'15,"0"0"-15,0 0 20,0 0-20,0 0 18,0 0-18,0 0 15,0 0-4,0 0 10,0 0-21,0 0 14,0 0-14,0 0 21,0 0-21,0 0 10,0 0 8,0 0 5</inkml:trace>
    </iact:actionData>
  </iact:action>
  <iact:action type="add" startTime="33991">
    <iact:property name="dataType"/>
    <iact:actionData xml:id="d28">
      <inkml:trace xmlns:inkml="http://www.w3.org/2003/InkML" xml:id="stk28" contextRef="#ctx0" brushRef="#br0">28242 12462 0,'0'0'21,"0"0"-21,0 0 20,0 0-19,-120 70 10,28 0 7,-4 30-13,4 23 11,9-9-15,3-15 24,28-9-23,20-23-2,24-54 14,-8-66-4,16 53 5,0 0-14,0 0 25</inkml:trace>
    </iact:actionData>
  </iact:action>
  <iact:action type="add" startTime="34226">
    <iact:property name="dataType"/>
    <iact:actionData xml:id="d29">
      <inkml:trace xmlns:inkml="http://www.w3.org/2003/InkML" xml:id="stk29" contextRef="#ctx0" brushRef="#br0">27639 12469 0,'0'0'2,"0"0"8,-108 176 15,36-32-25,-4 12 7,8-26 9,12-10-11,8-10 17,48-110-22,0 0 7,0 0 3</inkml:trace>
    </iact:actionData>
  </iact:action>
  <iact:action type="add" startTime="34492">
    <iact:property name="dataType"/>
    <iact:actionData xml:id="d30">
      <inkml:trace xmlns:inkml="http://www.w3.org/2003/InkML" xml:id="stk30" contextRef="#ctx0" brushRef="#br0">28610 14241 0,'0'0'20,"0"0"-20,0 0 7,-152 80 14,60-27-21,0 4 21,-4-4-21,24-16 17,-4-27-12,76-10 12,0 0-17,0 0 28</inkml:trace>
    </iact:actionData>
  </iact:action>
  <iact:action type="add" startTime="34666">
    <iact:property name="dataType"/>
    <iact:actionData xml:id="d31">
      <inkml:trace xmlns:inkml="http://www.w3.org/2003/InkML" xml:id="stk31" contextRef="#ctx0" brushRef="#br0">28030 14228 0,'0'0'13,"0"0"-13,0 0 25,0 0-25,-108 83 11,80-50 4,-12 7-15,0 3 14,-11 7 4,-1 0-17,52-50 16,0 0-17,0 0 18</inkml:trace>
    </iact:actionData>
  </iact:action>
  <iact:action type="add" startTime="37831">
    <iact:property name="dataType"/>
    <iact:actionData xml:id="d32">
      <inkml:trace xmlns:inkml="http://www.w3.org/2003/InkML" xml:id="stk32" contextRef="#ctx0" brushRef="#br0">14436 11123 0,'175'40'24,"-270"-63"-24,71 23 11,-60 7 11,-48-1-22,-56 8 12,-20 9-1,-24-3 9,-31 17-20,-25-7 6,-32-1 2,-31 11 6,3-3 6,-8-4-20,-7 7 10,15 0 9,8 0-19,41 17 14,63-4 4,48 1-18,60-18 16,48-16-16,56 10 12,24-23 9,48-4-21,0-3 14,16-10-11,4 3 10,4-16 8,20 13-21,12-6 10,8-21 2,8-10-7,-13-6 9,13-7 1,-12 0-15,0 13 18,-40 11-14,-12 9 4,-32 7 8,-24 20-1,0 3-15,-40 17 17,4-10-16,-8-3 13,-24 10 3,-52-1-16,-32 24 11,-7 7 4,-25 30-15,16-7 15,8 3 1,36-7-17,32-9 14,28-24 5,44-6-19,20-17 14,28 13-13,16-9 12,32 9 13,12 14-26,40 16 0,36 10 21,0 14-21,-4 9 18,-13-12-18,-147-74 10,0 0 9,0 0-19</inkml:trace>
    </iact:actionData>
  </iact:action>
  <iact:action type="add" startTime="38981">
    <iact:property name="dataType"/>
    <iact:actionData xml:id="d33">
      <inkml:trace xmlns:inkml="http://www.w3.org/2003/InkML" xml:id="stk33" contextRef="#ctx0" brushRef="#br0">2320 9408 0,'0'0'9,"0"0"6,0 0-15,0 0 22,0 0-22,60 97 10,7-14 5,13 13 12,28 54-27,12 10 1,-12 27 11,-4 9-8,-4 11 10,-8-31 1,-20-39-14,4-24 10,-32-26 2,-4-27 14,-13-44-27,-27-16 0,-39-66 21,39 66-21,0 0 11,0 0 11</inkml:trace>
    </iact:actionData>
  </iact:action>
  <iact:action type="add" startTime="39323">
    <iact:property name="dataType"/>
    <iact:actionData xml:id="d34">
      <inkml:trace xmlns:inkml="http://www.w3.org/2003/InkML" xml:id="stk34" contextRef="#ctx0" brushRef="#br0">2511 9634 0,'0'0'1,"0"0"-1,0 0 10,0 0 11,0 0-21,0 0 13,-36-136 8,84 69-21,24 4 11,20-10 5,4 19-16,0 11 20,24 7-20,44 2 14,-16 18-3,-13 32 8,-15 21-19,-4 29 13,-28 44 4,-24 24-16,-48 2 14,-28 14-15,-36 7 16,-16-4-11,-20-20 4,-4-20 4,20-23 13,24-37-25,1-23-1,23-30 13,20-16-4,0-1 11,103-19-20,21-8 11,12-2 13,-4-4-22,20 10 6,12 23-4,4 27 5,-41 13 11,-11 31-19,-24 42 10,-32 24 1,-44 10 7,-20 0-19,-40 3 12,-36 17 5,-12-17-17,-39-13 19,-21-30-18,-12-30 10,16-13 12,16-41-23,12-26 16,24-30-15,64-63 15,48-50-16,-16 163 11,0 0 1,0 0 11</inkml:trace>
    </iact:actionData>
  </iact:action>
  <iact:action type="add" startTime="40007">
    <iact:property name="dataType"/>
    <iact:actionData xml:id="d35">
      <inkml:trace xmlns:inkml="http://www.w3.org/2003/InkML" xml:id="stk35" contextRef="#ctx0" brushRef="#br0">4993 9761 0,'0'0'19,"0"0"-19,0 0 21,80 157-21,-36-54 8,12 7 9,12 3 1,12-6-18,-4-4 12,-9 0-8,-15-30 7,-20-9 11,-4-14-22,-16-34 8,-12-16 7,-44-53 4,44 53-19,0 0 14,0 0-14</inkml:trace>
    </iact:actionData>
  </iact:action>
  <iact:action type="add" startTime="40305">
    <iact:property name="dataType"/>
    <iact:actionData xml:id="d36">
      <inkml:trace xmlns:inkml="http://www.w3.org/2003/InkML" xml:id="stk36" contextRef="#ctx0" brushRef="#br0">4829 9375 0,'0'0'0,"0"0"12,0 0 9,0 0-21,84 56 14,-52-36 3,-32-20-17,0 0 19,0 0-18</inkml:trace>
    </iact:actionData>
  </iact:action>
  <iact:action type="add" startTime="40507">
    <iact:property name="dataType"/>
    <iact:actionData xml:id="d37">
      <inkml:trace xmlns:inkml="http://www.w3.org/2003/InkML" xml:id="stk37" contextRef="#ctx0" brushRef="#br0">5748 9761 0,'0'0'18,"0"0"-18,0 0 23,108 160-23,-52-77 9,0 17 10,8-13-19,4-21 15,-12-22-4,8-21-6,-12-23 4,-8-27 8,0-13 8,-8-20-25,-8-36 0,-40 6 12,-16-3-5,-16-17 11,-8 20-18,-28 0 16,16 27 1,-16 9-17,20 41 17,-16 13-17,20 17 14,12 33-1,8 13-10,32 27 12,32 20 2,24-10-17,16-10 11,16-11 13,0-9-23,-4-26 14,0-38-15,0-9 13,-16-14-4,-16-43 9,-9 0-18,-3-23 20,-36-17-19,-12 10 8,-12-6 8,-4 6-17,13 17 13,11 19 4,-8 24-17,12 30 20,16 0-20,19 74 13,9-8 10,12 11-23,8 29 14,4-2 0,16 9-14,12-27 16,-4-19-16,0-24 12,-24-36 4,-12-54-3,-56 47-13,0 0 15,0 0 3</inkml:trace>
    </iact:actionData>
  </iact:action>
  <iact:action type="add" startTime="41257">
    <iact:property name="dataType"/>
    <iact:actionData xml:id="d38">
      <inkml:trace xmlns:inkml="http://www.w3.org/2003/InkML" xml:id="stk38" contextRef="#ctx0" brushRef="#br0">7391 8532 0,'0'0'17,"0"0"-16,0 0 22,-116 143-22,60-26 5,12-14 14,20-3-20,12-17 13,24-16 5,20-7-18,32-14 11,28-9 9,20-17-20,3 0 11,-15 0 10,4 0-21,-4 7 10,-4 13 12,-20 30-21,-24 0 9,-32 13-6,-24 0 6,-48 14 6,-32 9 1,-20 11-17,-8-24 16,-32-23-16,144-70 17,0 0-13,0 0 7</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E185B-3634-06A0-90FB-CC5EFB2679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07101E-A773-5C51-6342-67F670CA2D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A91F6D-2D29-39D6-4B6D-B77F0F54EBD1}"/>
              </a:ext>
            </a:extLst>
          </p:cNvPr>
          <p:cNvSpPr>
            <a:spLocks noGrp="1"/>
          </p:cNvSpPr>
          <p:nvPr>
            <p:ph type="dt" sz="half" idx="10"/>
          </p:nvPr>
        </p:nvSpPr>
        <p:spPr/>
        <p:txBody>
          <a:bodyPr/>
          <a:lstStyle/>
          <a:p>
            <a:fld id="{530CC5A2-EA0B-4F20-B0EE-452585676986}" type="datetimeFigureOut">
              <a:rPr lang="en-US" smtClean="0"/>
              <a:t>7/9/2025</a:t>
            </a:fld>
            <a:endParaRPr lang="en-US"/>
          </a:p>
        </p:txBody>
      </p:sp>
      <p:sp>
        <p:nvSpPr>
          <p:cNvPr id="5" name="Footer Placeholder 4">
            <a:extLst>
              <a:ext uri="{FF2B5EF4-FFF2-40B4-BE49-F238E27FC236}">
                <a16:creationId xmlns:a16="http://schemas.microsoft.com/office/drawing/2014/main" id="{B80ED570-B7B0-3F65-9824-FDC1AAC91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792C1-7290-86C5-F750-06C3E5286C4F}"/>
              </a:ext>
            </a:extLst>
          </p:cNvPr>
          <p:cNvSpPr>
            <a:spLocks noGrp="1"/>
          </p:cNvSpPr>
          <p:nvPr>
            <p:ph type="sldNum" sz="quarter" idx="12"/>
          </p:nvPr>
        </p:nvSpPr>
        <p:spPr/>
        <p:txBody>
          <a:bodyPr/>
          <a:lstStyle/>
          <a:p>
            <a:fld id="{FA4B29D5-DB41-45BA-817A-403CB416F299}" type="slidenum">
              <a:rPr lang="en-US" smtClean="0"/>
              <a:t>‹#›</a:t>
            </a:fld>
            <a:endParaRPr lang="en-US"/>
          </a:p>
        </p:txBody>
      </p:sp>
    </p:spTree>
    <p:extLst>
      <p:ext uri="{BB962C8B-B14F-4D97-AF65-F5344CB8AC3E}">
        <p14:creationId xmlns:p14="http://schemas.microsoft.com/office/powerpoint/2010/main" val="242911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6462F-6394-0126-E613-1E7709869F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8F0568-6CC9-8749-9E64-15EF2014D8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EE01E-B33F-35DB-0D66-B0D759AF3488}"/>
              </a:ext>
            </a:extLst>
          </p:cNvPr>
          <p:cNvSpPr>
            <a:spLocks noGrp="1"/>
          </p:cNvSpPr>
          <p:nvPr>
            <p:ph type="dt" sz="half" idx="10"/>
          </p:nvPr>
        </p:nvSpPr>
        <p:spPr/>
        <p:txBody>
          <a:bodyPr/>
          <a:lstStyle/>
          <a:p>
            <a:fld id="{530CC5A2-EA0B-4F20-B0EE-452585676986}" type="datetimeFigureOut">
              <a:rPr lang="en-US" smtClean="0"/>
              <a:t>7/9/2025</a:t>
            </a:fld>
            <a:endParaRPr lang="en-US"/>
          </a:p>
        </p:txBody>
      </p:sp>
      <p:sp>
        <p:nvSpPr>
          <p:cNvPr id="5" name="Footer Placeholder 4">
            <a:extLst>
              <a:ext uri="{FF2B5EF4-FFF2-40B4-BE49-F238E27FC236}">
                <a16:creationId xmlns:a16="http://schemas.microsoft.com/office/drawing/2014/main" id="{1ABED06E-EA16-A459-B59A-F3A0C495E4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5F9EB5-2516-2C69-4C51-3E139771AA31}"/>
              </a:ext>
            </a:extLst>
          </p:cNvPr>
          <p:cNvSpPr>
            <a:spLocks noGrp="1"/>
          </p:cNvSpPr>
          <p:nvPr>
            <p:ph type="sldNum" sz="quarter" idx="12"/>
          </p:nvPr>
        </p:nvSpPr>
        <p:spPr/>
        <p:txBody>
          <a:bodyPr/>
          <a:lstStyle/>
          <a:p>
            <a:fld id="{FA4B29D5-DB41-45BA-817A-403CB416F299}" type="slidenum">
              <a:rPr lang="en-US" smtClean="0"/>
              <a:t>‹#›</a:t>
            </a:fld>
            <a:endParaRPr lang="en-US"/>
          </a:p>
        </p:txBody>
      </p:sp>
    </p:spTree>
    <p:extLst>
      <p:ext uri="{BB962C8B-B14F-4D97-AF65-F5344CB8AC3E}">
        <p14:creationId xmlns:p14="http://schemas.microsoft.com/office/powerpoint/2010/main" val="2497772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EFA095-34EC-2C00-3EC2-8E08E687B9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E6D2FA-0080-801C-C13D-5DE670C8AD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97136D-91B6-E297-70EE-345B1A0C0E6D}"/>
              </a:ext>
            </a:extLst>
          </p:cNvPr>
          <p:cNvSpPr>
            <a:spLocks noGrp="1"/>
          </p:cNvSpPr>
          <p:nvPr>
            <p:ph type="dt" sz="half" idx="10"/>
          </p:nvPr>
        </p:nvSpPr>
        <p:spPr/>
        <p:txBody>
          <a:bodyPr/>
          <a:lstStyle/>
          <a:p>
            <a:fld id="{530CC5A2-EA0B-4F20-B0EE-452585676986}" type="datetimeFigureOut">
              <a:rPr lang="en-US" smtClean="0"/>
              <a:t>7/9/2025</a:t>
            </a:fld>
            <a:endParaRPr lang="en-US"/>
          </a:p>
        </p:txBody>
      </p:sp>
      <p:sp>
        <p:nvSpPr>
          <p:cNvPr id="5" name="Footer Placeholder 4">
            <a:extLst>
              <a:ext uri="{FF2B5EF4-FFF2-40B4-BE49-F238E27FC236}">
                <a16:creationId xmlns:a16="http://schemas.microsoft.com/office/drawing/2014/main" id="{071EE79A-26E9-E10A-0094-376D2B7F4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97F6E-E65E-EE91-C797-130E17F58DF0}"/>
              </a:ext>
            </a:extLst>
          </p:cNvPr>
          <p:cNvSpPr>
            <a:spLocks noGrp="1"/>
          </p:cNvSpPr>
          <p:nvPr>
            <p:ph type="sldNum" sz="quarter" idx="12"/>
          </p:nvPr>
        </p:nvSpPr>
        <p:spPr/>
        <p:txBody>
          <a:bodyPr/>
          <a:lstStyle/>
          <a:p>
            <a:fld id="{FA4B29D5-DB41-45BA-817A-403CB416F299}" type="slidenum">
              <a:rPr lang="en-US" smtClean="0"/>
              <a:t>‹#›</a:t>
            </a:fld>
            <a:endParaRPr lang="en-US"/>
          </a:p>
        </p:txBody>
      </p:sp>
    </p:spTree>
    <p:extLst>
      <p:ext uri="{BB962C8B-B14F-4D97-AF65-F5344CB8AC3E}">
        <p14:creationId xmlns:p14="http://schemas.microsoft.com/office/powerpoint/2010/main" val="407442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E8176-CE44-5DA5-11E1-31648F8567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C61178-C622-A22B-023E-2C3C3447B5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77F1EB-CAF4-F8C8-6588-460C420C1FF3}"/>
              </a:ext>
            </a:extLst>
          </p:cNvPr>
          <p:cNvSpPr>
            <a:spLocks noGrp="1"/>
          </p:cNvSpPr>
          <p:nvPr>
            <p:ph type="dt" sz="half" idx="10"/>
          </p:nvPr>
        </p:nvSpPr>
        <p:spPr/>
        <p:txBody>
          <a:bodyPr/>
          <a:lstStyle/>
          <a:p>
            <a:fld id="{530CC5A2-EA0B-4F20-B0EE-452585676986}" type="datetimeFigureOut">
              <a:rPr lang="en-US" smtClean="0"/>
              <a:t>7/9/2025</a:t>
            </a:fld>
            <a:endParaRPr lang="en-US"/>
          </a:p>
        </p:txBody>
      </p:sp>
      <p:sp>
        <p:nvSpPr>
          <p:cNvPr id="5" name="Footer Placeholder 4">
            <a:extLst>
              <a:ext uri="{FF2B5EF4-FFF2-40B4-BE49-F238E27FC236}">
                <a16:creationId xmlns:a16="http://schemas.microsoft.com/office/drawing/2014/main" id="{1DFD43D3-D4CF-4CDC-FA43-C3A8F5A6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A6729-8E2D-5449-804C-E50DED0FFD72}"/>
              </a:ext>
            </a:extLst>
          </p:cNvPr>
          <p:cNvSpPr>
            <a:spLocks noGrp="1"/>
          </p:cNvSpPr>
          <p:nvPr>
            <p:ph type="sldNum" sz="quarter" idx="12"/>
          </p:nvPr>
        </p:nvSpPr>
        <p:spPr/>
        <p:txBody>
          <a:bodyPr/>
          <a:lstStyle/>
          <a:p>
            <a:fld id="{FA4B29D5-DB41-45BA-817A-403CB416F299}" type="slidenum">
              <a:rPr lang="en-US" smtClean="0"/>
              <a:t>‹#›</a:t>
            </a:fld>
            <a:endParaRPr lang="en-US"/>
          </a:p>
        </p:txBody>
      </p:sp>
    </p:spTree>
    <p:extLst>
      <p:ext uri="{BB962C8B-B14F-4D97-AF65-F5344CB8AC3E}">
        <p14:creationId xmlns:p14="http://schemas.microsoft.com/office/powerpoint/2010/main" val="856184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12C99-277D-1180-2578-F24F606C60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27E69-13E5-CC25-4957-98BA397337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2948E8-84B6-2919-9E50-E3E1E906689F}"/>
              </a:ext>
            </a:extLst>
          </p:cNvPr>
          <p:cNvSpPr>
            <a:spLocks noGrp="1"/>
          </p:cNvSpPr>
          <p:nvPr>
            <p:ph type="dt" sz="half" idx="10"/>
          </p:nvPr>
        </p:nvSpPr>
        <p:spPr/>
        <p:txBody>
          <a:bodyPr/>
          <a:lstStyle/>
          <a:p>
            <a:fld id="{530CC5A2-EA0B-4F20-B0EE-452585676986}" type="datetimeFigureOut">
              <a:rPr lang="en-US" smtClean="0"/>
              <a:t>7/9/2025</a:t>
            </a:fld>
            <a:endParaRPr lang="en-US"/>
          </a:p>
        </p:txBody>
      </p:sp>
      <p:sp>
        <p:nvSpPr>
          <p:cNvPr id="5" name="Footer Placeholder 4">
            <a:extLst>
              <a:ext uri="{FF2B5EF4-FFF2-40B4-BE49-F238E27FC236}">
                <a16:creationId xmlns:a16="http://schemas.microsoft.com/office/drawing/2014/main" id="{5661A6D5-4019-0255-1032-81F25DA23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5A5288-2157-010A-73E1-8626A3E11F59}"/>
              </a:ext>
            </a:extLst>
          </p:cNvPr>
          <p:cNvSpPr>
            <a:spLocks noGrp="1"/>
          </p:cNvSpPr>
          <p:nvPr>
            <p:ph type="sldNum" sz="quarter" idx="12"/>
          </p:nvPr>
        </p:nvSpPr>
        <p:spPr/>
        <p:txBody>
          <a:bodyPr/>
          <a:lstStyle/>
          <a:p>
            <a:fld id="{FA4B29D5-DB41-45BA-817A-403CB416F299}" type="slidenum">
              <a:rPr lang="en-US" smtClean="0"/>
              <a:t>‹#›</a:t>
            </a:fld>
            <a:endParaRPr lang="en-US"/>
          </a:p>
        </p:txBody>
      </p:sp>
    </p:spTree>
    <p:extLst>
      <p:ext uri="{BB962C8B-B14F-4D97-AF65-F5344CB8AC3E}">
        <p14:creationId xmlns:p14="http://schemas.microsoft.com/office/powerpoint/2010/main" val="137216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5ECF-8423-0F6B-7519-DCBE7AAA67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74FB4F-9876-4A73-1ECD-40EAA5FF3F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F337BF-FC60-2DDA-3216-0B09001F60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05620-27BA-DD1B-6B1B-6CFC83E623E6}"/>
              </a:ext>
            </a:extLst>
          </p:cNvPr>
          <p:cNvSpPr>
            <a:spLocks noGrp="1"/>
          </p:cNvSpPr>
          <p:nvPr>
            <p:ph type="dt" sz="half" idx="10"/>
          </p:nvPr>
        </p:nvSpPr>
        <p:spPr/>
        <p:txBody>
          <a:bodyPr/>
          <a:lstStyle/>
          <a:p>
            <a:fld id="{530CC5A2-EA0B-4F20-B0EE-452585676986}" type="datetimeFigureOut">
              <a:rPr lang="en-US" smtClean="0"/>
              <a:t>7/9/2025</a:t>
            </a:fld>
            <a:endParaRPr lang="en-US"/>
          </a:p>
        </p:txBody>
      </p:sp>
      <p:sp>
        <p:nvSpPr>
          <p:cNvPr id="6" name="Footer Placeholder 5">
            <a:extLst>
              <a:ext uri="{FF2B5EF4-FFF2-40B4-BE49-F238E27FC236}">
                <a16:creationId xmlns:a16="http://schemas.microsoft.com/office/drawing/2014/main" id="{7FB93522-9531-968A-6357-E8E24BD7A0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08C3FC-72F3-7F45-52F4-5397671C1455}"/>
              </a:ext>
            </a:extLst>
          </p:cNvPr>
          <p:cNvSpPr>
            <a:spLocks noGrp="1"/>
          </p:cNvSpPr>
          <p:nvPr>
            <p:ph type="sldNum" sz="quarter" idx="12"/>
          </p:nvPr>
        </p:nvSpPr>
        <p:spPr/>
        <p:txBody>
          <a:bodyPr/>
          <a:lstStyle/>
          <a:p>
            <a:fld id="{FA4B29D5-DB41-45BA-817A-403CB416F299}" type="slidenum">
              <a:rPr lang="en-US" smtClean="0"/>
              <a:t>‹#›</a:t>
            </a:fld>
            <a:endParaRPr lang="en-US"/>
          </a:p>
        </p:txBody>
      </p:sp>
    </p:spTree>
    <p:extLst>
      <p:ext uri="{BB962C8B-B14F-4D97-AF65-F5344CB8AC3E}">
        <p14:creationId xmlns:p14="http://schemas.microsoft.com/office/powerpoint/2010/main" val="78051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A242C-2B71-E2CE-BA5D-6BF85E8276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F4606D-6496-93AF-7E36-77FF2AFE4D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B5B6AD-F1EC-C57B-D7DC-283FCC60FF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3ED37B-D5F6-2A48-798C-FDF931C6DA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D6D3FA-8697-3F7B-0310-4753A326AF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E14496-01DF-9A9C-68DE-EFD30F5914CA}"/>
              </a:ext>
            </a:extLst>
          </p:cNvPr>
          <p:cNvSpPr>
            <a:spLocks noGrp="1"/>
          </p:cNvSpPr>
          <p:nvPr>
            <p:ph type="dt" sz="half" idx="10"/>
          </p:nvPr>
        </p:nvSpPr>
        <p:spPr/>
        <p:txBody>
          <a:bodyPr/>
          <a:lstStyle/>
          <a:p>
            <a:fld id="{530CC5A2-EA0B-4F20-B0EE-452585676986}" type="datetimeFigureOut">
              <a:rPr lang="en-US" smtClean="0"/>
              <a:t>7/9/2025</a:t>
            </a:fld>
            <a:endParaRPr lang="en-US"/>
          </a:p>
        </p:txBody>
      </p:sp>
      <p:sp>
        <p:nvSpPr>
          <p:cNvPr id="8" name="Footer Placeholder 7">
            <a:extLst>
              <a:ext uri="{FF2B5EF4-FFF2-40B4-BE49-F238E27FC236}">
                <a16:creationId xmlns:a16="http://schemas.microsoft.com/office/drawing/2014/main" id="{C0E88490-B16A-0536-ED5A-1738B47F3A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9D2CF1-A930-6DF0-9188-AFFAB61D3DA2}"/>
              </a:ext>
            </a:extLst>
          </p:cNvPr>
          <p:cNvSpPr>
            <a:spLocks noGrp="1"/>
          </p:cNvSpPr>
          <p:nvPr>
            <p:ph type="sldNum" sz="quarter" idx="12"/>
          </p:nvPr>
        </p:nvSpPr>
        <p:spPr/>
        <p:txBody>
          <a:bodyPr/>
          <a:lstStyle/>
          <a:p>
            <a:fld id="{FA4B29D5-DB41-45BA-817A-403CB416F299}" type="slidenum">
              <a:rPr lang="en-US" smtClean="0"/>
              <a:t>‹#›</a:t>
            </a:fld>
            <a:endParaRPr lang="en-US"/>
          </a:p>
        </p:txBody>
      </p:sp>
    </p:spTree>
    <p:extLst>
      <p:ext uri="{BB962C8B-B14F-4D97-AF65-F5344CB8AC3E}">
        <p14:creationId xmlns:p14="http://schemas.microsoft.com/office/powerpoint/2010/main" val="3988793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06E5-250A-99CA-5008-1530337AC2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C86BDF-CF8C-BAD9-4100-05125EE404C4}"/>
              </a:ext>
            </a:extLst>
          </p:cNvPr>
          <p:cNvSpPr>
            <a:spLocks noGrp="1"/>
          </p:cNvSpPr>
          <p:nvPr>
            <p:ph type="dt" sz="half" idx="10"/>
          </p:nvPr>
        </p:nvSpPr>
        <p:spPr/>
        <p:txBody>
          <a:bodyPr/>
          <a:lstStyle/>
          <a:p>
            <a:fld id="{530CC5A2-EA0B-4F20-B0EE-452585676986}" type="datetimeFigureOut">
              <a:rPr lang="en-US" smtClean="0"/>
              <a:t>7/9/2025</a:t>
            </a:fld>
            <a:endParaRPr lang="en-US"/>
          </a:p>
        </p:txBody>
      </p:sp>
      <p:sp>
        <p:nvSpPr>
          <p:cNvPr id="4" name="Footer Placeholder 3">
            <a:extLst>
              <a:ext uri="{FF2B5EF4-FFF2-40B4-BE49-F238E27FC236}">
                <a16:creationId xmlns:a16="http://schemas.microsoft.com/office/drawing/2014/main" id="{6023E37E-2F37-468C-E86B-898A94FF27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3664FA-611F-9656-81CD-C51CC422FD8B}"/>
              </a:ext>
            </a:extLst>
          </p:cNvPr>
          <p:cNvSpPr>
            <a:spLocks noGrp="1"/>
          </p:cNvSpPr>
          <p:nvPr>
            <p:ph type="sldNum" sz="quarter" idx="12"/>
          </p:nvPr>
        </p:nvSpPr>
        <p:spPr/>
        <p:txBody>
          <a:bodyPr/>
          <a:lstStyle/>
          <a:p>
            <a:fld id="{FA4B29D5-DB41-45BA-817A-403CB416F299}" type="slidenum">
              <a:rPr lang="en-US" smtClean="0"/>
              <a:t>‹#›</a:t>
            </a:fld>
            <a:endParaRPr lang="en-US"/>
          </a:p>
        </p:txBody>
      </p:sp>
    </p:spTree>
    <p:extLst>
      <p:ext uri="{BB962C8B-B14F-4D97-AF65-F5344CB8AC3E}">
        <p14:creationId xmlns:p14="http://schemas.microsoft.com/office/powerpoint/2010/main" val="837543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63CFD4-1173-D21D-CF6D-C9C4FDBEBE40}"/>
              </a:ext>
            </a:extLst>
          </p:cNvPr>
          <p:cNvSpPr>
            <a:spLocks noGrp="1"/>
          </p:cNvSpPr>
          <p:nvPr>
            <p:ph type="dt" sz="half" idx="10"/>
          </p:nvPr>
        </p:nvSpPr>
        <p:spPr/>
        <p:txBody>
          <a:bodyPr/>
          <a:lstStyle/>
          <a:p>
            <a:fld id="{530CC5A2-EA0B-4F20-B0EE-452585676986}" type="datetimeFigureOut">
              <a:rPr lang="en-US" smtClean="0"/>
              <a:t>7/9/2025</a:t>
            </a:fld>
            <a:endParaRPr lang="en-US"/>
          </a:p>
        </p:txBody>
      </p:sp>
      <p:sp>
        <p:nvSpPr>
          <p:cNvPr id="3" name="Footer Placeholder 2">
            <a:extLst>
              <a:ext uri="{FF2B5EF4-FFF2-40B4-BE49-F238E27FC236}">
                <a16:creationId xmlns:a16="http://schemas.microsoft.com/office/drawing/2014/main" id="{ABBA6C7B-97A6-CC98-FC2B-0A481DDE24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C50D9B-B699-C069-27E8-40BA3CA47269}"/>
              </a:ext>
            </a:extLst>
          </p:cNvPr>
          <p:cNvSpPr>
            <a:spLocks noGrp="1"/>
          </p:cNvSpPr>
          <p:nvPr>
            <p:ph type="sldNum" sz="quarter" idx="12"/>
          </p:nvPr>
        </p:nvSpPr>
        <p:spPr/>
        <p:txBody>
          <a:bodyPr/>
          <a:lstStyle/>
          <a:p>
            <a:fld id="{FA4B29D5-DB41-45BA-817A-403CB416F299}" type="slidenum">
              <a:rPr lang="en-US" smtClean="0"/>
              <a:t>‹#›</a:t>
            </a:fld>
            <a:endParaRPr lang="en-US"/>
          </a:p>
        </p:txBody>
      </p:sp>
    </p:spTree>
    <p:extLst>
      <p:ext uri="{BB962C8B-B14F-4D97-AF65-F5344CB8AC3E}">
        <p14:creationId xmlns:p14="http://schemas.microsoft.com/office/powerpoint/2010/main" val="184284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3B7A-B601-E3BC-2DEE-0992A07E2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6AB6EA-132B-5708-EA1A-85E8E3C10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95DC44-256A-D96A-F90B-6E68EC59F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0FA2EC-78F2-9CC8-C6EC-669B5B5D0B50}"/>
              </a:ext>
            </a:extLst>
          </p:cNvPr>
          <p:cNvSpPr>
            <a:spLocks noGrp="1"/>
          </p:cNvSpPr>
          <p:nvPr>
            <p:ph type="dt" sz="half" idx="10"/>
          </p:nvPr>
        </p:nvSpPr>
        <p:spPr/>
        <p:txBody>
          <a:bodyPr/>
          <a:lstStyle/>
          <a:p>
            <a:fld id="{530CC5A2-EA0B-4F20-B0EE-452585676986}" type="datetimeFigureOut">
              <a:rPr lang="en-US" smtClean="0"/>
              <a:t>7/9/2025</a:t>
            </a:fld>
            <a:endParaRPr lang="en-US"/>
          </a:p>
        </p:txBody>
      </p:sp>
      <p:sp>
        <p:nvSpPr>
          <p:cNvPr id="6" name="Footer Placeholder 5">
            <a:extLst>
              <a:ext uri="{FF2B5EF4-FFF2-40B4-BE49-F238E27FC236}">
                <a16:creationId xmlns:a16="http://schemas.microsoft.com/office/drawing/2014/main" id="{897E2854-E68C-D40C-8701-749AABF18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5E4A3A-C420-33F1-E3CA-0A380CD02636}"/>
              </a:ext>
            </a:extLst>
          </p:cNvPr>
          <p:cNvSpPr>
            <a:spLocks noGrp="1"/>
          </p:cNvSpPr>
          <p:nvPr>
            <p:ph type="sldNum" sz="quarter" idx="12"/>
          </p:nvPr>
        </p:nvSpPr>
        <p:spPr/>
        <p:txBody>
          <a:bodyPr/>
          <a:lstStyle/>
          <a:p>
            <a:fld id="{FA4B29D5-DB41-45BA-817A-403CB416F299}" type="slidenum">
              <a:rPr lang="en-US" smtClean="0"/>
              <a:t>‹#›</a:t>
            </a:fld>
            <a:endParaRPr lang="en-US"/>
          </a:p>
        </p:txBody>
      </p:sp>
    </p:spTree>
    <p:extLst>
      <p:ext uri="{BB962C8B-B14F-4D97-AF65-F5344CB8AC3E}">
        <p14:creationId xmlns:p14="http://schemas.microsoft.com/office/powerpoint/2010/main" val="262085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D178-F471-8D99-26E5-C51167C438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477250-042C-62CA-814F-B18E318652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3C8749-AADD-0936-A8EA-774F52F3B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399F7-9F8A-BFD1-679E-71BE7CC128B5}"/>
              </a:ext>
            </a:extLst>
          </p:cNvPr>
          <p:cNvSpPr>
            <a:spLocks noGrp="1"/>
          </p:cNvSpPr>
          <p:nvPr>
            <p:ph type="dt" sz="half" idx="10"/>
          </p:nvPr>
        </p:nvSpPr>
        <p:spPr/>
        <p:txBody>
          <a:bodyPr/>
          <a:lstStyle/>
          <a:p>
            <a:fld id="{530CC5A2-EA0B-4F20-B0EE-452585676986}" type="datetimeFigureOut">
              <a:rPr lang="en-US" smtClean="0"/>
              <a:t>7/9/2025</a:t>
            </a:fld>
            <a:endParaRPr lang="en-US"/>
          </a:p>
        </p:txBody>
      </p:sp>
      <p:sp>
        <p:nvSpPr>
          <p:cNvPr id="6" name="Footer Placeholder 5">
            <a:extLst>
              <a:ext uri="{FF2B5EF4-FFF2-40B4-BE49-F238E27FC236}">
                <a16:creationId xmlns:a16="http://schemas.microsoft.com/office/drawing/2014/main" id="{0A2B4AE8-41B9-C096-F4CD-D65566779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FD6CB1-3D84-4AFB-6821-BD5337071CC5}"/>
              </a:ext>
            </a:extLst>
          </p:cNvPr>
          <p:cNvSpPr>
            <a:spLocks noGrp="1"/>
          </p:cNvSpPr>
          <p:nvPr>
            <p:ph type="sldNum" sz="quarter" idx="12"/>
          </p:nvPr>
        </p:nvSpPr>
        <p:spPr/>
        <p:txBody>
          <a:bodyPr/>
          <a:lstStyle/>
          <a:p>
            <a:fld id="{FA4B29D5-DB41-45BA-817A-403CB416F299}" type="slidenum">
              <a:rPr lang="en-US" smtClean="0"/>
              <a:t>‹#›</a:t>
            </a:fld>
            <a:endParaRPr lang="en-US"/>
          </a:p>
        </p:txBody>
      </p:sp>
    </p:spTree>
    <p:extLst>
      <p:ext uri="{BB962C8B-B14F-4D97-AF65-F5344CB8AC3E}">
        <p14:creationId xmlns:p14="http://schemas.microsoft.com/office/powerpoint/2010/main" val="1917186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5FD390-82B4-5441-3826-B748CE396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4CBE7B-2A6D-92BA-860C-9F879BFD34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ED289-6C1C-5AA2-9A41-B0536A6391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CC5A2-EA0B-4F20-B0EE-452585676986}" type="datetimeFigureOut">
              <a:rPr lang="en-US" smtClean="0"/>
              <a:t>7/9/2025</a:t>
            </a:fld>
            <a:endParaRPr lang="en-US"/>
          </a:p>
        </p:txBody>
      </p:sp>
      <p:sp>
        <p:nvSpPr>
          <p:cNvPr id="5" name="Footer Placeholder 4">
            <a:extLst>
              <a:ext uri="{FF2B5EF4-FFF2-40B4-BE49-F238E27FC236}">
                <a16:creationId xmlns:a16="http://schemas.microsoft.com/office/drawing/2014/main" id="{3C01893A-9965-4F07-B091-9FA17E846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26A947-95F9-355F-FD57-8E66357E3E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4B29D5-DB41-45BA-817A-403CB416F299}" type="slidenum">
              <a:rPr lang="en-US" smtClean="0"/>
              <a:t>‹#›</a:t>
            </a:fld>
            <a:endParaRPr lang="en-US"/>
          </a:p>
        </p:txBody>
      </p:sp>
    </p:spTree>
    <p:extLst>
      <p:ext uri="{BB962C8B-B14F-4D97-AF65-F5344CB8AC3E}">
        <p14:creationId xmlns:p14="http://schemas.microsoft.com/office/powerpoint/2010/main" val="971120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oslem.taheri2009@yahoo.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8.png"/><Relationship Id="rId4" Type="http://schemas.microsoft.com/office/2011/relationships/inkAction" Target="../ink/inkAction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9.png"/><Relationship Id="rId4" Type="http://schemas.microsoft.com/office/2011/relationships/inkAction" Target="../ink/inkAction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0.png"/><Relationship Id="rId4" Type="http://schemas.microsoft.com/office/2011/relationships/inkAction" Target="../ink/inkAction9.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microsoft.com/office/2011/relationships/inkAction" Target="../ink/inkAction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microsoft.com/office/2011/relationships/inkAction" Target="../ink/inkAction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4.png"/><Relationship Id="rId4" Type="http://schemas.microsoft.com/office/2011/relationships/inkAction" Target="../ink/inkAction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5.png"/><Relationship Id="rId4" Type="http://schemas.microsoft.com/office/2011/relationships/inkAction" Target="../ink/inkAction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6.png"/><Relationship Id="rId4" Type="http://schemas.microsoft.com/office/2011/relationships/inkAction" Target="../ink/inkAction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7.png"/><Relationship Id="rId4" Type="http://schemas.microsoft.com/office/2011/relationships/inkAction" Target="../ink/inkAction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F1D9-6E16-C87E-8188-403614266DA1}"/>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Research Methods Course</a:t>
            </a:r>
          </a:p>
        </p:txBody>
      </p:sp>
      <p:sp>
        <p:nvSpPr>
          <p:cNvPr id="3" name="Content Placeholder 2">
            <a:extLst>
              <a:ext uri="{FF2B5EF4-FFF2-40B4-BE49-F238E27FC236}">
                <a16:creationId xmlns:a16="http://schemas.microsoft.com/office/drawing/2014/main" id="{B196B7E8-C59B-3BFB-2D54-5A8A8FA0D575}"/>
              </a:ext>
            </a:extLst>
          </p:cNvPr>
          <p:cNvSpPr>
            <a:spLocks noGrp="1"/>
          </p:cNvSpPr>
          <p:nvPr>
            <p:ph idx="1"/>
          </p:nvPr>
        </p:nvSpPr>
        <p:spPr/>
        <p:txBody>
          <a:bodyPr>
            <a:normAutofit/>
          </a:bodyPr>
          <a:lstStyle/>
          <a:p>
            <a:pPr marL="0" indent="0" algn="ctr">
              <a:buNone/>
            </a:pPr>
            <a:r>
              <a:rPr lang="en-US" sz="1600" b="1" dirty="0">
                <a:latin typeface="Times New Roman" panose="02020603050405020304" pitchFamily="18" charset="0"/>
                <a:cs typeface="Times New Roman" panose="02020603050405020304" pitchFamily="18" charset="0"/>
              </a:rPr>
              <a:t>Dr. Moslem Taheri Soodejani</a:t>
            </a:r>
          </a:p>
          <a:p>
            <a:pPr marL="0" indent="0" algn="ctr">
              <a:buNone/>
            </a:pPr>
            <a:r>
              <a:rPr lang="en-US" sz="1600" dirty="0">
                <a:latin typeface="Times New Roman" panose="02020603050405020304" pitchFamily="18" charset="0"/>
                <a:cs typeface="Times New Roman" panose="02020603050405020304" pitchFamily="18" charset="0"/>
              </a:rPr>
              <a:t>Assistant Professor in Epidemiology</a:t>
            </a:r>
          </a:p>
          <a:p>
            <a:pPr marL="0" indent="0" algn="ctr">
              <a:buNone/>
            </a:pPr>
            <a:r>
              <a:rPr lang="en-US" sz="1600" b="1" dirty="0">
                <a:latin typeface="Times New Roman" panose="02020603050405020304" pitchFamily="18" charset="0"/>
                <a:cs typeface="Times New Roman" panose="02020603050405020304" pitchFamily="18" charset="0"/>
              </a:rPr>
              <a:t>Email address: </a:t>
            </a:r>
            <a:r>
              <a:rPr lang="en-US" sz="1600" b="1" dirty="0">
                <a:latin typeface="Times New Roman" panose="02020603050405020304" pitchFamily="18" charset="0"/>
                <a:cs typeface="Times New Roman" panose="02020603050405020304" pitchFamily="18" charset="0"/>
                <a:hlinkClick r:id="rId2"/>
              </a:rPr>
              <a:t>Moslem.taheri2009@yahoo.com</a:t>
            </a:r>
            <a:endParaRPr lang="en-US" sz="1600" b="1" dirty="0">
              <a:latin typeface="Times New Roman" panose="02020603050405020304" pitchFamily="18" charset="0"/>
              <a:cs typeface="Times New Roman" panose="02020603050405020304" pitchFamily="18" charset="0"/>
            </a:endParaRPr>
          </a:p>
          <a:p>
            <a:pPr marL="0" indent="0" algn="ctr">
              <a:buNone/>
            </a:pPr>
            <a:endParaRPr lang="en-US" sz="1600" b="1" dirty="0">
              <a:latin typeface="Times New Roman" panose="02020603050405020304" pitchFamily="18" charset="0"/>
              <a:cs typeface="Times New Roman" panose="02020603050405020304" pitchFamily="18" charset="0"/>
            </a:endParaRPr>
          </a:p>
          <a:p>
            <a:pPr marL="0" indent="0" algn="ctr">
              <a:buNone/>
            </a:pPr>
            <a:endParaRPr lang="en-US" sz="1600" b="1" dirty="0">
              <a:latin typeface="Times New Roman" panose="02020603050405020304" pitchFamily="18" charset="0"/>
              <a:cs typeface="Times New Roman" panose="02020603050405020304" pitchFamily="18" charset="0"/>
            </a:endParaRPr>
          </a:p>
          <a:p>
            <a:pPr marL="0" indent="0" algn="ctr">
              <a:buNone/>
            </a:pPr>
            <a:r>
              <a:rPr lang="en-US" sz="1600" dirty="0">
                <a:latin typeface="Times New Roman" panose="02020603050405020304" pitchFamily="18" charset="0"/>
                <a:cs typeface="Times New Roman" panose="02020603050405020304" pitchFamily="18" charset="0"/>
              </a:rPr>
              <a:t> Healthcare Data Modeling, Departments of Biostatistics and Epidemiology, School of Public Health, Shahid </a:t>
            </a:r>
            <a:r>
              <a:rPr lang="en-US" sz="1600" dirty="0" err="1">
                <a:latin typeface="Times New Roman" panose="02020603050405020304" pitchFamily="18" charset="0"/>
                <a:cs typeface="Times New Roman" panose="02020603050405020304" pitchFamily="18" charset="0"/>
              </a:rPr>
              <a:t>Sadoughi</a:t>
            </a:r>
            <a:r>
              <a:rPr lang="en-US" sz="1600" dirty="0">
                <a:latin typeface="Times New Roman" panose="02020603050405020304" pitchFamily="18" charset="0"/>
                <a:cs typeface="Times New Roman" panose="02020603050405020304" pitchFamily="18" charset="0"/>
              </a:rPr>
              <a:t> University of Medical Sciences, Yazd, Iran</a:t>
            </a:r>
          </a:p>
          <a:p>
            <a:pPr marL="0" indent="0" algn="ctr">
              <a:buNone/>
            </a:pPr>
            <a:endParaRPr lang="en-US" sz="1600" dirty="0">
              <a:latin typeface="Times New Roman" panose="02020603050405020304" pitchFamily="18" charset="0"/>
              <a:cs typeface="Times New Roman" panose="02020603050405020304" pitchFamily="18" charset="0"/>
            </a:endParaRPr>
          </a:p>
          <a:p>
            <a:pPr marL="0" indent="0" algn="ctr">
              <a:buNone/>
            </a:pPr>
            <a:r>
              <a:rPr lang="en-US" sz="1600" dirty="0">
                <a:latin typeface="Times New Roman" panose="02020603050405020304" pitchFamily="18" charset="0"/>
                <a:cs typeface="Times New Roman" panose="02020603050405020304" pitchFamily="18" charset="0"/>
              </a:rPr>
              <a:t>July, 2025</a:t>
            </a:r>
          </a:p>
        </p:txBody>
      </p:sp>
      <p:sp>
        <p:nvSpPr>
          <p:cNvPr id="4" name="Footer Placeholder 3">
            <a:extLst>
              <a:ext uri="{FF2B5EF4-FFF2-40B4-BE49-F238E27FC236}">
                <a16:creationId xmlns:a16="http://schemas.microsoft.com/office/drawing/2014/main" id="{57E883AF-8E36-59EF-F820-EC080F30EF1C}"/>
              </a:ext>
            </a:extLst>
          </p:cNvPr>
          <p:cNvSpPr>
            <a:spLocks noGrp="1"/>
          </p:cNvSpPr>
          <p:nvPr>
            <p:ph type="ftr" sz="quarter" idx="11"/>
          </p:nvPr>
        </p:nvSpPr>
        <p:spPr/>
        <p:txBody>
          <a:bodyPr/>
          <a:lstStyle/>
          <a:p>
            <a:r>
              <a:rPr lang="en-US"/>
              <a:t>Dr. Moslem Taheri Soodejani</a:t>
            </a:r>
          </a:p>
        </p:txBody>
      </p:sp>
    </p:spTree>
    <p:extLst>
      <p:ext uri="{BB962C8B-B14F-4D97-AF65-F5344CB8AC3E}">
        <p14:creationId xmlns:p14="http://schemas.microsoft.com/office/powerpoint/2010/main" val="942096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u contenu 2"/>
          <p:cNvSpPr>
            <a:spLocks noGrp="1"/>
          </p:cNvSpPr>
          <p:nvPr>
            <p:ph idx="1"/>
          </p:nvPr>
        </p:nvSpPr>
        <p:spPr>
          <a:xfrm>
            <a:off x="1367023" y="367031"/>
            <a:ext cx="8229600" cy="6092763"/>
          </a:xfrm>
        </p:spPr>
        <p:txBody>
          <a:bodyPr>
            <a:noAutofit/>
          </a:bodyPr>
          <a:lstStyle/>
          <a:p>
            <a:pPr marL="0" indent="0">
              <a:buNone/>
            </a:pPr>
            <a:r>
              <a:rPr lang="en-US" altLang="en-US" sz="1800" b="1" dirty="0">
                <a:latin typeface="Times New Roman" panose="02020603050405020304" pitchFamily="18" charset="0"/>
                <a:ea typeface="MS PGothic" charset="-128"/>
                <a:cs typeface="Times New Roman" panose="02020603050405020304" pitchFamily="18" charset="0"/>
              </a:rPr>
              <a:t>Strengths and weaknesses of case-control studies</a:t>
            </a:r>
          </a:p>
          <a:p>
            <a:pPr marL="0" indent="0">
              <a:buNone/>
            </a:pPr>
            <a:endParaRPr lang="en-US" altLang="en-US" sz="1800" b="1" dirty="0">
              <a:latin typeface="Times New Roman" panose="02020603050405020304" pitchFamily="18" charset="0"/>
              <a:ea typeface="MS PGothic" charset="-128"/>
              <a:cs typeface="Times New Roman" panose="02020603050405020304" pitchFamily="18" charset="0"/>
            </a:endParaRPr>
          </a:p>
          <a:p>
            <a:pPr marL="0" indent="0">
              <a:buNone/>
            </a:pPr>
            <a:r>
              <a:rPr lang="en-US" altLang="en-US" sz="1800" b="1" dirty="0">
                <a:latin typeface="Times New Roman" panose="02020603050405020304" pitchFamily="18" charset="0"/>
                <a:ea typeface="MS PGothic" charset="-128"/>
                <a:cs typeface="Times New Roman" panose="02020603050405020304" pitchFamily="18" charset="0"/>
              </a:rPr>
              <a:t>Strengths</a:t>
            </a:r>
          </a:p>
          <a:p>
            <a:r>
              <a:rPr lang="en-US" altLang="en-US" sz="1800" dirty="0">
                <a:latin typeface="Times New Roman" panose="02020603050405020304" pitchFamily="18" charset="0"/>
                <a:ea typeface="MS PGothic" charset="-128"/>
                <a:cs typeface="Times New Roman" panose="02020603050405020304" pitchFamily="18" charset="0"/>
              </a:rPr>
              <a:t>Case-control studies cost less than other studies, e.g. cohort studies.</a:t>
            </a:r>
          </a:p>
          <a:p>
            <a:r>
              <a:rPr lang="en-US" altLang="en-US" sz="1800" dirty="0">
                <a:latin typeface="Times New Roman" panose="02020603050405020304" pitchFamily="18" charset="0"/>
                <a:ea typeface="MS PGothic" charset="-128"/>
                <a:cs typeface="Times New Roman" panose="02020603050405020304" pitchFamily="18" charset="0"/>
              </a:rPr>
              <a:t>Case-control studies are mostly retrospective; cases are identified at the beginning. There is no need to follow cases over a period of time, unlike cohort studies.</a:t>
            </a:r>
          </a:p>
          <a:p>
            <a:r>
              <a:rPr lang="en-US" altLang="en-US" sz="1800" dirty="0">
                <a:latin typeface="Times New Roman" panose="02020603050405020304" pitchFamily="18" charset="0"/>
                <a:ea typeface="MS PGothic" charset="-128"/>
                <a:cs typeface="Times New Roman" panose="02020603050405020304" pitchFamily="18" charset="0"/>
              </a:rPr>
              <a:t>Case-control studies are more appropriate for rare diseases. </a:t>
            </a:r>
          </a:p>
          <a:p>
            <a:r>
              <a:rPr lang="en-US" altLang="en-US" sz="1800" dirty="0">
                <a:latin typeface="Times New Roman" panose="02020603050405020304" pitchFamily="18" charset="0"/>
                <a:ea typeface="MS PGothic" charset="-128"/>
                <a:cs typeface="Times New Roman" panose="02020603050405020304" pitchFamily="18" charset="0"/>
              </a:rPr>
              <a:t>The association between diseases and multiple exposures can be studied at the same time.</a:t>
            </a:r>
          </a:p>
          <a:p>
            <a:pPr marL="0" indent="0">
              <a:buNone/>
            </a:pPr>
            <a:endParaRPr lang="en-US" altLang="en-US" sz="1800" b="1" dirty="0">
              <a:latin typeface="Times New Roman" panose="02020603050405020304" pitchFamily="18" charset="0"/>
              <a:ea typeface="MS PGothic" charset="-128"/>
              <a:cs typeface="Times New Roman" panose="02020603050405020304" pitchFamily="18" charset="0"/>
            </a:endParaRPr>
          </a:p>
          <a:p>
            <a:pPr marL="0" indent="0">
              <a:buNone/>
            </a:pPr>
            <a:r>
              <a:rPr lang="en-US" altLang="en-US" sz="1800" b="1" dirty="0">
                <a:latin typeface="Times New Roman" panose="02020603050405020304" pitchFamily="18" charset="0"/>
                <a:ea typeface="MS PGothic" charset="-128"/>
                <a:cs typeface="Times New Roman" panose="02020603050405020304" pitchFamily="18" charset="0"/>
              </a:rPr>
              <a:t>Weaknesses</a:t>
            </a:r>
          </a:p>
          <a:p>
            <a:r>
              <a:rPr lang="en-US" altLang="en-US" sz="1800" dirty="0">
                <a:latin typeface="Times New Roman" panose="02020603050405020304" pitchFamily="18" charset="0"/>
                <a:ea typeface="MS PGothic" charset="-128"/>
                <a:cs typeface="Times New Roman" panose="02020603050405020304" pitchFamily="18" charset="0"/>
              </a:rPr>
              <a:t>Case-controls are subject to multiple biases (especially selection and recall biases). </a:t>
            </a:r>
          </a:p>
          <a:p>
            <a:r>
              <a:rPr lang="en-US" altLang="en-US" sz="1800" dirty="0">
                <a:latin typeface="Times New Roman" panose="02020603050405020304" pitchFamily="18" charset="0"/>
                <a:ea typeface="MS PGothic" charset="-128"/>
                <a:cs typeface="Times New Roman" panose="02020603050405020304" pitchFamily="18" charset="0"/>
              </a:rPr>
              <a:t>Case-control studies cannot estimate the incidence rate unless the rates are population based. </a:t>
            </a:r>
          </a:p>
          <a:p>
            <a:r>
              <a:rPr lang="en-US" altLang="en-US" sz="1800" dirty="0">
                <a:latin typeface="Times New Roman" panose="02020603050405020304" pitchFamily="18" charset="0"/>
                <a:ea typeface="MS PGothic" charset="-128"/>
                <a:cs typeface="Times New Roman" panose="02020603050405020304" pitchFamily="18" charset="0"/>
              </a:rPr>
              <a:t>Case-control studies are difficult for determining the time period between the exposure and disease. </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2" name="Ink 1">
                <a:extLst>
                  <a:ext uri="{FF2B5EF4-FFF2-40B4-BE49-F238E27FC236}">
                    <a16:creationId xmlns:a16="http://schemas.microsoft.com/office/drawing/2014/main" id="{D3EF8E36-01D7-B143-8067-663FC4081DA5}"/>
                  </a:ext>
                </a:extLst>
              </p14:cNvPr>
              <p14:cNvContentPartPr/>
              <p14:nvPr>
                <p:extLst>
                  <p:ext uri="{42D2F446-02D8-4167-A562-619A0277C38B}">
                    <p15:isNarration xmlns:p15="http://schemas.microsoft.com/office/powerpoint/2012/main" val="1"/>
                  </p:ext>
                </p:extLst>
              </p14:nvPr>
            </p14:nvContentPartPr>
            <p14:xfrm>
              <a:off x="1122840" y="198720"/>
              <a:ext cx="11149200" cy="6550560"/>
            </p14:xfrm>
          </p:contentPart>
        </mc:Choice>
        <mc:Fallback>
          <p:pic>
            <p:nvPicPr>
              <p:cNvPr id="2" name="Ink 1">
                <a:extLst>
                  <a:ext uri="{FF2B5EF4-FFF2-40B4-BE49-F238E27FC236}">
                    <a16:creationId xmlns:a16="http://schemas.microsoft.com/office/drawing/2014/main" id="{D3EF8E36-01D7-B143-8067-663FC4081DA5}"/>
                  </a:ext>
                </a:extLst>
              </p:cNvPr>
              <p:cNvPicPr>
                <a:picLocks noGrp="1" noRot="1" noChangeAspect="1" noMove="1" noResize="1" noEditPoints="1" noAdjustHandles="1" noChangeArrowheads="1" noChangeShapeType="1"/>
              </p:cNvPicPr>
              <p:nvPr/>
            </p:nvPicPr>
            <p:blipFill>
              <a:blip r:embed="rId5"/>
              <a:stretch>
                <a:fillRect/>
              </a:stretch>
            </p:blipFill>
            <p:spPr>
              <a:xfrm>
                <a:off x="1113480" y="189360"/>
                <a:ext cx="11167920" cy="6569280"/>
              </a:xfrm>
              <a:prstGeom prst="rect">
                <a:avLst/>
              </a:prstGeom>
            </p:spPr>
          </p:pic>
        </mc:Fallback>
      </mc:AlternateContent>
      <p:pic>
        <p:nvPicPr>
          <p:cNvPr id="3" name="Audio 2">
            <a:hlinkClick r:id="" action="ppaction://media"/>
            <a:extLst>
              <a:ext uri="{FF2B5EF4-FFF2-40B4-BE49-F238E27FC236}">
                <a16:creationId xmlns:a16="http://schemas.microsoft.com/office/drawing/2014/main" id="{206D25E6-ECD5-ADAA-D23F-1B73D128B05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2777"/>
    </mc:Choice>
    <mc:Fallback>
      <p:transition spd="slow" advTm="14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E66FF-95A1-0405-3141-8C4417EB564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Example</a:t>
            </a:r>
          </a:p>
        </p:txBody>
      </p:sp>
      <p:sp>
        <p:nvSpPr>
          <p:cNvPr id="3" name="Content Placeholder 2">
            <a:extLst>
              <a:ext uri="{FF2B5EF4-FFF2-40B4-BE49-F238E27FC236}">
                <a16:creationId xmlns:a16="http://schemas.microsoft.com/office/drawing/2014/main" id="{49073C7E-4246-85C7-3516-D223E8443CE1}"/>
              </a:ext>
            </a:extLst>
          </p:cNvPr>
          <p:cNvSpPr>
            <a:spLocks noGrp="1"/>
          </p:cNvSpPr>
          <p:nvPr>
            <p:ph idx="1"/>
          </p:nvPr>
        </p:nvSpPr>
        <p:spPr>
          <a:xfrm>
            <a:off x="838200" y="1480738"/>
            <a:ext cx="10515600" cy="4925961"/>
          </a:xfrm>
        </p:spPr>
        <p:txBody>
          <a:bodyPr>
            <a:normAutofit fontScale="55000" lnSpcReduction="20000"/>
          </a:bodyPr>
          <a:lstStyle/>
          <a:p>
            <a:pPr marL="0" indent="0">
              <a:buNone/>
            </a:pPr>
            <a:r>
              <a:rPr lang="en-US" b="1" dirty="0">
                <a:latin typeface="Times New Roman" panose="02020603050405020304" pitchFamily="18" charset="0"/>
                <a:cs typeface="Times New Roman" panose="02020603050405020304" pitchFamily="18" charset="0"/>
              </a:rPr>
              <a:t>Study Title: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"Association Between Smoking and Lung Cancer: A Case-Control Study"</a:t>
            </a:r>
          </a:p>
          <a:p>
            <a:pPr marL="0" indent="0">
              <a:buNone/>
            </a:pPr>
            <a:r>
              <a:rPr lang="en-US" b="1" dirty="0">
                <a:latin typeface="Times New Roman" panose="02020603050405020304" pitchFamily="18" charset="0"/>
                <a:cs typeface="Times New Roman" panose="02020603050405020304" pitchFamily="18" charset="0"/>
              </a:rPr>
              <a:t>Objective: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To investigate whether smoking is associated with an increased risk of developing lung cancer.</a:t>
            </a:r>
          </a:p>
          <a:p>
            <a:pPr marL="0" indent="0">
              <a:buNone/>
            </a:pPr>
            <a:r>
              <a:rPr lang="en-US" b="1" dirty="0">
                <a:latin typeface="Times New Roman" panose="02020603050405020304" pitchFamily="18" charset="0"/>
                <a:cs typeface="Times New Roman" panose="02020603050405020304" pitchFamily="18" charset="0"/>
              </a:rPr>
              <a:t>Study Design:</a:t>
            </a:r>
            <a:r>
              <a:rPr lang="en-US" dirty="0">
                <a:latin typeface="Times New Roman" panose="02020603050405020304" pitchFamily="18" charset="0"/>
                <a:cs typeface="Times New Roman" panose="02020603050405020304" pitchFamily="18" charset="0"/>
              </a:rPr>
              <a:t> </a:t>
            </a:r>
          </a:p>
          <a:p>
            <a:pPr marL="0" indent="0">
              <a:buNone/>
            </a:pPr>
            <a:r>
              <a:rPr lang="en-US" b="1" dirty="0">
                <a:latin typeface="Times New Roman" panose="02020603050405020304" pitchFamily="18" charset="0"/>
                <a:cs typeface="Times New Roman" panose="02020603050405020304" pitchFamily="18" charset="0"/>
              </a:rPr>
              <a:t>Cases:</a:t>
            </a:r>
            <a:r>
              <a:rPr lang="en-US" dirty="0">
                <a:latin typeface="Times New Roman" panose="02020603050405020304" pitchFamily="18" charset="0"/>
                <a:cs typeface="Times New Roman" panose="02020603050405020304" pitchFamily="18" charset="0"/>
              </a:rPr>
              <a:t> 200 individuals diagnosed with lung cancer, identified from hospital records. </a:t>
            </a:r>
          </a:p>
          <a:p>
            <a:pPr marL="0" indent="0">
              <a:buNone/>
            </a:pPr>
            <a:r>
              <a:rPr lang="en-US" b="1" dirty="0">
                <a:latin typeface="Times New Roman" panose="02020603050405020304" pitchFamily="18" charset="0"/>
                <a:cs typeface="Times New Roman" panose="02020603050405020304" pitchFamily="18" charset="0"/>
              </a:rPr>
              <a:t>Controls:</a:t>
            </a:r>
            <a:r>
              <a:rPr lang="en-US" dirty="0">
                <a:latin typeface="Times New Roman" panose="02020603050405020304" pitchFamily="18" charset="0"/>
                <a:cs typeface="Times New Roman" panose="02020603050405020304" pitchFamily="18" charset="0"/>
              </a:rPr>
              <a:t> 200 individuals without lung cancer, matched to cases by age, sex, and residence, selected from the community.</a:t>
            </a:r>
          </a:p>
          <a:p>
            <a:pPr marL="0" indent="0">
              <a:buNone/>
            </a:pPr>
            <a:r>
              <a:rPr lang="en-US" b="1" dirty="0">
                <a:latin typeface="Times New Roman" panose="02020603050405020304" pitchFamily="18" charset="0"/>
                <a:cs typeface="Times New Roman" panose="02020603050405020304" pitchFamily="18" charset="0"/>
              </a:rPr>
              <a:t>Method:</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Researchers collected data through interviews and questionnaires, asking participants about their smoking history, including duration and intensity. They then compared the prevalence of smoking between cases and controls.</a:t>
            </a:r>
          </a:p>
          <a:p>
            <a:pPr marL="0" indent="0">
              <a:buNone/>
            </a:pPr>
            <a:r>
              <a:rPr lang="en-US" b="1" dirty="0">
                <a:latin typeface="Times New Roman" panose="02020603050405020304" pitchFamily="18" charset="0"/>
                <a:cs typeface="Times New Roman" panose="02020603050405020304" pitchFamily="18" charset="0"/>
              </a:rPr>
              <a:t>Results:</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180 of the 200 lung cancer cases were current or former smokers. </a:t>
            </a:r>
          </a:p>
          <a:p>
            <a:pPr marL="0" indent="0">
              <a:buNone/>
            </a:pPr>
            <a:r>
              <a:rPr lang="en-US" dirty="0">
                <a:latin typeface="Times New Roman" panose="02020603050405020304" pitchFamily="18" charset="0"/>
                <a:cs typeface="Times New Roman" panose="02020603050405020304" pitchFamily="18" charset="0"/>
              </a:rPr>
              <a:t>80 of the 200 controls were smokers.</a:t>
            </a:r>
          </a:p>
          <a:p>
            <a:pPr marL="0" indent="0">
              <a:buNone/>
            </a:pPr>
            <a:r>
              <a:rPr lang="en-US" b="1" dirty="0">
                <a:latin typeface="Times New Roman" panose="02020603050405020304" pitchFamily="18" charset="0"/>
                <a:cs typeface="Times New Roman" panose="02020603050405020304" pitchFamily="18" charset="0"/>
              </a:rPr>
              <a:t>Analysis: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The odds ratio (OR) for smoking among cases versus controls was calculated, showing a significant association between smoking and lung cancer.</a:t>
            </a:r>
          </a:p>
          <a:p>
            <a:pPr marL="0" indent="0">
              <a:buNone/>
            </a:pPr>
            <a:r>
              <a:rPr lang="en-US" b="1" dirty="0">
                <a:latin typeface="Times New Roman" panose="02020603050405020304" pitchFamily="18" charset="0"/>
                <a:cs typeface="Times New Roman" panose="02020603050405020304" pitchFamily="18" charset="0"/>
              </a:rPr>
              <a:t>Conclusion: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The study suggests that smoking is strongly associated with an increased risk of lung cancer.</a:t>
            </a:r>
          </a:p>
          <a:p>
            <a:pPr marL="0" indent="0">
              <a:buNone/>
            </a:pPr>
            <a:r>
              <a:rPr lang="en-US" dirty="0">
                <a:latin typeface="Times New Roman" panose="02020603050405020304" pitchFamily="18" charset="0"/>
                <a:cs typeface="Times New Roman" panose="02020603050405020304" pitchFamily="18" charset="0"/>
              </a:rPr>
              <a:t>This example illustrates how a case-control study compares exposure (smoking) between those with the disease (cases) and those without (controls) to identify potential risk factors.</a:t>
            </a:r>
          </a:p>
          <a:p>
            <a:pPr marL="0" indent="0">
              <a:buNone/>
            </a:pP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3F0AD691-28D7-0680-8E3B-4B972A9BEFCE}"/>
                  </a:ext>
                </a:extLst>
              </p14:cNvPr>
              <p14:cNvContentPartPr/>
              <p14:nvPr>
                <p:extLst>
                  <p:ext uri="{42D2F446-02D8-4167-A562-619A0277C38B}">
                    <p15:isNarration xmlns:p15="http://schemas.microsoft.com/office/powerpoint/2012/main" val="1"/>
                  </p:ext>
                </p:extLst>
              </p14:nvPr>
            </p14:nvContentPartPr>
            <p14:xfrm>
              <a:off x="652320" y="-16200"/>
              <a:ext cx="11457360" cy="6063120"/>
            </p14:xfrm>
          </p:contentPart>
        </mc:Choice>
        <mc:Fallback>
          <p:pic>
            <p:nvPicPr>
              <p:cNvPr id="4" name="Ink 3">
                <a:extLst>
                  <a:ext uri="{FF2B5EF4-FFF2-40B4-BE49-F238E27FC236}">
                    <a16:creationId xmlns:a16="http://schemas.microsoft.com/office/drawing/2014/main" id="{3F0AD691-28D7-0680-8E3B-4B972A9BEFCE}"/>
                  </a:ext>
                </a:extLst>
              </p:cNvPr>
              <p:cNvPicPr>
                <a:picLocks noGrp="1" noRot="1" noChangeAspect="1" noMove="1" noResize="1" noEditPoints="1" noAdjustHandles="1" noChangeArrowheads="1" noChangeShapeType="1"/>
              </p:cNvPicPr>
              <p:nvPr/>
            </p:nvPicPr>
            <p:blipFill>
              <a:blip r:embed="rId5"/>
              <a:stretch>
                <a:fillRect/>
              </a:stretch>
            </p:blipFill>
            <p:spPr>
              <a:xfrm>
                <a:off x="642960" y="-25560"/>
                <a:ext cx="11476080" cy="6081840"/>
              </a:xfrm>
              <a:prstGeom prst="rect">
                <a:avLst/>
              </a:prstGeom>
            </p:spPr>
          </p:pic>
        </mc:Fallback>
      </mc:AlternateContent>
      <p:pic>
        <p:nvPicPr>
          <p:cNvPr id="5" name="Audio 4">
            <a:hlinkClick r:id="" action="ppaction://media"/>
            <a:extLst>
              <a:ext uri="{FF2B5EF4-FFF2-40B4-BE49-F238E27FC236}">
                <a16:creationId xmlns:a16="http://schemas.microsoft.com/office/drawing/2014/main" id="{592DD1FF-7E5B-F582-2EF3-136636E5B6F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47612482"/>
      </p:ext>
    </p:extLst>
  </p:cSld>
  <p:clrMapOvr>
    <a:masterClrMapping/>
  </p:clrMapOvr>
  <mc:AlternateContent xmlns:mc="http://schemas.openxmlformats.org/markup-compatibility/2006">
    <mc:Choice xmlns:p14="http://schemas.microsoft.com/office/powerpoint/2010/main" Requires="p14">
      <p:transition spd="slow" p14:dur="2000" advTm="191187"/>
    </mc:Choice>
    <mc:Fallback>
      <p:transition spd="slow" advTm="19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08E14-53F3-3A90-E202-1D9603C6AF0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Homework </a:t>
            </a:r>
          </a:p>
        </p:txBody>
      </p:sp>
      <p:sp>
        <p:nvSpPr>
          <p:cNvPr id="3" name="Content Placeholder 2">
            <a:extLst>
              <a:ext uri="{FF2B5EF4-FFF2-40B4-BE49-F238E27FC236}">
                <a16:creationId xmlns:a16="http://schemas.microsoft.com/office/drawing/2014/main" id="{4255F5F1-1B1D-735F-99E0-E4468E862DBE}"/>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Find and check a paper that was conducted </a:t>
            </a:r>
            <a:r>
              <a:rPr lang="en-US">
                <a:latin typeface="Times New Roman" panose="02020603050405020304" pitchFamily="18" charset="0"/>
                <a:cs typeface="Times New Roman" panose="02020603050405020304" pitchFamily="18" charset="0"/>
              </a:rPr>
              <a:t>with case-control </a:t>
            </a:r>
            <a:r>
              <a:rPr lang="en-US" dirty="0">
                <a:latin typeface="Times New Roman" panose="02020603050405020304" pitchFamily="18" charset="0"/>
                <a:cs typeface="Times New Roman" panose="02020603050405020304" pitchFamily="18" charset="0"/>
              </a:rPr>
              <a:t>design.</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B6383057-E397-61D7-705D-182FD0965B19}"/>
                  </a:ext>
                </a:extLst>
              </p14:cNvPr>
              <p14:cNvContentPartPr/>
              <p14:nvPr>
                <p:extLst>
                  <p:ext uri="{42D2F446-02D8-4167-A562-619A0277C38B}">
                    <p15:isNarration xmlns:p15="http://schemas.microsoft.com/office/powerpoint/2012/main" val="1"/>
                  </p:ext>
                </p:extLst>
              </p14:nvPr>
            </p14:nvContentPartPr>
            <p14:xfrm>
              <a:off x="835200" y="2223720"/>
              <a:ext cx="10776600" cy="3007800"/>
            </p14:xfrm>
          </p:contentPart>
        </mc:Choice>
        <mc:Fallback>
          <p:pic>
            <p:nvPicPr>
              <p:cNvPr id="4" name="Ink 3">
                <a:extLst>
                  <a:ext uri="{FF2B5EF4-FFF2-40B4-BE49-F238E27FC236}">
                    <a16:creationId xmlns:a16="http://schemas.microsoft.com/office/drawing/2014/main" id="{B6383057-E397-61D7-705D-182FD0965B19}"/>
                  </a:ext>
                </a:extLst>
              </p:cNvPr>
              <p:cNvPicPr>
                <a:picLocks noGrp="1" noRot="1" noChangeAspect="1" noMove="1" noResize="1" noEditPoints="1" noAdjustHandles="1" noChangeArrowheads="1" noChangeShapeType="1"/>
              </p:cNvPicPr>
              <p:nvPr/>
            </p:nvPicPr>
            <p:blipFill>
              <a:blip r:embed="rId5"/>
              <a:stretch>
                <a:fillRect/>
              </a:stretch>
            </p:blipFill>
            <p:spPr>
              <a:xfrm>
                <a:off x="825840" y="2214360"/>
                <a:ext cx="10795320" cy="3026520"/>
              </a:xfrm>
              <a:prstGeom prst="rect">
                <a:avLst/>
              </a:prstGeom>
            </p:spPr>
          </p:pic>
        </mc:Fallback>
      </mc:AlternateContent>
      <p:pic>
        <p:nvPicPr>
          <p:cNvPr id="5" name="Audio 4">
            <a:hlinkClick r:id="" action="ppaction://media"/>
            <a:extLst>
              <a:ext uri="{FF2B5EF4-FFF2-40B4-BE49-F238E27FC236}">
                <a16:creationId xmlns:a16="http://schemas.microsoft.com/office/drawing/2014/main" id="{4021D782-174D-A9E2-164E-6AA399AF3C5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54397194"/>
      </p:ext>
    </p:extLst>
  </p:cSld>
  <p:clrMapOvr>
    <a:masterClrMapping/>
  </p:clrMapOvr>
  <mc:AlternateContent xmlns:mc="http://schemas.openxmlformats.org/markup-compatibility/2006">
    <mc:Choice xmlns:p14="http://schemas.microsoft.com/office/powerpoint/2010/main" Requires="p14">
      <p:transition spd="slow" p14:dur="2000" advTm="57670"/>
    </mc:Choice>
    <mc:Fallback>
      <p:transition spd="slow" advTm="5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ADF5-9DD2-C05F-44B8-2C9F95C0A766}"/>
              </a:ext>
            </a:extLst>
          </p:cNvPr>
          <p:cNvSpPr>
            <a:spLocks noGrp="1"/>
          </p:cNvSpPr>
          <p:nvPr>
            <p:ph type="title"/>
          </p:nvPr>
        </p:nvSpPr>
        <p:spPr/>
        <p:txBody>
          <a:bodyPr/>
          <a:lstStyle/>
          <a:p>
            <a:pPr algn="ctr"/>
            <a:r>
              <a:rPr lang="en-US" dirty="0">
                <a:solidFill>
                  <a:srgbClr val="FF0000"/>
                </a:solidFill>
                <a:latin typeface="Times New Roman" panose="02020603050405020304" pitchFamily="18" charset="0"/>
                <a:cs typeface="Times New Roman" panose="02020603050405020304" pitchFamily="18" charset="0"/>
              </a:rPr>
              <a:t>Table of contents</a:t>
            </a:r>
          </a:p>
        </p:txBody>
      </p:sp>
      <p:sp>
        <p:nvSpPr>
          <p:cNvPr id="3" name="Content Placeholder 2">
            <a:extLst>
              <a:ext uri="{FF2B5EF4-FFF2-40B4-BE49-F238E27FC236}">
                <a16:creationId xmlns:a16="http://schemas.microsoft.com/office/drawing/2014/main" id="{9445D188-5914-EA87-DF6A-B3246E2B71B5}"/>
              </a:ext>
            </a:extLst>
          </p:cNvPr>
          <p:cNvSpPr>
            <a:spLocks noGrp="1"/>
          </p:cNvSpPr>
          <p:nvPr>
            <p:ph idx="1"/>
          </p:nvPr>
        </p:nvSpPr>
        <p:spPr>
          <a:xfrm>
            <a:off x="838200" y="1558776"/>
            <a:ext cx="10515600" cy="4618187"/>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Title (research question)</a:t>
            </a:r>
          </a:p>
          <a:p>
            <a:r>
              <a:rPr lang="en-US" dirty="0">
                <a:latin typeface="Times New Roman" panose="02020603050405020304" pitchFamily="18" charset="0"/>
                <a:cs typeface="Times New Roman" panose="02020603050405020304" pitchFamily="18" charset="0"/>
              </a:rPr>
              <a:t>Background</a:t>
            </a:r>
          </a:p>
          <a:p>
            <a:r>
              <a:rPr lang="en-US" dirty="0">
                <a:latin typeface="Times New Roman" panose="02020603050405020304" pitchFamily="18" charset="0"/>
                <a:cs typeface="Times New Roman" panose="02020603050405020304" pitchFamily="18" charset="0"/>
              </a:rPr>
              <a:t>Literature review</a:t>
            </a:r>
          </a:p>
          <a:p>
            <a:r>
              <a:rPr lang="en-US" dirty="0">
                <a:latin typeface="Times New Roman" panose="02020603050405020304" pitchFamily="18" charset="0"/>
                <a:cs typeface="Times New Roman" panose="02020603050405020304" pitchFamily="18" charset="0"/>
              </a:rPr>
              <a:t>Objectives</a:t>
            </a:r>
          </a:p>
          <a:p>
            <a:r>
              <a:rPr lang="en-US" dirty="0">
                <a:latin typeface="Times New Roman" panose="02020603050405020304" pitchFamily="18" charset="0"/>
                <a:cs typeface="Times New Roman" panose="02020603050405020304" pitchFamily="18" charset="0"/>
              </a:rPr>
              <a:t>Study design (Epidemiological approach)</a:t>
            </a:r>
          </a:p>
          <a:p>
            <a:r>
              <a:rPr lang="en-US" dirty="0">
                <a:latin typeface="Times New Roman" panose="02020603050405020304" pitchFamily="18" charset="0"/>
                <a:cs typeface="Times New Roman" panose="02020603050405020304" pitchFamily="18" charset="0"/>
              </a:rPr>
              <a:t>Sampling</a:t>
            </a:r>
          </a:p>
          <a:p>
            <a:r>
              <a:rPr lang="en-US" dirty="0">
                <a:latin typeface="Times New Roman" panose="02020603050405020304" pitchFamily="18" charset="0"/>
                <a:cs typeface="Times New Roman" panose="02020603050405020304" pitchFamily="18" charset="0"/>
              </a:rPr>
              <a:t>Sample size</a:t>
            </a:r>
          </a:p>
          <a:p>
            <a:r>
              <a:rPr lang="en-US" dirty="0">
                <a:latin typeface="Times New Roman" panose="02020603050405020304" pitchFamily="18" charset="0"/>
                <a:cs typeface="Times New Roman" panose="02020603050405020304" pitchFamily="18" charset="0"/>
              </a:rPr>
              <a:t>Data collection</a:t>
            </a:r>
          </a:p>
          <a:p>
            <a:r>
              <a:rPr lang="en-US" dirty="0">
                <a:latin typeface="Times New Roman" panose="02020603050405020304" pitchFamily="18" charset="0"/>
                <a:cs typeface="Times New Roman" panose="02020603050405020304" pitchFamily="18" charset="0"/>
              </a:rPr>
              <a:t>Variables </a:t>
            </a:r>
          </a:p>
          <a:p>
            <a:r>
              <a:rPr lang="en-US" dirty="0">
                <a:latin typeface="Times New Roman" panose="02020603050405020304" pitchFamily="18" charset="0"/>
                <a:cs typeface="Times New Roman" panose="02020603050405020304" pitchFamily="18" charset="0"/>
              </a:rPr>
              <a:t>Statistical analysis</a:t>
            </a:r>
          </a:p>
          <a:p>
            <a:endParaRPr lang="en-US"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716470F0-D7CA-3E3D-0F4B-BE7E79790433}"/>
              </a:ext>
            </a:extLst>
          </p:cNvPr>
          <p:cNvSpPr>
            <a:spLocks noGrp="1"/>
          </p:cNvSpPr>
          <p:nvPr>
            <p:ph type="ftr" sz="quarter" idx="11"/>
          </p:nvPr>
        </p:nvSpPr>
        <p:spPr/>
        <p:txBody>
          <a:bodyPr/>
          <a:lstStyle/>
          <a:p>
            <a:r>
              <a:rPr lang="en-US"/>
              <a:t>Dr. Moslem Taheri Soodejani</a:t>
            </a:r>
          </a:p>
        </p:txBody>
      </p:sp>
      <p:pic>
        <p:nvPicPr>
          <p:cNvPr id="9" name="Audio 8">
            <a:hlinkClick r:id="" action="ppaction://media"/>
            <a:extLst>
              <a:ext uri="{FF2B5EF4-FFF2-40B4-BE49-F238E27FC236}">
                <a16:creationId xmlns:a16="http://schemas.microsoft.com/office/drawing/2014/main" id="{C011CE04-57E7-0AAC-4794-05F9231A37DC}"/>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968870295"/>
      </p:ext>
    </p:extLst>
  </p:cSld>
  <p:clrMapOvr>
    <a:masterClrMapping/>
  </p:clrMapOvr>
  <mc:AlternateContent xmlns:mc="http://schemas.openxmlformats.org/markup-compatibility/2006">
    <mc:Choice xmlns:p14="http://schemas.microsoft.com/office/powerpoint/2010/main" Requires="p14">
      <p:transition spd="slow" p14:dur="2000" advTm="19077"/>
    </mc:Choice>
    <mc:Fallback>
      <p:transition spd="slow" advTm="19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3">
                                            <p:txEl>
                                              <p:pRg st="0" end="0"/>
                                            </p:txEl>
                                          </p:spTgt>
                                        </p:tgtEl>
                                        <p:attrNameLst>
                                          <p:attrName>style.color</p:attrName>
                                        </p:attrNameLst>
                                      </p:cBhvr>
                                      <p:to>
                                        <p:clrVal>
                                          <a:srgbClr val="E7E6E6"/>
                                        </p:clrVal>
                                      </p:to>
                                    </p:set>
                                    <p:set>
                                      <p:cBhvr>
                                        <p:cTn id="11" dur="500" fill="hold"/>
                                        <p:tgtEl>
                                          <p:spTgt spid="3">
                                            <p:txEl>
                                              <p:pRg st="0" end="0"/>
                                            </p:txEl>
                                          </p:spTgt>
                                        </p:tgtEl>
                                        <p:attrNameLst>
                                          <p:attrName>fillcolor</p:attrName>
                                        </p:attrNameLst>
                                      </p:cBhvr>
                                      <p:to>
                                        <p:clrVal>
                                          <a:srgbClr val="E7E6E6"/>
                                        </p:clrVal>
                                      </p:to>
                                    </p:set>
                                    <p:set>
                                      <p:cBhvr>
                                        <p:cTn id="12" dur="500" fill="hold"/>
                                        <p:tgtEl>
                                          <p:spTgt spid="3">
                                            <p:txEl>
                                              <p:pRg st="0" end="0"/>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3">
                                            <p:txEl>
                                              <p:pRg st="1" end="1"/>
                                            </p:txEl>
                                          </p:spTgt>
                                        </p:tgtEl>
                                        <p:attrNameLst>
                                          <p:attrName>style.color</p:attrName>
                                        </p:attrNameLst>
                                      </p:cBhvr>
                                      <p:to>
                                        <p:clrVal>
                                          <a:srgbClr val="E7E6E6"/>
                                        </p:clrVal>
                                      </p:to>
                                    </p:set>
                                    <p:set>
                                      <p:cBhvr>
                                        <p:cTn id="15" dur="500" fill="hold"/>
                                        <p:tgtEl>
                                          <p:spTgt spid="3">
                                            <p:txEl>
                                              <p:pRg st="1" end="1"/>
                                            </p:txEl>
                                          </p:spTgt>
                                        </p:tgtEl>
                                        <p:attrNameLst>
                                          <p:attrName>fillcolor</p:attrName>
                                        </p:attrNameLst>
                                      </p:cBhvr>
                                      <p:to>
                                        <p:clrVal>
                                          <a:srgbClr val="E7E6E6"/>
                                        </p:clrVal>
                                      </p:to>
                                    </p:set>
                                    <p:set>
                                      <p:cBhvr>
                                        <p:cTn id="16" dur="500" fill="hold"/>
                                        <p:tgtEl>
                                          <p:spTgt spid="3">
                                            <p:txEl>
                                              <p:pRg st="1" end="1"/>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3">
                                            <p:txEl>
                                              <p:pRg st="2" end="2"/>
                                            </p:txEl>
                                          </p:spTgt>
                                        </p:tgtEl>
                                        <p:attrNameLst>
                                          <p:attrName>style.color</p:attrName>
                                        </p:attrNameLst>
                                      </p:cBhvr>
                                      <p:to>
                                        <p:clrVal>
                                          <a:srgbClr val="E7E6E6"/>
                                        </p:clrVal>
                                      </p:to>
                                    </p:set>
                                    <p:set>
                                      <p:cBhvr>
                                        <p:cTn id="19" dur="500" fill="hold"/>
                                        <p:tgtEl>
                                          <p:spTgt spid="3">
                                            <p:txEl>
                                              <p:pRg st="2" end="2"/>
                                            </p:txEl>
                                          </p:spTgt>
                                        </p:tgtEl>
                                        <p:attrNameLst>
                                          <p:attrName>fillcolor</p:attrName>
                                        </p:attrNameLst>
                                      </p:cBhvr>
                                      <p:to>
                                        <p:clrVal>
                                          <a:srgbClr val="E7E6E6"/>
                                        </p:clrVal>
                                      </p:to>
                                    </p:set>
                                    <p:set>
                                      <p:cBhvr>
                                        <p:cTn id="20" dur="500" fill="hold"/>
                                        <p:tgtEl>
                                          <p:spTgt spid="3">
                                            <p:txEl>
                                              <p:pRg st="2" end="2"/>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3">
                                            <p:txEl>
                                              <p:pRg st="3" end="3"/>
                                            </p:txEl>
                                          </p:spTgt>
                                        </p:tgtEl>
                                        <p:attrNameLst>
                                          <p:attrName>style.color</p:attrName>
                                        </p:attrNameLst>
                                      </p:cBhvr>
                                      <p:to>
                                        <p:clrVal>
                                          <a:srgbClr val="E7E6E6"/>
                                        </p:clrVal>
                                      </p:to>
                                    </p:set>
                                    <p:set>
                                      <p:cBhvr>
                                        <p:cTn id="23" dur="500" fill="hold"/>
                                        <p:tgtEl>
                                          <p:spTgt spid="3">
                                            <p:txEl>
                                              <p:pRg st="3" end="3"/>
                                            </p:txEl>
                                          </p:spTgt>
                                        </p:tgtEl>
                                        <p:attrNameLst>
                                          <p:attrName>fillcolor</p:attrName>
                                        </p:attrNameLst>
                                      </p:cBhvr>
                                      <p:to>
                                        <p:clrVal>
                                          <a:srgbClr val="E7E6E6"/>
                                        </p:clrVal>
                                      </p:to>
                                    </p:set>
                                    <p:set>
                                      <p:cBhvr>
                                        <p:cTn id="24" dur="500" fill="hold"/>
                                        <p:tgtEl>
                                          <p:spTgt spid="3">
                                            <p:txEl>
                                              <p:pRg st="3" end="3"/>
                                            </p:txEl>
                                          </p:spTgt>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nodeType="clickEffect">
                                  <p:stCondLst>
                                    <p:cond delay="0"/>
                                  </p:stCondLst>
                                  <p:iterate type="lt">
                                    <p:tmPct val="4000"/>
                                  </p:iterate>
                                  <p:childTnLst>
                                    <p:set>
                                      <p:cBhvr override="childStyle">
                                        <p:cTn id="28" dur="500" fill="hold"/>
                                        <p:tgtEl>
                                          <p:spTgt spid="3">
                                            <p:txEl>
                                              <p:pRg st="4" end="4"/>
                                            </p:txEl>
                                          </p:spTgt>
                                        </p:tgtEl>
                                        <p:attrNameLst>
                                          <p:attrName>style.color</p:attrName>
                                        </p:attrNameLst>
                                      </p:cBhvr>
                                      <p:to>
                                        <p:clrVal>
                                          <a:srgbClr val="FF0000"/>
                                        </p:clrVal>
                                      </p:to>
                                    </p:set>
                                    <p:set>
                                      <p:cBhvr>
                                        <p:cTn id="29" dur="500" fill="hold"/>
                                        <p:tgtEl>
                                          <p:spTgt spid="3">
                                            <p:txEl>
                                              <p:pRg st="4" end="4"/>
                                            </p:txEl>
                                          </p:spTgt>
                                        </p:tgtEl>
                                        <p:attrNameLst>
                                          <p:attrName>fillcolor</p:attrName>
                                        </p:attrNameLst>
                                      </p:cBhvr>
                                      <p:to>
                                        <p:clrVal>
                                          <a:srgbClr val="FF0000"/>
                                        </p:clrVal>
                                      </p:to>
                                    </p:set>
                                    <p:set>
                                      <p:cBhvr>
                                        <p:cTn id="30"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6F75C-46F4-773D-7CCF-B410E26370AB}"/>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Case Control Study</a:t>
            </a:r>
          </a:p>
        </p:txBody>
      </p:sp>
      <p:sp>
        <p:nvSpPr>
          <p:cNvPr id="3" name="Content Placeholder 2">
            <a:extLst>
              <a:ext uri="{FF2B5EF4-FFF2-40B4-BE49-F238E27FC236}">
                <a16:creationId xmlns:a16="http://schemas.microsoft.com/office/drawing/2014/main" id="{DD6A82C9-A76B-E08A-A37F-3FD3F9061D51}"/>
              </a:ext>
            </a:extLst>
          </p:cNvPr>
          <p:cNvSpPr>
            <a:spLocks noGrp="1"/>
          </p:cNvSpPr>
          <p:nvPr>
            <p:ph idx="1"/>
          </p:nvPr>
        </p:nvSpPr>
        <p:spPr/>
        <p:txBody>
          <a:bodyPr/>
          <a:lstStyle/>
          <a:p>
            <a:r>
              <a:rPr lang="en-US" altLang="zh-TW" dirty="0">
                <a:latin typeface="Times New Roman" panose="02020603050405020304" pitchFamily="18" charset="0"/>
                <a:ea typeface="MS PGothic" charset="-128"/>
                <a:cs typeface="Times New Roman" panose="02020603050405020304" pitchFamily="18" charset="0"/>
              </a:rPr>
              <a:t>Case-control studies are observational studies, where two groups determine the level of exposure to a risk or a disease, by identifying a group of individuals with disease and for purpose of comparison, a group of people without the disease. </a:t>
            </a:r>
          </a:p>
          <a:p>
            <a:r>
              <a:rPr lang="en-US" altLang="zh-TW" dirty="0">
                <a:latin typeface="Times New Roman" panose="02020603050405020304" pitchFamily="18" charset="0"/>
                <a:ea typeface="MS PGothic" charset="-128"/>
                <a:cs typeface="Times New Roman" panose="02020603050405020304" pitchFamily="18" charset="0"/>
              </a:rPr>
              <a:t>The investigator collects retrospective information about exposure to the risk factor from both groups.</a:t>
            </a:r>
          </a:p>
          <a:p>
            <a:r>
              <a:rPr lang="en-US" altLang="zh-TW" dirty="0">
                <a:latin typeface="Times New Roman" panose="02020603050405020304" pitchFamily="18" charset="0"/>
                <a:ea typeface="MS PGothic" charset="-128"/>
                <a:cs typeface="Times New Roman" panose="02020603050405020304" pitchFamily="18" charset="0"/>
              </a:rPr>
              <a:t>Case-control studies identify subjects by outcome.</a:t>
            </a:r>
          </a:p>
          <a:p>
            <a:r>
              <a:rPr lang="en-US" altLang="zh-TW" dirty="0">
                <a:latin typeface="Times New Roman" panose="02020603050405020304" pitchFamily="18" charset="0"/>
                <a:ea typeface="MS PGothic" charset="-128"/>
                <a:cs typeface="Times New Roman" panose="02020603050405020304" pitchFamily="18" charset="0"/>
              </a:rPr>
              <a:t>Subjects with disease (or outcome) are called </a:t>
            </a:r>
            <a:r>
              <a:rPr lang="en-US" altLang="zh-TW" b="1" dirty="0">
                <a:latin typeface="Times New Roman" panose="02020603050405020304" pitchFamily="18" charset="0"/>
                <a:ea typeface="MS PGothic" charset="-128"/>
                <a:cs typeface="Times New Roman" panose="02020603050405020304" pitchFamily="18" charset="0"/>
              </a:rPr>
              <a:t>cases</a:t>
            </a:r>
            <a:r>
              <a:rPr lang="en-US" altLang="zh-TW" dirty="0">
                <a:latin typeface="Times New Roman" panose="02020603050405020304" pitchFamily="18" charset="0"/>
                <a:ea typeface="MS PGothic" charset="-128"/>
                <a:cs typeface="Times New Roman" panose="02020603050405020304" pitchFamily="18" charset="0"/>
              </a:rPr>
              <a:t> and subjects without disease (or outcome) are called </a:t>
            </a:r>
            <a:r>
              <a:rPr lang="en-US" altLang="zh-TW" b="1" dirty="0">
                <a:latin typeface="Times New Roman" panose="02020603050405020304" pitchFamily="18" charset="0"/>
                <a:ea typeface="MS PGothic" charset="-128"/>
                <a:cs typeface="Times New Roman" panose="02020603050405020304" pitchFamily="18" charset="0"/>
              </a:rPr>
              <a:t>controls</a:t>
            </a:r>
            <a:r>
              <a:rPr lang="en-US" altLang="zh-TW" dirty="0">
                <a:latin typeface="Times New Roman" panose="02020603050405020304" pitchFamily="18" charset="0"/>
                <a:ea typeface="MS PGothic" charset="-128"/>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BE8C25E2-6F67-95BB-0D95-3CFBC15BBE9B}"/>
                  </a:ext>
                </a:extLst>
              </p14:cNvPr>
              <p14:cNvContentPartPr/>
              <p14:nvPr>
                <p:extLst>
                  <p:ext uri="{42D2F446-02D8-4167-A562-619A0277C38B}">
                    <p15:isNarration xmlns:p15="http://schemas.microsoft.com/office/powerpoint/2012/main" val="1"/>
                  </p:ext>
                </p:extLst>
              </p14:nvPr>
            </p14:nvContentPartPr>
            <p14:xfrm>
              <a:off x="8133120" y="771840"/>
              <a:ext cx="1946520" cy="1247400"/>
            </p14:xfrm>
          </p:contentPart>
        </mc:Choice>
        <mc:Fallback>
          <p:pic>
            <p:nvPicPr>
              <p:cNvPr id="4" name="Ink 3">
                <a:extLst>
                  <a:ext uri="{FF2B5EF4-FFF2-40B4-BE49-F238E27FC236}">
                    <a16:creationId xmlns:a16="http://schemas.microsoft.com/office/drawing/2014/main" id="{BE8C25E2-6F67-95BB-0D95-3CFBC15BBE9B}"/>
                  </a:ext>
                </a:extLst>
              </p:cNvPr>
              <p:cNvPicPr>
                <a:picLocks noGrp="1" noRot="1" noChangeAspect="1" noMove="1" noResize="1" noEditPoints="1" noAdjustHandles="1" noChangeArrowheads="1" noChangeShapeType="1"/>
              </p:cNvPicPr>
              <p:nvPr/>
            </p:nvPicPr>
            <p:blipFill>
              <a:blip r:embed="rId5"/>
              <a:stretch>
                <a:fillRect/>
              </a:stretch>
            </p:blipFill>
            <p:spPr>
              <a:xfrm>
                <a:off x="8123760" y="762480"/>
                <a:ext cx="1965240" cy="1266120"/>
              </a:xfrm>
              <a:prstGeom prst="rect">
                <a:avLst/>
              </a:prstGeom>
            </p:spPr>
          </p:pic>
        </mc:Fallback>
      </mc:AlternateContent>
      <p:pic>
        <p:nvPicPr>
          <p:cNvPr id="5" name="Audio 4">
            <a:hlinkClick r:id="" action="ppaction://media"/>
            <a:extLst>
              <a:ext uri="{FF2B5EF4-FFF2-40B4-BE49-F238E27FC236}">
                <a16:creationId xmlns:a16="http://schemas.microsoft.com/office/drawing/2014/main" id="{AE32A919-31E1-A291-62D5-C78FB954924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36417428"/>
      </p:ext>
    </p:extLst>
  </p:cSld>
  <p:clrMapOvr>
    <a:masterClrMapping/>
  </p:clrMapOvr>
  <mc:AlternateContent xmlns:mc="http://schemas.openxmlformats.org/markup-compatibility/2006">
    <mc:Choice xmlns:p14="http://schemas.microsoft.com/office/powerpoint/2010/main" Requires="p14">
      <p:transition spd="slow" p14:dur="2000" advTm="68466"/>
    </mc:Choice>
    <mc:Fallback>
      <p:transition spd="slow" advTm="68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u contenu 2"/>
          <p:cNvSpPr>
            <a:spLocks noGrp="1" noChangeArrowheads="1"/>
          </p:cNvSpPr>
          <p:nvPr>
            <p:ph idx="1"/>
          </p:nvPr>
        </p:nvSpPr>
        <p:spPr>
          <a:xfrm>
            <a:off x="810208" y="1591669"/>
            <a:ext cx="10162591" cy="4133850"/>
          </a:xfrm>
        </p:spPr>
        <p:txBody>
          <a:bodyPr>
            <a:normAutofit/>
          </a:bodyPr>
          <a:lstStyle/>
          <a:p>
            <a:pPr marL="0" indent="0">
              <a:buNone/>
            </a:pPr>
            <a:r>
              <a:rPr lang="en-US" altLang="en-US" b="1" dirty="0">
                <a:latin typeface="Times New Roman" panose="02020603050405020304" pitchFamily="18" charset="0"/>
                <a:ea typeface="MS PGothic" charset="-128"/>
                <a:cs typeface="Times New Roman" panose="02020603050405020304" pitchFamily="18" charset="0"/>
              </a:rPr>
              <a:t>Study hypothesis</a:t>
            </a:r>
          </a:p>
          <a:p>
            <a:pPr marL="0" indent="0">
              <a:buNone/>
            </a:pPr>
            <a:r>
              <a:rPr lang="en-US" altLang="en-US" dirty="0">
                <a:latin typeface="Times New Roman" panose="02020603050405020304" pitchFamily="18" charset="0"/>
                <a:ea typeface="MS PGothic" charset="-128"/>
                <a:cs typeface="Times New Roman" panose="02020603050405020304" pitchFamily="18" charset="0"/>
              </a:rPr>
              <a:t>A specific hypothesis is the first and most important step in an epidemiologic study design.  </a:t>
            </a:r>
          </a:p>
          <a:p>
            <a:pPr marL="0" indent="0">
              <a:buNone/>
            </a:pPr>
            <a:r>
              <a:rPr lang="en-US" altLang="en-US" dirty="0">
                <a:latin typeface="Times New Roman" panose="02020603050405020304" pitchFamily="18" charset="0"/>
                <a:ea typeface="MS PGothic" charset="-128"/>
                <a:cs typeface="Times New Roman" panose="02020603050405020304" pitchFamily="18" charset="0"/>
              </a:rPr>
              <a:t>It must be clearly stated prior to the design of the case–control study. </a:t>
            </a:r>
          </a:p>
          <a:p>
            <a:pPr marL="0" indent="0">
              <a:buNone/>
            </a:pPr>
            <a:r>
              <a:rPr lang="en-US" altLang="en-US" dirty="0">
                <a:latin typeface="Times New Roman" panose="02020603050405020304" pitchFamily="18" charset="0"/>
                <a:ea typeface="MS PGothic" charset="-128"/>
                <a:cs typeface="Times New Roman" panose="02020603050405020304" pitchFamily="18" charset="0"/>
              </a:rPr>
              <a:t>Poor hypotheses lead to poor study design and problems in interpretation of results.</a:t>
            </a:r>
          </a:p>
          <a:p>
            <a:pPr marL="0" indent="0">
              <a:buNone/>
            </a:pPr>
            <a:endParaRPr lang="en-US" altLang="en-US" dirty="0">
              <a:latin typeface="Times New Roman" panose="02020603050405020304" pitchFamily="18" charset="0"/>
              <a:ea typeface="MS PGothic" charset="-128"/>
              <a:cs typeface="Times New Roman" panose="02020603050405020304" pitchFamily="18" charset="0"/>
            </a:endParaRPr>
          </a:p>
          <a:p>
            <a:pPr marL="0" indent="0"/>
            <a:endParaRPr lang="en-US" altLang="en-US" dirty="0">
              <a:latin typeface="Times New Roman" panose="02020603050405020304" pitchFamily="18" charset="0"/>
              <a:ea typeface="MS PGothic" charset="-128"/>
              <a:cs typeface="Times New Roman" panose="02020603050405020304" pitchFamily="18" charset="0"/>
            </a:endParaRPr>
          </a:p>
        </p:txBody>
      </p:sp>
      <p:sp>
        <p:nvSpPr>
          <p:cNvPr id="16386" name="Titre 1"/>
          <p:cNvSpPr>
            <a:spLocks noGrp="1" noChangeArrowheads="1"/>
          </p:cNvSpPr>
          <p:nvPr>
            <p:ph type="title"/>
          </p:nvPr>
        </p:nvSpPr>
        <p:spPr>
          <a:xfrm>
            <a:off x="1683314" y="448669"/>
            <a:ext cx="8229600" cy="1143000"/>
          </a:xfrm>
        </p:spPr>
        <p:txBody>
          <a:bodyPr>
            <a:normAutofit/>
          </a:bodyPr>
          <a:lstStyle/>
          <a:p>
            <a:pPr algn="l" eaLnBrk="1" hangingPunct="1"/>
            <a:r>
              <a:rPr lang="en-US" altLang="en-US" sz="3600" b="1" dirty="0">
                <a:latin typeface="Times New Roman" panose="02020603050405020304" pitchFamily="18" charset="0"/>
                <a:ea typeface="MS PGothic" charset="-128"/>
                <a:cs typeface="Times New Roman" panose="02020603050405020304" pitchFamily="18" charset="0"/>
              </a:rPr>
              <a:t>Design of a c</a:t>
            </a:r>
            <a:r>
              <a:rPr lang="en-US" altLang="zh-TW" sz="3600" b="1" dirty="0">
                <a:latin typeface="Times New Roman" panose="02020603050405020304" pitchFamily="18" charset="0"/>
                <a:ea typeface="MS PGothic" charset="-128"/>
                <a:cs typeface="Times New Roman" panose="02020603050405020304" pitchFamily="18" charset="0"/>
              </a:rPr>
              <a:t>ase</a:t>
            </a:r>
            <a:r>
              <a:rPr lang="en-US" altLang="en-US" sz="3600" b="1" dirty="0">
                <a:latin typeface="Times New Roman" panose="02020603050405020304" pitchFamily="18" charset="0"/>
                <a:ea typeface="MS PGothic" charset="-128"/>
                <a:cs typeface="Times New Roman" panose="02020603050405020304" pitchFamily="18" charset="0"/>
              </a:rPr>
              <a:t>-c</a:t>
            </a:r>
            <a:r>
              <a:rPr lang="en-US" altLang="zh-TW" sz="3600" b="1" dirty="0">
                <a:latin typeface="Times New Roman" panose="02020603050405020304" pitchFamily="18" charset="0"/>
                <a:ea typeface="MS PGothic" charset="-128"/>
                <a:cs typeface="Times New Roman" panose="02020603050405020304" pitchFamily="18" charset="0"/>
              </a:rPr>
              <a:t>ontrol </a:t>
            </a:r>
            <a:r>
              <a:rPr lang="en-US" altLang="en-US" sz="3600" b="1" dirty="0">
                <a:latin typeface="Times New Roman" panose="02020603050405020304" pitchFamily="18" charset="0"/>
                <a:ea typeface="MS PGothic" charset="-128"/>
                <a:cs typeface="Times New Roman" panose="02020603050405020304" pitchFamily="18" charset="0"/>
              </a:rPr>
              <a:t>s</a:t>
            </a:r>
            <a:r>
              <a:rPr lang="en-US" altLang="zh-TW" sz="3600" b="1" dirty="0">
                <a:latin typeface="Times New Roman" panose="02020603050405020304" pitchFamily="18" charset="0"/>
                <a:ea typeface="MS PGothic" charset="-128"/>
                <a:cs typeface="Times New Roman" panose="02020603050405020304" pitchFamily="18" charset="0"/>
              </a:rPr>
              <a:t>tudy</a:t>
            </a:r>
          </a:p>
        </p:txBody>
      </p:sp>
      <p:pic>
        <p:nvPicPr>
          <p:cNvPr id="2" name="Audio 1">
            <a:hlinkClick r:id="" action="ppaction://media"/>
            <a:extLst>
              <a:ext uri="{FF2B5EF4-FFF2-40B4-BE49-F238E27FC236}">
                <a16:creationId xmlns:a16="http://schemas.microsoft.com/office/drawing/2014/main" id="{D0313ACC-EC77-F6A1-8262-37F894A96E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192"/>
    </mc:Choice>
    <mc:Fallback>
      <p:transition spd="slow" advTm="30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re 1"/>
          <p:cNvSpPr>
            <a:spLocks noGrp="1" noChangeArrowheads="1"/>
          </p:cNvSpPr>
          <p:nvPr>
            <p:ph type="title"/>
          </p:nvPr>
        </p:nvSpPr>
        <p:spPr>
          <a:xfrm>
            <a:off x="1293311" y="341312"/>
            <a:ext cx="8229600" cy="1143000"/>
          </a:xfrm>
        </p:spPr>
        <p:txBody>
          <a:bodyPr>
            <a:normAutofit/>
          </a:bodyPr>
          <a:lstStyle/>
          <a:p>
            <a:pPr algn="l" eaLnBrk="1" hangingPunct="1"/>
            <a:r>
              <a:rPr lang="en-US" altLang="zh-TW" sz="3600" b="1" dirty="0">
                <a:latin typeface="Times New Roman" panose="02020603050405020304" pitchFamily="18" charset="0"/>
                <a:ea typeface="MS PGothic" charset="-128"/>
                <a:cs typeface="Times New Roman" panose="02020603050405020304" pitchFamily="18" charset="0"/>
              </a:rPr>
              <a:t>Case-Control study design</a:t>
            </a:r>
          </a:p>
        </p:txBody>
      </p:sp>
      <p:sp>
        <p:nvSpPr>
          <p:cNvPr id="4" name="Rectangle 3"/>
          <p:cNvSpPr/>
          <p:nvPr/>
        </p:nvSpPr>
        <p:spPr>
          <a:xfrm>
            <a:off x="2351089" y="1844675"/>
            <a:ext cx="1800225" cy="6477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dirty="0"/>
              <a:t>Exposed</a:t>
            </a:r>
          </a:p>
        </p:txBody>
      </p:sp>
      <p:sp>
        <p:nvSpPr>
          <p:cNvPr id="5" name="Rectangle 4"/>
          <p:cNvSpPr/>
          <p:nvPr/>
        </p:nvSpPr>
        <p:spPr>
          <a:xfrm>
            <a:off x="2351089" y="2708276"/>
            <a:ext cx="1800225" cy="7207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fr-CH" dirty="0"/>
              <a:t>Not </a:t>
            </a:r>
            <a:r>
              <a:rPr lang="fr-CH" dirty="0" err="1"/>
              <a:t>Exposed</a:t>
            </a:r>
            <a:endParaRPr lang="fr-CH" dirty="0"/>
          </a:p>
        </p:txBody>
      </p:sp>
      <p:sp>
        <p:nvSpPr>
          <p:cNvPr id="6" name="Rectangle 5"/>
          <p:cNvSpPr/>
          <p:nvPr/>
        </p:nvSpPr>
        <p:spPr>
          <a:xfrm>
            <a:off x="2424113" y="4365625"/>
            <a:ext cx="1727200" cy="7191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fr-CH" dirty="0" err="1"/>
              <a:t>Exposed</a:t>
            </a:r>
            <a:endParaRPr lang="fr-CH" dirty="0"/>
          </a:p>
        </p:txBody>
      </p:sp>
      <p:sp>
        <p:nvSpPr>
          <p:cNvPr id="7" name="Rectangle 6"/>
          <p:cNvSpPr/>
          <p:nvPr/>
        </p:nvSpPr>
        <p:spPr>
          <a:xfrm>
            <a:off x="2424113" y="5300664"/>
            <a:ext cx="1727200" cy="7207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fr-CH" dirty="0"/>
              <a:t>Not </a:t>
            </a:r>
            <a:r>
              <a:rPr lang="fr-CH" dirty="0" err="1"/>
              <a:t>Exposed</a:t>
            </a:r>
            <a:endParaRPr lang="fr-CH" dirty="0"/>
          </a:p>
        </p:txBody>
      </p:sp>
      <p:sp>
        <p:nvSpPr>
          <p:cNvPr id="8" name="Rectangle 7"/>
          <p:cNvSpPr/>
          <p:nvPr/>
        </p:nvSpPr>
        <p:spPr>
          <a:xfrm>
            <a:off x="6959601" y="2133600"/>
            <a:ext cx="2016125" cy="863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fr-CH" dirty="0"/>
              <a:t>Cases (ill)</a:t>
            </a:r>
          </a:p>
        </p:txBody>
      </p:sp>
      <p:sp>
        <p:nvSpPr>
          <p:cNvPr id="9" name="Rectangle 8"/>
          <p:cNvSpPr/>
          <p:nvPr/>
        </p:nvSpPr>
        <p:spPr>
          <a:xfrm>
            <a:off x="6959601" y="4797425"/>
            <a:ext cx="2016125" cy="9350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fr-CH" dirty="0"/>
              <a:t>Control (Not ill)</a:t>
            </a:r>
          </a:p>
        </p:txBody>
      </p:sp>
      <p:cxnSp>
        <p:nvCxnSpPr>
          <p:cNvPr id="11" name="Connecteur droit avec flèche 10"/>
          <p:cNvCxnSpPr>
            <a:stCxn id="8" idx="1"/>
            <a:endCxn id="4" idx="3"/>
          </p:cNvCxnSpPr>
          <p:nvPr/>
        </p:nvCxnSpPr>
        <p:spPr>
          <a:xfrm flipH="1" flipV="1">
            <a:off x="4151314" y="2168526"/>
            <a:ext cx="2808287" cy="396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stCxn id="8" idx="1"/>
            <a:endCxn id="5" idx="3"/>
          </p:cNvCxnSpPr>
          <p:nvPr/>
        </p:nvCxnSpPr>
        <p:spPr>
          <a:xfrm flipH="1">
            <a:off x="4151314" y="2565400"/>
            <a:ext cx="2808287" cy="503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9" idx="1"/>
          </p:cNvCxnSpPr>
          <p:nvPr/>
        </p:nvCxnSpPr>
        <p:spPr>
          <a:xfrm flipH="1" flipV="1">
            <a:off x="4224338" y="4724400"/>
            <a:ext cx="2735262" cy="541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9" idx="1"/>
            <a:endCxn id="7" idx="3"/>
          </p:cNvCxnSpPr>
          <p:nvPr/>
        </p:nvCxnSpPr>
        <p:spPr>
          <a:xfrm flipH="1">
            <a:off x="4151314" y="5265739"/>
            <a:ext cx="2808287" cy="395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4" name="Ink 13">
                <a:extLst>
                  <a:ext uri="{FF2B5EF4-FFF2-40B4-BE49-F238E27FC236}">
                    <a16:creationId xmlns:a16="http://schemas.microsoft.com/office/drawing/2014/main" id="{439FAA3C-5056-FC46-69E6-5BDDF38D6D19}"/>
                  </a:ext>
                </a:extLst>
              </p14:cNvPr>
              <p14:cNvContentPartPr/>
              <p14:nvPr>
                <p:extLst>
                  <p:ext uri="{42D2F446-02D8-4167-A562-619A0277C38B}">
                    <p15:isNarration xmlns:p15="http://schemas.microsoft.com/office/powerpoint/2012/main" val="1"/>
                  </p:ext>
                </p:extLst>
              </p14:nvPr>
            </p14:nvContentPartPr>
            <p14:xfrm>
              <a:off x="2954160" y="417960"/>
              <a:ext cx="9011520" cy="6396120"/>
            </p14:xfrm>
          </p:contentPart>
        </mc:Choice>
        <mc:Fallback>
          <p:pic>
            <p:nvPicPr>
              <p:cNvPr id="14" name="Ink 13">
                <a:extLst>
                  <a:ext uri="{FF2B5EF4-FFF2-40B4-BE49-F238E27FC236}">
                    <a16:creationId xmlns:a16="http://schemas.microsoft.com/office/drawing/2014/main" id="{439FAA3C-5056-FC46-69E6-5BDDF38D6D19}"/>
                  </a:ext>
                </a:extLst>
              </p:cNvPr>
              <p:cNvPicPr>
                <a:picLocks noGrp="1" noRot="1" noChangeAspect="1" noMove="1" noResize="1" noEditPoints="1" noAdjustHandles="1" noChangeArrowheads="1" noChangeShapeType="1"/>
              </p:cNvPicPr>
              <p:nvPr/>
            </p:nvPicPr>
            <p:blipFill>
              <a:blip r:embed="rId5"/>
              <a:stretch>
                <a:fillRect/>
              </a:stretch>
            </p:blipFill>
            <p:spPr>
              <a:xfrm>
                <a:off x="2944800" y="408600"/>
                <a:ext cx="9030240" cy="6414840"/>
              </a:xfrm>
              <a:prstGeom prst="rect">
                <a:avLst/>
              </a:prstGeom>
            </p:spPr>
          </p:pic>
        </mc:Fallback>
      </mc:AlternateContent>
      <p:pic>
        <p:nvPicPr>
          <p:cNvPr id="16" name="Audio 15">
            <a:hlinkClick r:id="" action="ppaction://media"/>
            <a:extLst>
              <a:ext uri="{FF2B5EF4-FFF2-40B4-BE49-F238E27FC236}">
                <a16:creationId xmlns:a16="http://schemas.microsoft.com/office/drawing/2014/main" id="{757CF12A-E846-5F56-C9C4-F7DFC940320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5053"/>
    </mc:Choice>
    <mc:Fallback>
      <p:transition spd="slow" advTm="125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59"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md type="call" cmd="playFrom(0.0)">
                                      <p:cBhvr>
                                        <p:cTn id="9"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Espace réservé du contenu 2"/>
          <p:cNvSpPr>
            <a:spLocks noGrp="1"/>
          </p:cNvSpPr>
          <p:nvPr>
            <p:ph idx="1"/>
          </p:nvPr>
        </p:nvSpPr>
        <p:spPr>
          <a:xfrm>
            <a:off x="1406044" y="517905"/>
            <a:ext cx="9383875" cy="5599726"/>
          </a:xfrm>
        </p:spPr>
        <p:txBody>
          <a:bodyPr/>
          <a:lstStyle/>
          <a:p>
            <a:pPr marL="0" indent="0">
              <a:buNone/>
            </a:pPr>
            <a:r>
              <a:rPr lang="en-US" altLang="en-US" sz="2000" b="1" dirty="0">
                <a:latin typeface="Times New Roman" panose="02020603050405020304" pitchFamily="18" charset="0"/>
                <a:ea typeface="MS PGothic" charset="-128"/>
                <a:cs typeface="Times New Roman" panose="02020603050405020304" pitchFamily="18" charset="0"/>
              </a:rPr>
              <a:t>Definition and selection of cases </a:t>
            </a:r>
            <a:endParaRPr lang="en-US" altLang="en-US" sz="2000" dirty="0">
              <a:latin typeface="Times New Roman" panose="02020603050405020304" pitchFamily="18" charset="0"/>
              <a:ea typeface="MS PGothic" charset="-128"/>
              <a:cs typeface="Times New Roman" panose="02020603050405020304" pitchFamily="18" charset="0"/>
            </a:endParaRPr>
          </a:p>
          <a:p>
            <a:pPr marL="0" indent="0"/>
            <a:endParaRPr lang="en-US" altLang="en-US" sz="1800" dirty="0">
              <a:latin typeface="Times New Roman" panose="02020603050405020304" pitchFamily="18" charset="0"/>
              <a:ea typeface="MS PGothic" charset="-128"/>
              <a:cs typeface="Times New Roman" panose="02020603050405020304" pitchFamily="18" charset="0"/>
            </a:endParaRPr>
          </a:p>
          <a:p>
            <a:r>
              <a:rPr lang="en-US" altLang="en-US" sz="1800" dirty="0">
                <a:latin typeface="Times New Roman" panose="02020603050405020304" pitchFamily="18" charset="0"/>
                <a:ea typeface="MS PGothic" charset="-128"/>
                <a:cs typeface="Times New Roman" panose="02020603050405020304" pitchFamily="18" charset="0"/>
              </a:rPr>
              <a:t>Case definition, based on precise and objective criteria is essential. For example, a histologically confirmed diagnosis should be required for most cancers. </a:t>
            </a:r>
          </a:p>
          <a:p>
            <a:r>
              <a:rPr lang="en-US" altLang="en-US" sz="1800" dirty="0">
                <a:latin typeface="Times New Roman" panose="02020603050405020304" pitchFamily="18" charset="0"/>
                <a:ea typeface="MS PGothic" charset="-128"/>
                <a:cs typeface="Times New Roman" panose="02020603050405020304" pitchFamily="18" charset="0"/>
              </a:rPr>
              <a:t>With precise case definitions, the investigator avoids ambiguity about types of cases and stages of disease to be included or excluded from the study. </a:t>
            </a:r>
          </a:p>
          <a:p>
            <a:r>
              <a:rPr lang="en-US" altLang="en-US" sz="1800" dirty="0">
                <a:latin typeface="Times New Roman" panose="02020603050405020304" pitchFamily="18" charset="0"/>
                <a:ea typeface="MS PGothic" charset="-128"/>
                <a:cs typeface="Times New Roman" panose="02020603050405020304" pitchFamily="18" charset="0"/>
              </a:rPr>
              <a:t>In case-control studies, the investigator should clearly define the eligibility criteria for both cases and controls (inclusion and exclusion criteria).</a:t>
            </a:r>
          </a:p>
          <a:p>
            <a:r>
              <a:rPr lang="en-US" altLang="en-US" sz="1800" dirty="0">
                <a:latin typeface="Times New Roman" panose="02020603050405020304" pitchFamily="18" charset="0"/>
                <a:ea typeface="MS PGothic" charset="-128"/>
                <a:cs typeface="Times New Roman" panose="02020603050405020304" pitchFamily="18" charset="0"/>
              </a:rPr>
              <a:t>It is important to select both cases and controls from the same source of the population. This help to maximize the chance of detecting important association. </a:t>
            </a:r>
          </a:p>
          <a:p>
            <a:pPr marL="0" indent="0"/>
            <a:endParaRPr lang="en-US" altLang="en-US" sz="1800" dirty="0">
              <a:latin typeface="Times New Roman" panose="02020603050405020304" pitchFamily="18" charset="0"/>
              <a:ea typeface="MS PGothic" charset="-128"/>
              <a:cs typeface="Times New Roman" panose="02020603050405020304" pitchFamily="18" charset="0"/>
            </a:endParaRPr>
          </a:p>
          <a:p>
            <a:pPr marL="0" indent="0"/>
            <a:endParaRPr lang="en-US" altLang="en-US" sz="1800" dirty="0">
              <a:latin typeface="Times New Roman" panose="02020603050405020304" pitchFamily="18" charset="0"/>
              <a:ea typeface="MS PGothic" charset="-128"/>
              <a:cs typeface="Times New Roman" panose="02020603050405020304" pitchFamily="18" charset="0"/>
            </a:endParaRPr>
          </a:p>
          <a:p>
            <a:pPr marL="0" indent="0"/>
            <a:endParaRPr lang="en-US" altLang="en-US" sz="1600" dirty="0">
              <a:latin typeface="Times New Roman" panose="02020603050405020304" pitchFamily="18" charset="0"/>
              <a:ea typeface="MS PGothic" charset="-128"/>
              <a:cs typeface="Times New Roman" panose="02020603050405020304" pitchFamily="18" charset="0"/>
            </a:endParaRPr>
          </a:p>
          <a:p>
            <a:pPr marL="0" indent="0"/>
            <a:endParaRPr lang="en-US" altLang="en-US" sz="1600" dirty="0">
              <a:latin typeface="Times New Roman" panose="02020603050405020304" pitchFamily="18" charset="0"/>
              <a:ea typeface="MS PGothic" charset="-128"/>
              <a:cs typeface="Times New Roman" panose="02020603050405020304" pitchFamily="18" charset="0"/>
            </a:endParaRPr>
          </a:p>
          <a:p>
            <a:pPr marL="0" indent="0"/>
            <a:endParaRPr lang="en-US" altLang="en-US" sz="1600" dirty="0">
              <a:latin typeface="Times New Roman" panose="02020603050405020304" pitchFamily="18" charset="0"/>
              <a:ea typeface="MS PGothic" charset="-128"/>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6" name="Ink 5">
                <a:extLst>
                  <a:ext uri="{FF2B5EF4-FFF2-40B4-BE49-F238E27FC236}">
                    <a16:creationId xmlns:a16="http://schemas.microsoft.com/office/drawing/2014/main" id="{7A3AC25E-F4FA-CDA5-13D4-B180BE6D6AF9}"/>
                  </a:ext>
                </a:extLst>
              </p14:cNvPr>
              <p14:cNvContentPartPr/>
              <p14:nvPr>
                <p:extLst>
                  <p:ext uri="{42D2F446-02D8-4167-A562-619A0277C38B}">
                    <p15:isNarration xmlns:p15="http://schemas.microsoft.com/office/powerpoint/2012/main" val="1"/>
                  </p:ext>
                </p:extLst>
              </p14:nvPr>
            </p14:nvContentPartPr>
            <p14:xfrm>
              <a:off x="1306800" y="2265840"/>
              <a:ext cx="9747000" cy="4248360"/>
            </p14:xfrm>
          </p:contentPart>
        </mc:Choice>
        <mc:Fallback>
          <p:pic>
            <p:nvPicPr>
              <p:cNvPr id="6" name="Ink 5">
                <a:extLst>
                  <a:ext uri="{FF2B5EF4-FFF2-40B4-BE49-F238E27FC236}">
                    <a16:creationId xmlns:a16="http://schemas.microsoft.com/office/drawing/2014/main" id="{7A3AC25E-F4FA-CDA5-13D4-B180BE6D6AF9}"/>
                  </a:ext>
                </a:extLst>
              </p:cNvPr>
              <p:cNvPicPr>
                <a:picLocks noGrp="1" noRot="1" noChangeAspect="1" noMove="1" noResize="1" noEditPoints="1" noAdjustHandles="1" noChangeArrowheads="1" noChangeShapeType="1"/>
              </p:cNvPicPr>
              <p:nvPr/>
            </p:nvPicPr>
            <p:blipFill>
              <a:blip r:embed="rId5"/>
              <a:stretch>
                <a:fillRect/>
              </a:stretch>
            </p:blipFill>
            <p:spPr>
              <a:xfrm>
                <a:off x="1297440" y="2256480"/>
                <a:ext cx="9765720" cy="4267080"/>
              </a:xfrm>
              <a:prstGeom prst="rect">
                <a:avLst/>
              </a:prstGeom>
            </p:spPr>
          </p:pic>
        </mc:Fallback>
      </mc:AlternateContent>
      <p:pic>
        <p:nvPicPr>
          <p:cNvPr id="7" name="Audio 6">
            <a:hlinkClick r:id="" action="ppaction://media"/>
            <a:extLst>
              <a:ext uri="{FF2B5EF4-FFF2-40B4-BE49-F238E27FC236}">
                <a16:creationId xmlns:a16="http://schemas.microsoft.com/office/drawing/2014/main" id="{990BBEB5-1D06-EAB6-EF70-F9C828A803F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7149"/>
    </mc:Choice>
    <mc:Fallback>
      <p:transition spd="slow" advTm="137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u contenu 2"/>
          <p:cNvSpPr>
            <a:spLocks noGrp="1"/>
          </p:cNvSpPr>
          <p:nvPr>
            <p:ph idx="1"/>
          </p:nvPr>
        </p:nvSpPr>
        <p:spPr>
          <a:xfrm>
            <a:off x="1909763" y="1098551"/>
            <a:ext cx="8229600" cy="4525963"/>
          </a:xfrm>
        </p:spPr>
        <p:txBody>
          <a:bodyPr>
            <a:normAutofit/>
          </a:bodyPr>
          <a:lstStyle/>
          <a:p>
            <a:pPr marL="0" indent="0">
              <a:buNone/>
            </a:pPr>
            <a:r>
              <a:rPr lang="en-US" altLang="en-US" sz="3200" b="1" dirty="0">
                <a:latin typeface="Times New Roman" panose="02020603050405020304" pitchFamily="18" charset="0"/>
                <a:ea typeface="MS PGothic" charset="-128"/>
                <a:cs typeface="Times New Roman" panose="02020603050405020304" pitchFamily="18" charset="0"/>
              </a:rPr>
              <a:t>Source of cases </a:t>
            </a:r>
          </a:p>
          <a:p>
            <a:pPr marL="0" indent="0"/>
            <a:endParaRPr lang="en-US" altLang="en-US" sz="3200" b="1" dirty="0">
              <a:latin typeface="Times New Roman" panose="02020603050405020304" pitchFamily="18" charset="0"/>
              <a:ea typeface="MS PGothic" charset="-128"/>
              <a:cs typeface="Times New Roman" panose="02020603050405020304" pitchFamily="18" charset="0"/>
            </a:endParaRPr>
          </a:p>
          <a:p>
            <a:r>
              <a:rPr lang="en-US" altLang="en-US" sz="3200" dirty="0">
                <a:latin typeface="Times New Roman" panose="02020603050405020304" pitchFamily="18" charset="0"/>
                <a:ea typeface="MS PGothic" charset="-128"/>
                <a:cs typeface="Times New Roman" panose="02020603050405020304" pitchFamily="18" charset="0"/>
              </a:rPr>
              <a:t>Patient attending health facilities</a:t>
            </a:r>
          </a:p>
          <a:p>
            <a:r>
              <a:rPr lang="en-US" altLang="en-US" sz="3200" dirty="0">
                <a:latin typeface="Times New Roman" panose="02020603050405020304" pitchFamily="18" charset="0"/>
                <a:ea typeface="MS PGothic" charset="-128"/>
                <a:cs typeface="Times New Roman" panose="02020603050405020304" pitchFamily="18" charset="0"/>
              </a:rPr>
              <a:t>Medical records</a:t>
            </a:r>
          </a:p>
          <a:p>
            <a:r>
              <a:rPr lang="en-US" altLang="en-US" sz="3200" dirty="0">
                <a:latin typeface="Times New Roman" panose="02020603050405020304" pitchFamily="18" charset="0"/>
                <a:ea typeface="MS PGothic" charset="-128"/>
                <a:cs typeface="Times New Roman" panose="02020603050405020304" pitchFamily="18" charset="0"/>
              </a:rPr>
              <a:t>Death certificates</a:t>
            </a:r>
          </a:p>
          <a:p>
            <a:r>
              <a:rPr lang="en-US" altLang="en-US" sz="3200" dirty="0">
                <a:latin typeface="Times New Roman" panose="02020603050405020304" pitchFamily="18" charset="0"/>
                <a:ea typeface="MS PGothic" charset="-128"/>
                <a:cs typeface="Times New Roman" panose="02020603050405020304" pitchFamily="18" charset="0"/>
              </a:rPr>
              <a:t>Disease registries (e.g., cancer or birth defect registries)</a:t>
            </a:r>
          </a:p>
          <a:p>
            <a:r>
              <a:rPr lang="en-US" altLang="en-US" sz="3200" dirty="0">
                <a:latin typeface="Times New Roman" panose="02020603050405020304" pitchFamily="18" charset="0"/>
                <a:ea typeface="MS PGothic" charset="-128"/>
                <a:cs typeface="Times New Roman" panose="02020603050405020304" pitchFamily="18" charset="0"/>
              </a:rPr>
              <a:t>Cross-sectional surveys</a:t>
            </a:r>
          </a:p>
          <a:p>
            <a:pPr marL="0" indent="0"/>
            <a:endParaRPr lang="en-US" altLang="en-US" sz="3200" dirty="0">
              <a:latin typeface="Times New Roman" panose="02020603050405020304" pitchFamily="18" charset="0"/>
              <a:ea typeface="MS PGothic" charset="-128"/>
              <a:cs typeface="Times New Roman" panose="02020603050405020304" pitchFamily="18" charset="0"/>
            </a:endParaRPr>
          </a:p>
          <a:p>
            <a:pPr marL="0" indent="0"/>
            <a:endParaRPr lang="en-US" altLang="en-US" sz="3200" dirty="0">
              <a:latin typeface="Times New Roman" panose="02020603050405020304" pitchFamily="18" charset="0"/>
              <a:ea typeface="MS PGothic" charset="-128"/>
              <a:cs typeface="Times New Roman" panose="02020603050405020304" pitchFamily="18" charset="0"/>
            </a:endParaRPr>
          </a:p>
          <a:p>
            <a:pPr marL="0" indent="0"/>
            <a:endParaRPr lang="en-US" altLang="en-US" sz="3200" dirty="0">
              <a:latin typeface="Times New Roman" panose="02020603050405020304" pitchFamily="18" charset="0"/>
              <a:ea typeface="MS PGothic" charset="-128"/>
              <a:cs typeface="Times New Roman" panose="02020603050405020304" pitchFamily="18" charset="0"/>
            </a:endParaRPr>
          </a:p>
          <a:p>
            <a:pPr marL="0" indent="0"/>
            <a:endParaRPr lang="en-US" altLang="en-US" sz="3200" dirty="0">
              <a:latin typeface="Times New Roman" panose="02020603050405020304" pitchFamily="18" charset="0"/>
              <a:ea typeface="MS PGothic" charset="-128"/>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2" name="Ink 1">
                <a:extLst>
                  <a:ext uri="{FF2B5EF4-FFF2-40B4-BE49-F238E27FC236}">
                    <a16:creationId xmlns:a16="http://schemas.microsoft.com/office/drawing/2014/main" id="{EB430FBF-0B2C-D0E2-1EF2-5209BEF06982}"/>
                  </a:ext>
                </a:extLst>
              </p14:cNvPr>
              <p14:cNvContentPartPr/>
              <p14:nvPr>
                <p:extLst>
                  <p:ext uri="{42D2F446-02D8-4167-A562-619A0277C38B}">
                    <p15:isNarration xmlns:p15="http://schemas.microsoft.com/office/powerpoint/2012/main" val="1"/>
                  </p:ext>
                </p:extLst>
              </p14:nvPr>
            </p14:nvContentPartPr>
            <p14:xfrm>
              <a:off x="1316880" y="523440"/>
              <a:ext cx="10851840" cy="5990760"/>
            </p14:xfrm>
          </p:contentPart>
        </mc:Choice>
        <mc:Fallback>
          <p:pic>
            <p:nvPicPr>
              <p:cNvPr id="2" name="Ink 1">
                <a:extLst>
                  <a:ext uri="{FF2B5EF4-FFF2-40B4-BE49-F238E27FC236}">
                    <a16:creationId xmlns:a16="http://schemas.microsoft.com/office/drawing/2014/main" id="{EB430FBF-0B2C-D0E2-1EF2-5209BEF06982}"/>
                  </a:ext>
                </a:extLst>
              </p:cNvPr>
              <p:cNvPicPr>
                <a:picLocks noGrp="1" noRot="1" noChangeAspect="1" noMove="1" noResize="1" noEditPoints="1" noAdjustHandles="1" noChangeArrowheads="1" noChangeShapeType="1"/>
              </p:cNvPicPr>
              <p:nvPr/>
            </p:nvPicPr>
            <p:blipFill>
              <a:blip r:embed="rId5"/>
              <a:stretch>
                <a:fillRect/>
              </a:stretch>
            </p:blipFill>
            <p:spPr>
              <a:xfrm>
                <a:off x="1307520" y="514080"/>
                <a:ext cx="10870560" cy="6009480"/>
              </a:xfrm>
              <a:prstGeom prst="rect">
                <a:avLst/>
              </a:prstGeom>
            </p:spPr>
          </p:pic>
        </mc:Fallback>
      </mc:AlternateContent>
      <p:pic>
        <p:nvPicPr>
          <p:cNvPr id="3" name="Audio 2">
            <a:hlinkClick r:id="" action="ppaction://media"/>
            <a:extLst>
              <a:ext uri="{FF2B5EF4-FFF2-40B4-BE49-F238E27FC236}">
                <a16:creationId xmlns:a16="http://schemas.microsoft.com/office/drawing/2014/main" id="{7950B92C-5853-3437-37AE-7CE30B8EE2A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906"/>
    </mc:Choice>
    <mc:Fallback>
      <p:transition spd="slow" advTm="9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Espace réservé du contenu 2"/>
          <p:cNvSpPr>
            <a:spLocks noGrp="1" noChangeArrowheads="1"/>
          </p:cNvSpPr>
          <p:nvPr>
            <p:ph idx="1"/>
          </p:nvPr>
        </p:nvSpPr>
        <p:spPr>
          <a:xfrm>
            <a:off x="1154645" y="568254"/>
            <a:ext cx="10160318" cy="5738156"/>
          </a:xfrm>
        </p:spPr>
        <p:txBody>
          <a:bodyPr>
            <a:noAutofit/>
          </a:bodyPr>
          <a:lstStyle/>
          <a:p>
            <a:pPr marL="0" indent="0">
              <a:buNone/>
            </a:pPr>
            <a:r>
              <a:rPr lang="en-US" altLang="en-US" sz="2000" b="1" dirty="0">
                <a:latin typeface="Times New Roman" panose="02020603050405020304" pitchFamily="18" charset="0"/>
                <a:ea typeface="MS PGothic" charset="-128"/>
                <a:cs typeface="Times New Roman" panose="02020603050405020304" pitchFamily="18" charset="0"/>
              </a:rPr>
              <a:t>Definition and selection of controls </a:t>
            </a:r>
            <a:endParaRPr lang="en-US" altLang="en-US" sz="2000" dirty="0">
              <a:latin typeface="Times New Roman" panose="02020603050405020304" pitchFamily="18" charset="0"/>
              <a:ea typeface="MS PGothic" charset="-128"/>
              <a:cs typeface="Times New Roman" panose="02020603050405020304" pitchFamily="18" charset="0"/>
            </a:endParaRPr>
          </a:p>
          <a:p>
            <a:pPr marL="0" indent="0"/>
            <a:endParaRPr lang="en-US" altLang="en-US" sz="2000" dirty="0">
              <a:latin typeface="Times New Roman" panose="02020603050405020304" pitchFamily="18" charset="0"/>
              <a:ea typeface="MS PGothic" charset="-128"/>
              <a:cs typeface="Times New Roman" panose="02020603050405020304" pitchFamily="18" charset="0"/>
            </a:endParaRPr>
          </a:p>
          <a:p>
            <a:pPr marL="0" indent="0">
              <a:buNone/>
            </a:pPr>
            <a:r>
              <a:rPr lang="en-US" altLang="en-US" sz="2000" dirty="0">
                <a:latin typeface="Times New Roman" panose="02020603050405020304" pitchFamily="18" charset="0"/>
                <a:ea typeface="MS PGothic" charset="-128"/>
                <a:cs typeface="Times New Roman" panose="02020603050405020304" pitchFamily="18" charset="0"/>
              </a:rPr>
              <a:t>Controls must fulfil the same eligibility criteria defined for the cases, with the exception of the disease (outcome). For example, if the cases are women with cervical cancer, over 50 years-old and more, the controls must be selected from women in the same age group without the disease. </a:t>
            </a:r>
          </a:p>
          <a:p>
            <a:pPr marL="0" indent="0">
              <a:buNone/>
            </a:pPr>
            <a:endParaRPr lang="en-US" altLang="en-US" sz="2000" dirty="0">
              <a:latin typeface="Times New Roman" panose="02020603050405020304" pitchFamily="18" charset="0"/>
              <a:ea typeface="MS PGothic" charset="-128"/>
              <a:cs typeface="Times New Roman" panose="02020603050405020304" pitchFamily="18" charset="0"/>
            </a:endParaRPr>
          </a:p>
          <a:p>
            <a:pPr marL="0" indent="0">
              <a:buNone/>
            </a:pPr>
            <a:r>
              <a:rPr lang="en-US" altLang="en-US" sz="2000" b="1" dirty="0">
                <a:latin typeface="Times New Roman" panose="02020603050405020304" pitchFamily="18" charset="0"/>
                <a:ea typeface="MS PGothic" charset="-128"/>
                <a:cs typeface="Times New Roman" panose="02020603050405020304" pitchFamily="18" charset="0"/>
              </a:rPr>
              <a:t>Source of controls </a:t>
            </a:r>
          </a:p>
          <a:p>
            <a:pPr marL="0" indent="0">
              <a:buNone/>
            </a:pPr>
            <a:endParaRPr lang="en-US" altLang="en-US" sz="2000" b="1" dirty="0">
              <a:latin typeface="Times New Roman" panose="02020603050405020304" pitchFamily="18" charset="0"/>
              <a:ea typeface="MS PGothic" charset="-128"/>
              <a:cs typeface="Times New Roman" panose="02020603050405020304" pitchFamily="18" charset="0"/>
            </a:endParaRPr>
          </a:p>
          <a:p>
            <a:pPr marL="0" indent="0">
              <a:buNone/>
            </a:pPr>
            <a:r>
              <a:rPr lang="en-US" altLang="en-US" sz="2000" dirty="0">
                <a:latin typeface="Times New Roman" panose="02020603050405020304" pitchFamily="18" charset="0"/>
                <a:ea typeface="MS PGothic" charset="-128"/>
                <a:cs typeface="Times New Roman" panose="02020603050405020304" pitchFamily="18" charset="0"/>
              </a:rPr>
              <a:t>Controls should be selected from the population from which the cases are selected. This helps to provide an estimate of the exposure prevalence in the population from which the cases arise. </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4D778D8A-20CE-EB05-1F14-63DBC3E24939}"/>
                  </a:ext>
                </a:extLst>
              </p14:cNvPr>
              <p14:cNvContentPartPr/>
              <p14:nvPr>
                <p:extLst>
                  <p:ext uri="{42D2F446-02D8-4167-A562-619A0277C38B}">
                    <p15:isNarration xmlns:p15="http://schemas.microsoft.com/office/powerpoint/2012/main" val="1"/>
                  </p:ext>
                </p:extLst>
              </p14:nvPr>
            </p14:nvContentPartPr>
            <p14:xfrm>
              <a:off x="3592800" y="661320"/>
              <a:ext cx="8178840" cy="4397400"/>
            </p14:xfrm>
          </p:contentPart>
        </mc:Choice>
        <mc:Fallback>
          <p:pic>
            <p:nvPicPr>
              <p:cNvPr id="4" name="Ink 3">
                <a:extLst>
                  <a:ext uri="{FF2B5EF4-FFF2-40B4-BE49-F238E27FC236}">
                    <a16:creationId xmlns:a16="http://schemas.microsoft.com/office/drawing/2014/main" id="{4D778D8A-20CE-EB05-1F14-63DBC3E24939}"/>
                  </a:ext>
                </a:extLst>
              </p:cNvPr>
              <p:cNvPicPr>
                <a:picLocks noGrp="1" noRot="1" noChangeAspect="1" noMove="1" noResize="1" noEditPoints="1" noAdjustHandles="1" noChangeArrowheads="1" noChangeShapeType="1"/>
              </p:cNvPicPr>
              <p:nvPr/>
            </p:nvPicPr>
            <p:blipFill>
              <a:blip r:embed="rId5"/>
              <a:stretch>
                <a:fillRect/>
              </a:stretch>
            </p:blipFill>
            <p:spPr>
              <a:xfrm>
                <a:off x="3583440" y="651960"/>
                <a:ext cx="8197560" cy="4416120"/>
              </a:xfrm>
              <a:prstGeom prst="rect">
                <a:avLst/>
              </a:prstGeom>
            </p:spPr>
          </p:pic>
        </mc:Fallback>
      </mc:AlternateContent>
      <p:pic>
        <p:nvPicPr>
          <p:cNvPr id="5" name="Audio 4">
            <a:hlinkClick r:id="" action="ppaction://media"/>
            <a:extLst>
              <a:ext uri="{FF2B5EF4-FFF2-40B4-BE49-F238E27FC236}">
                <a16:creationId xmlns:a16="http://schemas.microsoft.com/office/drawing/2014/main" id="{BA04E9AE-92B5-100C-F801-AD561282E3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7494"/>
    </mc:Choice>
    <mc:Fallback>
      <p:transition spd="slow" advTm="87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u contenu 2"/>
          <p:cNvSpPr>
            <a:spLocks noGrp="1"/>
          </p:cNvSpPr>
          <p:nvPr>
            <p:ph idx="1"/>
          </p:nvPr>
        </p:nvSpPr>
        <p:spPr>
          <a:xfrm>
            <a:off x="690225" y="1098550"/>
            <a:ext cx="9910916" cy="5319948"/>
          </a:xfrm>
        </p:spPr>
        <p:txBody>
          <a:bodyPr>
            <a:normAutofit fontScale="92500" lnSpcReduction="10000"/>
          </a:bodyPr>
          <a:lstStyle/>
          <a:p>
            <a:pPr marL="0" indent="0">
              <a:buNone/>
            </a:pPr>
            <a:r>
              <a:rPr lang="en-US" altLang="en-US" sz="2000" b="1" dirty="0">
                <a:latin typeface="Times New Roman" panose="02020603050405020304" pitchFamily="18" charset="0"/>
                <a:ea typeface="MS PGothic" charset="-128"/>
                <a:cs typeface="Times New Roman" panose="02020603050405020304" pitchFamily="18" charset="0"/>
              </a:rPr>
              <a:t>Biases in case-control studies</a:t>
            </a:r>
          </a:p>
          <a:p>
            <a:pPr marL="0" indent="0">
              <a:buNone/>
            </a:pPr>
            <a:endParaRPr lang="en-US" altLang="en-US" sz="1600" b="1" dirty="0">
              <a:latin typeface="Times New Roman" panose="02020603050405020304" pitchFamily="18" charset="0"/>
              <a:ea typeface="MS PGothic" charset="-128"/>
              <a:cs typeface="Times New Roman" panose="02020603050405020304" pitchFamily="18" charset="0"/>
            </a:endParaRPr>
          </a:p>
          <a:p>
            <a:pPr marL="0" indent="0">
              <a:buNone/>
            </a:pPr>
            <a:r>
              <a:rPr lang="en-US" altLang="en-US" sz="1600" b="1" dirty="0">
                <a:latin typeface="Times New Roman" panose="02020603050405020304" pitchFamily="18" charset="0"/>
                <a:ea typeface="MS PGothic" charset="-128"/>
                <a:cs typeface="Times New Roman" panose="02020603050405020304" pitchFamily="18" charset="0"/>
              </a:rPr>
              <a:t>Selection bias</a:t>
            </a:r>
          </a:p>
          <a:p>
            <a:pPr marL="0" indent="0">
              <a:buNone/>
            </a:pPr>
            <a:r>
              <a:rPr lang="en-US" altLang="en-US" sz="1600" dirty="0">
                <a:latin typeface="Times New Roman" panose="02020603050405020304" pitchFamily="18" charset="0"/>
                <a:ea typeface="MS PGothic" charset="-128"/>
                <a:cs typeface="Times New Roman" panose="02020603050405020304" pitchFamily="18" charset="0"/>
              </a:rPr>
              <a:t>Selection bias occurs when the subjects in one group are different, or the cases and controls are not comparable (other than disease). In order to prevent this bias, precise selection criteria should be defined for both cases and controls.</a:t>
            </a:r>
          </a:p>
          <a:p>
            <a:pPr marL="0" indent="0">
              <a:buNone/>
            </a:pPr>
            <a:endParaRPr lang="en-US" altLang="en-US" sz="1600" b="1" dirty="0">
              <a:latin typeface="Times New Roman" panose="02020603050405020304" pitchFamily="18" charset="0"/>
              <a:ea typeface="MS PGothic" charset="-128"/>
              <a:cs typeface="Times New Roman" panose="02020603050405020304" pitchFamily="18" charset="0"/>
            </a:endParaRPr>
          </a:p>
          <a:p>
            <a:pPr marL="0" indent="0">
              <a:buNone/>
            </a:pPr>
            <a:r>
              <a:rPr lang="en-US" altLang="en-US" sz="1600" b="1" dirty="0">
                <a:latin typeface="Times New Roman" panose="02020603050405020304" pitchFamily="18" charset="0"/>
                <a:ea typeface="MS PGothic" charset="-128"/>
                <a:cs typeface="Times New Roman" panose="02020603050405020304" pitchFamily="18" charset="0"/>
              </a:rPr>
              <a:t>Ascertainment bias</a:t>
            </a:r>
          </a:p>
          <a:p>
            <a:pPr marL="0" indent="0">
              <a:buNone/>
            </a:pPr>
            <a:r>
              <a:rPr lang="en-US" altLang="en-US" sz="1600" dirty="0">
                <a:latin typeface="Times New Roman" panose="02020603050405020304" pitchFamily="18" charset="0"/>
                <a:ea typeface="MS PGothic" charset="-128"/>
                <a:cs typeface="Times New Roman" panose="02020603050405020304" pitchFamily="18" charset="0"/>
              </a:rPr>
              <a:t>It may happen because:</a:t>
            </a:r>
          </a:p>
          <a:p>
            <a:pPr marL="0" indent="0"/>
            <a:r>
              <a:rPr lang="en-US" altLang="en-US" sz="1600" dirty="0">
                <a:latin typeface="Times New Roman" panose="02020603050405020304" pitchFamily="18" charset="0"/>
                <a:ea typeface="MS PGothic" charset="-128"/>
                <a:cs typeface="Times New Roman" panose="02020603050405020304" pitchFamily="18" charset="0"/>
              </a:rPr>
              <a:t>Cases may recall exposure better than the controls</a:t>
            </a:r>
          </a:p>
          <a:p>
            <a:pPr marL="0" indent="0"/>
            <a:r>
              <a:rPr lang="en-US" altLang="en-US" sz="1600" dirty="0">
                <a:latin typeface="Times New Roman" panose="02020603050405020304" pitchFamily="18" charset="0"/>
                <a:ea typeface="MS PGothic" charset="-128"/>
                <a:cs typeface="Times New Roman" panose="02020603050405020304" pitchFamily="18" charset="0"/>
              </a:rPr>
              <a:t>Investigators may search for exposure better in cases than in control.</a:t>
            </a:r>
          </a:p>
          <a:p>
            <a:pPr marL="0" indent="0">
              <a:buNone/>
            </a:pPr>
            <a:endParaRPr lang="en-US" altLang="en-US" sz="1600" b="1" dirty="0">
              <a:latin typeface="Times New Roman" panose="02020603050405020304" pitchFamily="18" charset="0"/>
              <a:ea typeface="MS PGothic" charset="-128"/>
              <a:cs typeface="Times New Roman" panose="02020603050405020304" pitchFamily="18" charset="0"/>
            </a:endParaRPr>
          </a:p>
          <a:p>
            <a:pPr marL="0" indent="0">
              <a:buNone/>
            </a:pPr>
            <a:r>
              <a:rPr lang="en-US" altLang="en-US" sz="1600" b="1" dirty="0">
                <a:latin typeface="Times New Roman" panose="02020603050405020304" pitchFamily="18" charset="0"/>
                <a:ea typeface="MS PGothic" charset="-128"/>
                <a:cs typeface="Times New Roman" panose="02020603050405020304" pitchFamily="18" charset="0"/>
              </a:rPr>
              <a:t>Limitations for recalling past events</a:t>
            </a:r>
            <a:endParaRPr lang="en-US" altLang="en-US" sz="1600" dirty="0">
              <a:latin typeface="Times New Roman" panose="02020603050405020304" pitchFamily="18" charset="0"/>
              <a:ea typeface="MS PGothic" charset="-128"/>
              <a:cs typeface="Times New Roman" panose="02020603050405020304" pitchFamily="18" charset="0"/>
            </a:endParaRPr>
          </a:p>
          <a:p>
            <a:pPr marL="0" indent="0">
              <a:buNone/>
            </a:pPr>
            <a:r>
              <a:rPr lang="en-US" altLang="en-US" sz="1600" dirty="0">
                <a:latin typeface="Times New Roman" panose="02020603050405020304" pitchFamily="18" charset="0"/>
                <a:ea typeface="MS PGothic" charset="-128"/>
                <a:cs typeface="Times New Roman" panose="02020603050405020304" pitchFamily="18" charset="0"/>
              </a:rPr>
              <a:t>In case-control studies much data is collected from interviews. Human beings differ in their capacity to recall information. As mentioned above, cases may have better recall than controls. It is also possible that the person may not have the information requested.</a:t>
            </a:r>
          </a:p>
          <a:p>
            <a:pPr marL="0" indent="0">
              <a:buNone/>
            </a:pPr>
            <a:endParaRPr lang="en-US" altLang="en-US" sz="1600" b="1" dirty="0">
              <a:latin typeface="Times New Roman" panose="02020603050405020304" pitchFamily="18" charset="0"/>
              <a:ea typeface="MS PGothic" charset="-128"/>
              <a:cs typeface="Times New Roman" panose="02020603050405020304" pitchFamily="18" charset="0"/>
            </a:endParaRPr>
          </a:p>
          <a:p>
            <a:pPr marL="0" indent="0">
              <a:buNone/>
            </a:pPr>
            <a:r>
              <a:rPr lang="en-US" altLang="en-US" sz="1600" b="1" dirty="0">
                <a:latin typeface="Times New Roman" panose="02020603050405020304" pitchFamily="18" charset="0"/>
                <a:ea typeface="MS PGothic" charset="-128"/>
                <a:cs typeface="Times New Roman" panose="02020603050405020304" pitchFamily="18" charset="0"/>
              </a:rPr>
              <a:t>Confounding</a:t>
            </a:r>
          </a:p>
          <a:p>
            <a:pPr marL="0" indent="0">
              <a:buNone/>
            </a:pPr>
            <a:r>
              <a:rPr lang="en-US" altLang="en-US" sz="1600" dirty="0">
                <a:latin typeface="Times New Roman" panose="02020603050405020304" pitchFamily="18" charset="0"/>
                <a:ea typeface="MS PGothic" charset="-128"/>
                <a:cs typeface="Times New Roman" panose="02020603050405020304" pitchFamily="18" charset="0"/>
              </a:rPr>
              <a:t>It occurs when the observed result between exposure and disease is distorted because of the influence of the third variable. </a:t>
            </a:r>
          </a:p>
          <a:p>
            <a:pPr marL="0" indent="0">
              <a:buNone/>
            </a:pPr>
            <a:endParaRPr lang="en-US" altLang="en-US" sz="1600" dirty="0">
              <a:latin typeface="Times New Roman" panose="02020603050405020304" pitchFamily="18" charset="0"/>
              <a:ea typeface="MS PGothic" charset="-128"/>
              <a:cs typeface="Times New Roman" panose="02020603050405020304" pitchFamily="18" charset="0"/>
            </a:endParaRPr>
          </a:p>
          <a:p>
            <a:pPr marL="0" indent="0">
              <a:buNone/>
            </a:pPr>
            <a:endParaRPr lang="en-US" altLang="en-US" sz="1600" dirty="0">
              <a:latin typeface="Times New Roman" panose="02020603050405020304" pitchFamily="18" charset="0"/>
              <a:ea typeface="MS PGothic" charset="-128"/>
              <a:cs typeface="Times New Roman" panose="02020603050405020304" pitchFamily="18" charset="0"/>
            </a:endParaRPr>
          </a:p>
          <a:p>
            <a:pPr marL="0" indent="0">
              <a:buNone/>
            </a:pPr>
            <a:endParaRPr lang="en-US" altLang="en-US" sz="1600" dirty="0">
              <a:latin typeface="Times New Roman" panose="02020603050405020304" pitchFamily="18" charset="0"/>
              <a:ea typeface="MS PGothic" charset="-128"/>
              <a:cs typeface="Times New Roman" panose="02020603050405020304" pitchFamily="18" charset="0"/>
            </a:endParaRPr>
          </a:p>
          <a:p>
            <a:pPr marL="0" indent="0"/>
            <a:endParaRPr lang="en-US" altLang="en-US" sz="1600" dirty="0">
              <a:latin typeface="Times New Roman" panose="02020603050405020304" pitchFamily="18" charset="0"/>
              <a:ea typeface="MS PGothic" charset="-128"/>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2" name="Ink 11">
                <a:extLst>
                  <a:ext uri="{FF2B5EF4-FFF2-40B4-BE49-F238E27FC236}">
                    <a16:creationId xmlns:a16="http://schemas.microsoft.com/office/drawing/2014/main" id="{E1634A44-A813-F04D-3BF0-F377EF8B6621}"/>
                  </a:ext>
                </a:extLst>
              </p14:cNvPr>
              <p14:cNvContentPartPr/>
              <p14:nvPr>
                <p:extLst>
                  <p:ext uri="{42D2F446-02D8-4167-A562-619A0277C38B}">
                    <p15:isNarration xmlns:p15="http://schemas.microsoft.com/office/powerpoint/2012/main" val="1"/>
                  </p:ext>
                </p:extLst>
              </p14:nvPr>
            </p14:nvContentPartPr>
            <p14:xfrm>
              <a:off x="64080" y="-90360"/>
              <a:ext cx="12042720" cy="6705360"/>
            </p14:xfrm>
          </p:contentPart>
        </mc:Choice>
        <mc:Fallback>
          <p:pic>
            <p:nvPicPr>
              <p:cNvPr id="12" name="Ink 11">
                <a:extLst>
                  <a:ext uri="{FF2B5EF4-FFF2-40B4-BE49-F238E27FC236}">
                    <a16:creationId xmlns:a16="http://schemas.microsoft.com/office/drawing/2014/main" id="{E1634A44-A813-F04D-3BF0-F377EF8B6621}"/>
                  </a:ext>
                </a:extLst>
              </p:cNvPr>
              <p:cNvPicPr>
                <a:picLocks noGrp="1" noRot="1" noChangeAspect="1" noMove="1" noResize="1" noEditPoints="1" noAdjustHandles="1" noChangeArrowheads="1" noChangeShapeType="1"/>
              </p:cNvPicPr>
              <p:nvPr/>
            </p:nvPicPr>
            <p:blipFill>
              <a:blip r:embed="rId5"/>
              <a:stretch>
                <a:fillRect/>
              </a:stretch>
            </p:blipFill>
            <p:spPr>
              <a:xfrm>
                <a:off x="54720" y="-99720"/>
                <a:ext cx="12061440" cy="6724080"/>
              </a:xfrm>
              <a:prstGeom prst="rect">
                <a:avLst/>
              </a:prstGeom>
            </p:spPr>
          </p:pic>
        </mc:Fallback>
      </mc:AlternateContent>
      <p:pic>
        <p:nvPicPr>
          <p:cNvPr id="13" name="Audio 12">
            <a:hlinkClick r:id="" action="ppaction://media"/>
            <a:extLst>
              <a:ext uri="{FF2B5EF4-FFF2-40B4-BE49-F238E27FC236}">
                <a16:creationId xmlns:a16="http://schemas.microsoft.com/office/drawing/2014/main" id="{78ECD35C-C66C-D134-9A43-5CC3D308C93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9528"/>
    </mc:Choice>
    <mc:Fallback>
      <p:transition spd="slow" advTm="229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973</Words>
  <Application>Microsoft Office PowerPoint</Application>
  <PresentationFormat>Widescreen</PresentationFormat>
  <Paragraphs>108</Paragraphs>
  <Slides>12</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Research Methods Course</vt:lpstr>
      <vt:lpstr>Table of contents</vt:lpstr>
      <vt:lpstr>Case Control Study</vt:lpstr>
      <vt:lpstr>Design of a case-control study</vt:lpstr>
      <vt:lpstr>Case-Control study design</vt:lpstr>
      <vt:lpstr>PowerPoint Presentation</vt:lpstr>
      <vt:lpstr>PowerPoint Presentation</vt:lpstr>
      <vt:lpstr>PowerPoint Presentation</vt:lpstr>
      <vt:lpstr>PowerPoint Presentation</vt:lpstr>
      <vt:lpstr>PowerPoint Presentation</vt:lpstr>
      <vt:lpstr>Example</vt:lpstr>
      <vt:lpstr>Homework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Moslem Taheri Soodejani</dc:creator>
  <cp:lastModifiedBy>Moslem Taheri Soodejani</cp:lastModifiedBy>
  <cp:revision>1</cp:revision>
  <dcterms:created xsi:type="dcterms:W3CDTF">2025-07-07T07:19:56Z</dcterms:created>
  <dcterms:modified xsi:type="dcterms:W3CDTF">2025-07-09T12:50:35Z</dcterms:modified>
</cp:coreProperties>
</file>