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4" r:id="rId5"/>
    <p:sldId id="267" r:id="rId6"/>
    <p:sldId id="262" r:id="rId7"/>
    <p:sldId id="263" r:id="rId8"/>
    <p:sldId id="265" r:id="rId9"/>
    <p:sldId id="266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965E25D1-68B3-4208-AC67-B627F1B93AC0}"/>
    <pc:docChg chg="custSel addSld delSld modSld sldOrd">
      <pc:chgData name="Moslem Taheri Soodejani" userId="5d723ae12d8c4b89" providerId="LiveId" clId="{965E25D1-68B3-4208-AC67-B627F1B93AC0}" dt="2025-07-09T15:23:35.902" v="246"/>
      <pc:docMkLst>
        <pc:docMk/>
      </pc:docMkLst>
      <pc:sldChg chg="addSp delSp modSp add modTransition modAnim">
        <pc:chgData name="Moslem Taheri Soodejani" userId="5d723ae12d8c4b89" providerId="LiveId" clId="{965E25D1-68B3-4208-AC67-B627F1B93AC0}" dt="2025-07-09T14:37:02.765" v="205"/>
        <pc:sldMkLst>
          <pc:docMk/>
          <pc:sldMk cId="3968870295" sldId="257"/>
        </pc:sldMkLst>
        <pc:picChg chg="add del mod">
          <ac:chgData name="Moslem Taheri Soodejani" userId="5d723ae12d8c4b89" providerId="LiveId" clId="{965E25D1-68B3-4208-AC67-B627F1B93AC0}" dt="2025-07-09T14:35:45.059" v="198"/>
          <ac:picMkLst>
            <pc:docMk/>
            <pc:sldMk cId="3968870295" sldId="257"/>
            <ac:picMk id="5" creationId="{C98596A9-96C8-A979-31C7-ED7F2C1F108E}"/>
          </ac:picMkLst>
        </pc:picChg>
        <pc:picChg chg="add del mod">
          <ac:chgData name="Moslem Taheri Soodejani" userId="5d723ae12d8c4b89" providerId="LiveId" clId="{965E25D1-68B3-4208-AC67-B627F1B93AC0}" dt="2025-07-09T14:36:00.673" v="200"/>
          <ac:picMkLst>
            <pc:docMk/>
            <pc:sldMk cId="3968870295" sldId="257"/>
            <ac:picMk id="6" creationId="{A87326EB-B112-4EA0-00E7-4EC5E94F981B}"/>
          </ac:picMkLst>
        </pc:picChg>
        <pc:picChg chg="add del mod">
          <ac:chgData name="Moslem Taheri Soodejani" userId="5d723ae12d8c4b89" providerId="LiveId" clId="{965E25D1-68B3-4208-AC67-B627F1B93AC0}" dt="2025-07-09T14:36:24.964" v="202"/>
          <ac:picMkLst>
            <pc:docMk/>
            <pc:sldMk cId="3968870295" sldId="257"/>
            <ac:picMk id="7" creationId="{BCDAF9DD-3A78-AE05-E7E4-B3439AA29B0B}"/>
          </ac:picMkLst>
        </pc:picChg>
        <pc:picChg chg="add del mod">
          <ac:chgData name="Moslem Taheri Soodejani" userId="5d723ae12d8c4b89" providerId="LiveId" clId="{965E25D1-68B3-4208-AC67-B627F1B93AC0}" dt="2025-07-09T14:36:40.097" v="204"/>
          <ac:picMkLst>
            <pc:docMk/>
            <pc:sldMk cId="3968870295" sldId="257"/>
            <ac:picMk id="8" creationId="{ABFF5F16-8DB4-0AEA-12F0-D610F984D37D}"/>
          </ac:picMkLst>
        </pc:picChg>
        <pc:picChg chg="add mod">
          <ac:chgData name="Moslem Taheri Soodejani" userId="5d723ae12d8c4b89" providerId="LiveId" clId="{965E25D1-68B3-4208-AC67-B627F1B93AC0}" dt="2025-07-09T14:37:02.765" v="205"/>
          <ac:picMkLst>
            <pc:docMk/>
            <pc:sldMk cId="3968870295" sldId="257"/>
            <ac:picMk id="9" creationId="{31DC5942-0131-47B9-260A-65623D61F8AF}"/>
          </ac:picMkLst>
        </pc:picChg>
      </pc:sldChg>
      <pc:sldChg chg="add">
        <pc:chgData name="Moslem Taheri Soodejani" userId="5d723ae12d8c4b89" providerId="LiveId" clId="{965E25D1-68B3-4208-AC67-B627F1B93AC0}" dt="2025-07-07T07:42:07.790" v="0"/>
        <pc:sldMkLst>
          <pc:docMk/>
          <pc:sldMk cId="942096645" sldId="259"/>
        </pc:sldMkLst>
      </pc:sldChg>
      <pc:sldChg chg="addSp delSp modSp new mod modTransition modAnim">
        <pc:chgData name="Moslem Taheri Soodejani" userId="5d723ae12d8c4b89" providerId="LiveId" clId="{965E25D1-68B3-4208-AC67-B627F1B93AC0}" dt="2025-07-09T14:40:15.891" v="208"/>
        <pc:sldMkLst>
          <pc:docMk/>
          <pc:sldMk cId="1488224083" sldId="260"/>
        </pc:sldMkLst>
        <pc:spChg chg="mod">
          <ac:chgData name="Moslem Taheri Soodejani" userId="5d723ae12d8c4b89" providerId="LiveId" clId="{965E25D1-68B3-4208-AC67-B627F1B93AC0}" dt="2025-07-07T07:42:29.176" v="14" actId="2711"/>
          <ac:spMkLst>
            <pc:docMk/>
            <pc:sldMk cId="1488224083" sldId="260"/>
            <ac:spMk id="2" creationId="{06079010-ED6F-16F6-EB8D-9359A823EEF7}"/>
          </ac:spMkLst>
        </pc:spChg>
        <pc:spChg chg="mod">
          <ac:chgData name="Moslem Taheri Soodejani" userId="5d723ae12d8c4b89" providerId="LiveId" clId="{965E25D1-68B3-4208-AC67-B627F1B93AC0}" dt="2025-07-07T08:04:01.286" v="25" actId="13900"/>
          <ac:spMkLst>
            <pc:docMk/>
            <pc:sldMk cId="1488224083" sldId="260"/>
            <ac:spMk id="3" creationId="{012C122F-EA6E-9264-6928-16B3F4FCFD91}"/>
          </ac:spMkLst>
        </pc:spChg>
        <pc:picChg chg="add del mod">
          <ac:chgData name="Moslem Taheri Soodejani" userId="5d723ae12d8c4b89" providerId="LiveId" clId="{965E25D1-68B3-4208-AC67-B627F1B93AC0}" dt="2025-07-09T14:38:31.260" v="207"/>
          <ac:picMkLst>
            <pc:docMk/>
            <pc:sldMk cId="1488224083" sldId="260"/>
            <ac:picMk id="5" creationId="{F3EACFCF-63DD-D126-C2E7-B4E7F068F0A3}"/>
          </ac:picMkLst>
        </pc:picChg>
        <pc:picChg chg="add mod">
          <ac:chgData name="Moslem Taheri Soodejani" userId="5d723ae12d8c4b89" providerId="LiveId" clId="{965E25D1-68B3-4208-AC67-B627F1B93AC0}" dt="2025-07-09T14:40:15.891" v="208"/>
          <ac:picMkLst>
            <pc:docMk/>
            <pc:sldMk cId="1488224083" sldId="260"/>
            <ac:picMk id="7" creationId="{DFF05085-8E7E-19E4-BD62-764399DF58D1}"/>
          </ac:picMkLst>
        </pc:picChg>
        <pc:inkChg chg="add del">
          <ac:chgData name="Moslem Taheri Soodejani" userId="5d723ae12d8c4b89" providerId="LiveId" clId="{965E25D1-68B3-4208-AC67-B627F1B93AC0}" dt="2025-07-09T14:38:31.260" v="207"/>
          <ac:inkMkLst>
            <pc:docMk/>
            <pc:sldMk cId="1488224083" sldId="260"/>
            <ac:inkMk id="4" creationId="{B5760DC9-ACC6-0E8D-B272-F9BF2CF821CC}"/>
          </ac:inkMkLst>
        </pc:inkChg>
        <pc:inkChg chg="add">
          <ac:chgData name="Moslem Taheri Soodejani" userId="5d723ae12d8c4b89" providerId="LiveId" clId="{965E25D1-68B3-4208-AC67-B627F1B93AC0}" dt="2025-07-09T14:40:15.891" v="208"/>
          <ac:inkMkLst>
            <pc:docMk/>
            <pc:sldMk cId="1488224083" sldId="260"/>
            <ac:inkMk id="6" creationId="{54C0F1EC-D87B-8411-799A-13B7D162CD34}"/>
          </ac:inkMkLst>
        </pc:inkChg>
      </pc:sldChg>
      <pc:sldChg chg="modSp new del">
        <pc:chgData name="Moslem Taheri Soodejani" userId="5d723ae12d8c4b89" providerId="LiveId" clId="{965E25D1-68B3-4208-AC67-B627F1B93AC0}" dt="2025-07-07T08:57:23.189" v="63" actId="47"/>
        <pc:sldMkLst>
          <pc:docMk/>
          <pc:sldMk cId="3497138360" sldId="261"/>
        </pc:sldMkLst>
      </pc:sldChg>
      <pc:sldChg chg="addSp modSp new mod">
        <pc:chgData name="Moslem Taheri Soodejani" userId="5d723ae12d8c4b89" providerId="LiveId" clId="{965E25D1-68B3-4208-AC67-B627F1B93AC0}" dt="2025-07-09T14:57:34.124" v="215"/>
        <pc:sldMkLst>
          <pc:docMk/>
          <pc:sldMk cId="2509335752" sldId="262"/>
        </pc:sldMkLst>
        <pc:spChg chg="mod">
          <ac:chgData name="Moslem Taheri Soodejani" userId="5d723ae12d8c4b89" providerId="LiveId" clId="{965E25D1-68B3-4208-AC67-B627F1B93AC0}" dt="2025-07-07T09:11:17.062" v="191" actId="2711"/>
          <ac:spMkLst>
            <pc:docMk/>
            <pc:sldMk cId="2509335752" sldId="262"/>
            <ac:spMk id="2" creationId="{5140C2F9-EA68-D760-519C-520C36CD2A73}"/>
          </ac:spMkLst>
        </pc:spChg>
        <pc:spChg chg="mod">
          <ac:chgData name="Moslem Taheri Soodejani" userId="5d723ae12d8c4b89" providerId="LiveId" clId="{965E25D1-68B3-4208-AC67-B627F1B93AC0}" dt="2025-07-07T09:11:43.621" v="192" actId="13900"/>
          <ac:spMkLst>
            <pc:docMk/>
            <pc:sldMk cId="2509335752" sldId="262"/>
            <ac:spMk id="3" creationId="{CB1F8F71-912F-E27B-832B-FCE7BFA71B3A}"/>
          </ac:spMkLst>
        </pc:spChg>
        <pc:picChg chg="add mod">
          <ac:chgData name="Moslem Taheri Soodejani" userId="5d723ae12d8c4b89" providerId="LiveId" clId="{965E25D1-68B3-4208-AC67-B627F1B93AC0}" dt="2025-07-09T14:57:34.124" v="215"/>
          <ac:picMkLst>
            <pc:docMk/>
            <pc:sldMk cId="2509335752" sldId="262"/>
            <ac:picMk id="5" creationId="{9049F1E9-A035-C191-56F8-25EA5D9AF65E}"/>
          </ac:picMkLst>
        </pc:picChg>
        <pc:inkChg chg="add">
          <ac:chgData name="Moslem Taheri Soodejani" userId="5d723ae12d8c4b89" providerId="LiveId" clId="{965E25D1-68B3-4208-AC67-B627F1B93AC0}" dt="2025-07-09T14:57:34.124" v="215"/>
          <ac:inkMkLst>
            <pc:docMk/>
            <pc:sldMk cId="2509335752" sldId="262"/>
            <ac:inkMk id="4" creationId="{4451E641-5164-DABA-FC9B-1D4B6CC238B6}"/>
          </ac:inkMkLst>
        </pc:inkChg>
      </pc:sldChg>
      <pc:sldChg chg="addSp delSp modSp new mod modTransition modAnim">
        <pc:chgData name="Moslem Taheri Soodejani" userId="5d723ae12d8c4b89" providerId="LiveId" clId="{965E25D1-68B3-4208-AC67-B627F1B93AC0}" dt="2025-07-09T15:01:01.342" v="219"/>
        <pc:sldMkLst>
          <pc:docMk/>
          <pc:sldMk cId="1419361340" sldId="263"/>
        </pc:sldMkLst>
        <pc:spChg chg="mod">
          <ac:chgData name="Moslem Taheri Soodejani" userId="5d723ae12d8c4b89" providerId="LiveId" clId="{965E25D1-68B3-4208-AC67-B627F1B93AC0}" dt="2025-07-07T08:50:28.088" v="35"/>
          <ac:spMkLst>
            <pc:docMk/>
            <pc:sldMk cId="1419361340" sldId="263"/>
            <ac:spMk id="2" creationId="{D3E3E6C0-73D9-E652-2167-86325D0B233E}"/>
          </ac:spMkLst>
        </pc:spChg>
        <pc:spChg chg="mod">
          <ac:chgData name="Moslem Taheri Soodejani" userId="5d723ae12d8c4b89" providerId="LiveId" clId="{965E25D1-68B3-4208-AC67-B627F1B93AC0}" dt="2025-07-07T09:11:52.013" v="194" actId="2711"/>
          <ac:spMkLst>
            <pc:docMk/>
            <pc:sldMk cId="1419361340" sldId="263"/>
            <ac:spMk id="3" creationId="{CCCA7DEC-BEC0-411F-A197-946610EE7472}"/>
          </ac:spMkLst>
        </pc:spChg>
        <pc:picChg chg="add del mod">
          <ac:chgData name="Moslem Taheri Soodejani" userId="5d723ae12d8c4b89" providerId="LiveId" clId="{965E25D1-68B3-4208-AC67-B627F1B93AC0}" dt="2025-07-09T14:57:36.453" v="216"/>
          <ac:picMkLst>
            <pc:docMk/>
            <pc:sldMk cId="1419361340" sldId="263"/>
            <ac:picMk id="5" creationId="{3944B85F-D50F-9C3F-EBCB-EE4B3FD8E466}"/>
          </ac:picMkLst>
        </pc:picChg>
        <pc:picChg chg="add del mod">
          <ac:chgData name="Moslem Taheri Soodejani" userId="5d723ae12d8c4b89" providerId="LiveId" clId="{965E25D1-68B3-4208-AC67-B627F1B93AC0}" dt="2025-07-09T14:59:11.015" v="218"/>
          <ac:picMkLst>
            <pc:docMk/>
            <pc:sldMk cId="1419361340" sldId="263"/>
            <ac:picMk id="7" creationId="{957C21B1-2D87-E885-6781-D3A68034EDF4}"/>
          </ac:picMkLst>
        </pc:picChg>
        <pc:picChg chg="add mod">
          <ac:chgData name="Moslem Taheri Soodejani" userId="5d723ae12d8c4b89" providerId="LiveId" clId="{965E25D1-68B3-4208-AC67-B627F1B93AC0}" dt="2025-07-09T15:01:01.342" v="219"/>
          <ac:picMkLst>
            <pc:docMk/>
            <pc:sldMk cId="1419361340" sldId="263"/>
            <ac:picMk id="9" creationId="{83C0D236-10B7-48B0-E378-469634110BD7}"/>
          </ac:picMkLst>
        </pc:picChg>
        <pc:inkChg chg="add del">
          <ac:chgData name="Moslem Taheri Soodejani" userId="5d723ae12d8c4b89" providerId="LiveId" clId="{965E25D1-68B3-4208-AC67-B627F1B93AC0}" dt="2025-07-09T14:57:36.453" v="216"/>
          <ac:inkMkLst>
            <pc:docMk/>
            <pc:sldMk cId="1419361340" sldId="263"/>
            <ac:inkMk id="4" creationId="{68ABD713-0FDE-B7EF-DD2A-DAC7848E3CDE}"/>
          </ac:inkMkLst>
        </pc:inkChg>
        <pc:inkChg chg="add del">
          <ac:chgData name="Moslem Taheri Soodejani" userId="5d723ae12d8c4b89" providerId="LiveId" clId="{965E25D1-68B3-4208-AC67-B627F1B93AC0}" dt="2025-07-09T14:59:11.015" v="218"/>
          <ac:inkMkLst>
            <pc:docMk/>
            <pc:sldMk cId="1419361340" sldId="263"/>
            <ac:inkMk id="6" creationId="{1B6AC274-FA83-065C-5205-CB86EA2548AC}"/>
          </ac:inkMkLst>
        </pc:inkChg>
        <pc:inkChg chg="add">
          <ac:chgData name="Moslem Taheri Soodejani" userId="5d723ae12d8c4b89" providerId="LiveId" clId="{965E25D1-68B3-4208-AC67-B627F1B93AC0}" dt="2025-07-09T15:01:01.342" v="219"/>
          <ac:inkMkLst>
            <pc:docMk/>
            <pc:sldMk cId="1419361340" sldId="263"/>
            <ac:inkMk id="8" creationId="{A76C2909-E9D1-F362-8594-0EAD301F7C2E}"/>
          </ac:inkMkLst>
        </pc:inkChg>
      </pc:sldChg>
      <pc:sldChg chg="addSp delSp modSp new mod ord modTransition modAnim">
        <pc:chgData name="Moslem Taheri Soodejani" userId="5d723ae12d8c4b89" providerId="LiveId" clId="{965E25D1-68B3-4208-AC67-B627F1B93AC0}" dt="2025-07-09T14:42:09.261" v="211"/>
        <pc:sldMkLst>
          <pc:docMk/>
          <pc:sldMk cId="3561478030" sldId="264"/>
        </pc:sldMkLst>
        <pc:spChg chg="mod">
          <ac:chgData name="Moslem Taheri Soodejani" userId="5d723ae12d8c4b89" providerId="LiveId" clId="{965E25D1-68B3-4208-AC67-B627F1B93AC0}" dt="2025-07-07T09:12:16.076" v="196" actId="14100"/>
          <ac:spMkLst>
            <pc:docMk/>
            <pc:sldMk cId="3561478030" sldId="264"/>
            <ac:spMk id="2" creationId="{CFC4D49A-5DDB-13BB-844E-31547BE42898}"/>
          </ac:spMkLst>
        </pc:spChg>
        <pc:picChg chg="add del mod">
          <ac:chgData name="Moslem Taheri Soodejani" userId="5d723ae12d8c4b89" providerId="LiveId" clId="{965E25D1-68B3-4208-AC67-B627F1B93AC0}" dt="2025-07-09T14:40:47.379" v="210"/>
          <ac:picMkLst>
            <pc:docMk/>
            <pc:sldMk cId="3561478030" sldId="264"/>
            <ac:picMk id="4" creationId="{E51C147B-A287-F838-0E8F-EA5038229EFB}"/>
          </ac:picMkLst>
        </pc:picChg>
        <pc:picChg chg="add mod">
          <ac:chgData name="Moslem Taheri Soodejani" userId="5d723ae12d8c4b89" providerId="LiveId" clId="{965E25D1-68B3-4208-AC67-B627F1B93AC0}" dt="2025-07-07T08:55:27.286" v="59" actId="1076"/>
          <ac:picMkLst>
            <pc:docMk/>
            <pc:sldMk cId="3561478030" sldId="264"/>
            <ac:picMk id="5" creationId="{2E7FE3A7-788F-8E06-3319-AA02C144795D}"/>
          </ac:picMkLst>
        </pc:picChg>
        <pc:picChg chg="add mod">
          <ac:chgData name="Moslem Taheri Soodejani" userId="5d723ae12d8c4b89" providerId="LiveId" clId="{965E25D1-68B3-4208-AC67-B627F1B93AC0}" dt="2025-07-09T14:42:09.261" v="211"/>
          <ac:picMkLst>
            <pc:docMk/>
            <pc:sldMk cId="3561478030" sldId="264"/>
            <ac:picMk id="7" creationId="{407E43DC-4DD9-E869-439E-B1FF1B7A37B6}"/>
          </ac:picMkLst>
        </pc:picChg>
        <pc:inkChg chg="add del">
          <ac:chgData name="Moslem Taheri Soodejani" userId="5d723ae12d8c4b89" providerId="LiveId" clId="{965E25D1-68B3-4208-AC67-B627F1B93AC0}" dt="2025-07-09T14:40:47.379" v="210"/>
          <ac:inkMkLst>
            <pc:docMk/>
            <pc:sldMk cId="3561478030" sldId="264"/>
            <ac:inkMk id="3" creationId="{B6129158-1D4F-FC93-7242-15B80CB49518}"/>
          </ac:inkMkLst>
        </pc:inkChg>
        <pc:inkChg chg="add">
          <ac:chgData name="Moslem Taheri Soodejani" userId="5d723ae12d8c4b89" providerId="LiveId" clId="{965E25D1-68B3-4208-AC67-B627F1B93AC0}" dt="2025-07-09T14:42:09.261" v="211"/>
          <ac:inkMkLst>
            <pc:docMk/>
            <pc:sldMk cId="3561478030" sldId="264"/>
            <ac:inkMk id="6" creationId="{DB5C315B-847C-6737-2356-EDEAF8CEF322}"/>
          </ac:inkMkLst>
        </pc:inkChg>
      </pc:sldChg>
      <pc:sldChg chg="addSp delSp modSp new mod modTransition modAnim">
        <pc:chgData name="Moslem Taheri Soodejani" userId="5d723ae12d8c4b89" providerId="LiveId" clId="{965E25D1-68B3-4208-AC67-B627F1B93AC0}" dt="2025-07-09T15:08:35.730" v="226"/>
        <pc:sldMkLst>
          <pc:docMk/>
          <pc:sldMk cId="3620729541" sldId="265"/>
        </pc:sldMkLst>
        <pc:spChg chg="mod">
          <ac:chgData name="Moslem Taheri Soodejani" userId="5d723ae12d8c4b89" providerId="LiveId" clId="{965E25D1-68B3-4208-AC67-B627F1B93AC0}" dt="2025-07-07T09:02:36.434" v="87" actId="14100"/>
          <ac:spMkLst>
            <pc:docMk/>
            <pc:sldMk cId="3620729541" sldId="265"/>
            <ac:spMk id="2" creationId="{64B7CD97-3B9B-D0A2-4573-82CCBE2943E8}"/>
          </ac:spMkLst>
        </pc:spChg>
        <pc:spChg chg="mod">
          <ac:chgData name="Moslem Taheri Soodejani" userId="5d723ae12d8c4b89" providerId="LiveId" clId="{965E25D1-68B3-4208-AC67-B627F1B93AC0}" dt="2025-07-07T09:02:52.772" v="91" actId="27636"/>
          <ac:spMkLst>
            <pc:docMk/>
            <pc:sldMk cId="3620729541" sldId="265"/>
            <ac:spMk id="3" creationId="{30ACA5E4-440F-9B72-E47D-1ECBFC0FAC38}"/>
          </ac:spMkLst>
        </pc:spChg>
        <pc:picChg chg="add del mod">
          <ac:chgData name="Moslem Taheri Soodejani" userId="5d723ae12d8c4b89" providerId="LiveId" clId="{965E25D1-68B3-4208-AC67-B627F1B93AC0}" dt="2025-07-09T15:03:23.349" v="221"/>
          <ac:picMkLst>
            <pc:docMk/>
            <pc:sldMk cId="3620729541" sldId="265"/>
            <ac:picMk id="4" creationId="{1D2D6FA0-A08F-6CEB-5B16-2ECFF7004014}"/>
          </ac:picMkLst>
        </pc:picChg>
        <pc:picChg chg="add del mod">
          <ac:chgData name="Moslem Taheri Soodejani" userId="5d723ae12d8c4b89" providerId="LiveId" clId="{965E25D1-68B3-4208-AC67-B627F1B93AC0}" dt="2025-07-09T15:07:13.191" v="223"/>
          <ac:picMkLst>
            <pc:docMk/>
            <pc:sldMk cId="3620729541" sldId="265"/>
            <ac:picMk id="5" creationId="{70B8A131-5DC5-1E70-5DA0-5807DD276FCF}"/>
          </ac:picMkLst>
        </pc:picChg>
        <pc:picChg chg="add del mod">
          <ac:chgData name="Moslem Taheri Soodejani" userId="5d723ae12d8c4b89" providerId="LiveId" clId="{965E25D1-68B3-4208-AC67-B627F1B93AC0}" dt="2025-07-09T15:07:35.778" v="225"/>
          <ac:picMkLst>
            <pc:docMk/>
            <pc:sldMk cId="3620729541" sldId="265"/>
            <ac:picMk id="6" creationId="{2D46D840-71B7-046C-D051-D48ABD7596BD}"/>
          </ac:picMkLst>
        </pc:picChg>
        <pc:picChg chg="add mod">
          <ac:chgData name="Moslem Taheri Soodejani" userId="5d723ae12d8c4b89" providerId="LiveId" clId="{965E25D1-68B3-4208-AC67-B627F1B93AC0}" dt="2025-07-09T15:08:35.730" v="226"/>
          <ac:picMkLst>
            <pc:docMk/>
            <pc:sldMk cId="3620729541" sldId="265"/>
            <ac:picMk id="7" creationId="{9F51F7BE-79F4-BB6B-A657-CFA0C556588B}"/>
          </ac:picMkLst>
        </pc:picChg>
      </pc:sldChg>
      <pc:sldChg chg="addSp delSp modSp new mod modTransition modAnim">
        <pc:chgData name="Moslem Taheri Soodejani" userId="5d723ae12d8c4b89" providerId="LiveId" clId="{965E25D1-68B3-4208-AC67-B627F1B93AC0}" dt="2025-07-09T15:15:42.791" v="243"/>
        <pc:sldMkLst>
          <pc:docMk/>
          <pc:sldMk cId="1745848425" sldId="266"/>
        </pc:sldMkLst>
        <pc:spChg chg="mod">
          <ac:chgData name="Moslem Taheri Soodejani" userId="5d723ae12d8c4b89" providerId="LiveId" clId="{965E25D1-68B3-4208-AC67-B627F1B93AC0}" dt="2025-07-07T09:04:44.609" v="107" actId="2711"/>
          <ac:spMkLst>
            <pc:docMk/>
            <pc:sldMk cId="1745848425" sldId="266"/>
            <ac:spMk id="2" creationId="{D88DAE84-8ABD-D058-B6CF-2A59F8FF08E7}"/>
          </ac:spMkLst>
        </pc:spChg>
        <pc:spChg chg="mod">
          <ac:chgData name="Moslem Taheri Soodejani" userId="5d723ae12d8c4b89" providerId="LiveId" clId="{965E25D1-68B3-4208-AC67-B627F1B93AC0}" dt="2025-07-07T09:04:50.965" v="109" actId="12"/>
          <ac:spMkLst>
            <pc:docMk/>
            <pc:sldMk cId="1745848425" sldId="266"/>
            <ac:spMk id="3" creationId="{5E960511-32E9-0E4D-68EB-C307620136AC}"/>
          </ac:spMkLst>
        </pc:spChg>
        <pc:picChg chg="add del mod">
          <ac:chgData name="Moslem Taheri Soodejani" userId="5d723ae12d8c4b89" providerId="LiveId" clId="{965E25D1-68B3-4208-AC67-B627F1B93AC0}" dt="2025-07-09T15:08:57.583" v="228"/>
          <ac:picMkLst>
            <pc:docMk/>
            <pc:sldMk cId="1745848425" sldId="266"/>
            <ac:picMk id="4" creationId="{66DF3A1E-EDE0-F008-DD0C-B3D4BFB0EC80}"/>
          </ac:picMkLst>
        </pc:picChg>
        <pc:picChg chg="add del mod">
          <ac:chgData name="Moslem Taheri Soodejani" userId="5d723ae12d8c4b89" providerId="LiveId" clId="{965E25D1-68B3-4208-AC67-B627F1B93AC0}" dt="2025-07-09T15:09:44.209" v="230"/>
          <ac:picMkLst>
            <pc:docMk/>
            <pc:sldMk cId="1745848425" sldId="266"/>
            <ac:picMk id="6" creationId="{CD946AE0-A73E-2071-7047-B24AD7CE0BDD}"/>
          </ac:picMkLst>
        </pc:picChg>
        <pc:picChg chg="add del mod">
          <ac:chgData name="Moslem Taheri Soodejani" userId="5d723ae12d8c4b89" providerId="LiveId" clId="{965E25D1-68B3-4208-AC67-B627F1B93AC0}" dt="2025-07-09T15:10:48.077" v="232"/>
          <ac:picMkLst>
            <pc:docMk/>
            <pc:sldMk cId="1745848425" sldId="266"/>
            <ac:picMk id="7" creationId="{913562C8-A7BF-5743-5798-492F52F0BA70}"/>
          </ac:picMkLst>
        </pc:picChg>
        <pc:picChg chg="add del mod">
          <ac:chgData name="Moslem Taheri Soodejani" userId="5d723ae12d8c4b89" providerId="LiveId" clId="{965E25D1-68B3-4208-AC67-B627F1B93AC0}" dt="2025-07-09T15:10:57.778" v="234"/>
          <ac:picMkLst>
            <pc:docMk/>
            <pc:sldMk cId="1745848425" sldId="266"/>
            <ac:picMk id="8" creationId="{9AFF3A2E-2D2E-A48E-4EE3-091D5F3B3440}"/>
          </ac:picMkLst>
        </pc:picChg>
        <pc:picChg chg="add del mod">
          <ac:chgData name="Moslem Taheri Soodejani" userId="5d723ae12d8c4b89" providerId="LiveId" clId="{965E25D1-68B3-4208-AC67-B627F1B93AC0}" dt="2025-07-09T15:12:19.314" v="236"/>
          <ac:picMkLst>
            <pc:docMk/>
            <pc:sldMk cId="1745848425" sldId="266"/>
            <ac:picMk id="9" creationId="{00B4688C-CEE1-2C08-673D-31B8A89C3BAF}"/>
          </ac:picMkLst>
        </pc:picChg>
        <pc:picChg chg="add del mod">
          <ac:chgData name="Moslem Taheri Soodejani" userId="5d723ae12d8c4b89" providerId="LiveId" clId="{965E25D1-68B3-4208-AC67-B627F1B93AC0}" dt="2025-07-09T15:13:26.168" v="238"/>
          <ac:picMkLst>
            <pc:docMk/>
            <pc:sldMk cId="1745848425" sldId="266"/>
            <ac:picMk id="10" creationId="{494912A5-CE7A-2279-CB3D-B8EED2D30589}"/>
          </ac:picMkLst>
        </pc:picChg>
        <pc:picChg chg="add del mod">
          <ac:chgData name="Moslem Taheri Soodejani" userId="5d723ae12d8c4b89" providerId="LiveId" clId="{965E25D1-68B3-4208-AC67-B627F1B93AC0}" dt="2025-07-09T15:14:04.075" v="240"/>
          <ac:picMkLst>
            <pc:docMk/>
            <pc:sldMk cId="1745848425" sldId="266"/>
            <ac:picMk id="11" creationId="{78181EFB-89EB-6176-618B-EA923D1BB1D0}"/>
          </ac:picMkLst>
        </pc:picChg>
        <pc:picChg chg="add del mod">
          <ac:chgData name="Moslem Taheri Soodejani" userId="5d723ae12d8c4b89" providerId="LiveId" clId="{965E25D1-68B3-4208-AC67-B627F1B93AC0}" dt="2025-07-09T15:14:23.812" v="242"/>
          <ac:picMkLst>
            <pc:docMk/>
            <pc:sldMk cId="1745848425" sldId="266"/>
            <ac:picMk id="12" creationId="{866DDBFD-DBDA-B5D6-4473-02870F3C470A}"/>
          </ac:picMkLst>
        </pc:picChg>
        <pc:picChg chg="add mod">
          <ac:chgData name="Moslem Taheri Soodejani" userId="5d723ae12d8c4b89" providerId="LiveId" clId="{965E25D1-68B3-4208-AC67-B627F1B93AC0}" dt="2025-07-09T15:15:42.791" v="243"/>
          <ac:picMkLst>
            <pc:docMk/>
            <pc:sldMk cId="1745848425" sldId="266"/>
            <ac:picMk id="13" creationId="{CE4220F3-3CA6-9BF8-2897-F9B88DD2AD84}"/>
          </ac:picMkLst>
        </pc:picChg>
        <pc:inkChg chg="add del">
          <ac:chgData name="Moslem Taheri Soodejani" userId="5d723ae12d8c4b89" providerId="LiveId" clId="{965E25D1-68B3-4208-AC67-B627F1B93AC0}" dt="2025-07-09T15:09:44.209" v="230"/>
          <ac:inkMkLst>
            <pc:docMk/>
            <pc:sldMk cId="1745848425" sldId="266"/>
            <ac:inkMk id="5" creationId="{685BC345-46FC-AFB9-A8E6-67F4681BFCB8}"/>
          </ac:inkMkLst>
        </pc:inkChg>
      </pc:sldChg>
      <pc:sldChg chg="addSp delSp modSp new mod ord modTransition modAnim">
        <pc:chgData name="Moslem Taheri Soodejani" userId="5d723ae12d8c4b89" providerId="LiveId" clId="{965E25D1-68B3-4208-AC67-B627F1B93AC0}" dt="2025-07-09T14:51:36.196" v="214"/>
        <pc:sldMkLst>
          <pc:docMk/>
          <pc:sldMk cId="1485068526" sldId="267"/>
        </pc:sldMkLst>
        <pc:spChg chg="mod">
          <ac:chgData name="Moslem Taheri Soodejani" userId="5d723ae12d8c4b89" providerId="LiveId" clId="{965E25D1-68B3-4208-AC67-B627F1B93AC0}" dt="2025-07-07T09:09:16.098" v="146" actId="20577"/>
          <ac:spMkLst>
            <pc:docMk/>
            <pc:sldMk cId="1485068526" sldId="267"/>
            <ac:spMk id="2" creationId="{EEF0E1B8-3855-C91D-06BE-BEF09FA0F626}"/>
          </ac:spMkLst>
        </pc:spChg>
        <pc:spChg chg="mod">
          <ac:chgData name="Moslem Taheri Soodejani" userId="5d723ae12d8c4b89" providerId="LiveId" clId="{965E25D1-68B3-4208-AC67-B627F1B93AC0}" dt="2025-07-07T09:09:39.109" v="151" actId="1076"/>
          <ac:spMkLst>
            <pc:docMk/>
            <pc:sldMk cId="1485068526" sldId="267"/>
            <ac:spMk id="3" creationId="{B7B9081C-BBEB-38CB-D171-A94D1B31A58E}"/>
          </ac:spMkLst>
        </pc:spChg>
        <pc:picChg chg="add del mod">
          <ac:chgData name="Moslem Taheri Soodejani" userId="5d723ae12d8c4b89" providerId="LiveId" clId="{965E25D1-68B3-4208-AC67-B627F1B93AC0}" dt="2025-07-09T14:47:47.531" v="213"/>
          <ac:picMkLst>
            <pc:docMk/>
            <pc:sldMk cId="1485068526" sldId="267"/>
            <ac:picMk id="5" creationId="{77477720-1A1C-D5AC-0210-4414EAB9171E}"/>
          </ac:picMkLst>
        </pc:picChg>
        <pc:picChg chg="add mod">
          <ac:chgData name="Moslem Taheri Soodejani" userId="5d723ae12d8c4b89" providerId="LiveId" clId="{965E25D1-68B3-4208-AC67-B627F1B93AC0}" dt="2025-07-09T14:51:36.196" v="214"/>
          <ac:picMkLst>
            <pc:docMk/>
            <pc:sldMk cId="1485068526" sldId="267"/>
            <ac:picMk id="7" creationId="{D92845F6-5A91-4D99-33A2-07D4A0BE9F25}"/>
          </ac:picMkLst>
        </pc:picChg>
        <pc:inkChg chg="add del">
          <ac:chgData name="Moslem Taheri Soodejani" userId="5d723ae12d8c4b89" providerId="LiveId" clId="{965E25D1-68B3-4208-AC67-B627F1B93AC0}" dt="2025-07-09T14:47:47.531" v="213"/>
          <ac:inkMkLst>
            <pc:docMk/>
            <pc:sldMk cId="1485068526" sldId="267"/>
            <ac:inkMk id="4" creationId="{EB050162-4C3D-4925-2A19-F5CCCEFB102B}"/>
          </ac:inkMkLst>
        </pc:inkChg>
        <pc:inkChg chg="add">
          <ac:chgData name="Moslem Taheri Soodejani" userId="5d723ae12d8c4b89" providerId="LiveId" clId="{965E25D1-68B3-4208-AC67-B627F1B93AC0}" dt="2025-07-09T14:51:36.196" v="214"/>
          <ac:inkMkLst>
            <pc:docMk/>
            <pc:sldMk cId="1485068526" sldId="267"/>
            <ac:inkMk id="6" creationId="{FA9964FE-B7B9-265C-2F36-DEC4CE21725E}"/>
          </ac:inkMkLst>
        </pc:inkChg>
      </pc:sldChg>
      <pc:sldChg chg="addSp delSp modSp new mod modTransition modAnim">
        <pc:chgData name="Moslem Taheri Soodejani" userId="5d723ae12d8c4b89" providerId="LiveId" clId="{965E25D1-68B3-4208-AC67-B627F1B93AC0}" dt="2025-07-09T15:23:35.902" v="246"/>
        <pc:sldMkLst>
          <pc:docMk/>
          <pc:sldMk cId="2071022610" sldId="268"/>
        </pc:sldMkLst>
        <pc:spChg chg="mod">
          <ac:chgData name="Moslem Taheri Soodejani" userId="5d723ae12d8c4b89" providerId="LiveId" clId="{965E25D1-68B3-4208-AC67-B627F1B93AC0}" dt="2025-07-07T09:10:36.672" v="167" actId="2711"/>
          <ac:spMkLst>
            <pc:docMk/>
            <pc:sldMk cId="2071022610" sldId="268"/>
            <ac:spMk id="2" creationId="{5E4FD663-D165-B5BF-952C-75A7061C56B8}"/>
          </ac:spMkLst>
        </pc:spChg>
        <pc:spChg chg="mod">
          <ac:chgData name="Moslem Taheri Soodejani" userId="5d723ae12d8c4b89" providerId="LiveId" clId="{965E25D1-68B3-4208-AC67-B627F1B93AC0}" dt="2025-07-07T09:10:54.476" v="188" actId="20577"/>
          <ac:spMkLst>
            <pc:docMk/>
            <pc:sldMk cId="2071022610" sldId="268"/>
            <ac:spMk id="3" creationId="{F08EFCEF-F270-C435-63B6-31B0F932046E}"/>
          </ac:spMkLst>
        </pc:spChg>
        <pc:picChg chg="add del mod">
          <ac:chgData name="Moslem Taheri Soodejani" userId="5d723ae12d8c4b89" providerId="LiveId" clId="{965E25D1-68B3-4208-AC67-B627F1B93AC0}" dt="2025-07-09T15:20:14.124" v="245"/>
          <ac:picMkLst>
            <pc:docMk/>
            <pc:sldMk cId="2071022610" sldId="268"/>
            <ac:picMk id="5" creationId="{226E2B16-D1FE-9801-186D-C70AA7274BB1}"/>
          </ac:picMkLst>
        </pc:picChg>
        <pc:picChg chg="add mod">
          <ac:chgData name="Moslem Taheri Soodejani" userId="5d723ae12d8c4b89" providerId="LiveId" clId="{965E25D1-68B3-4208-AC67-B627F1B93AC0}" dt="2025-07-09T15:23:35.902" v="246"/>
          <ac:picMkLst>
            <pc:docMk/>
            <pc:sldMk cId="2071022610" sldId="268"/>
            <ac:picMk id="7" creationId="{C1710400-BE20-8E22-49DB-32A09526C4A0}"/>
          </ac:picMkLst>
        </pc:picChg>
        <pc:inkChg chg="add del">
          <ac:chgData name="Moslem Taheri Soodejani" userId="5d723ae12d8c4b89" providerId="LiveId" clId="{965E25D1-68B3-4208-AC67-B627F1B93AC0}" dt="2025-07-09T15:20:14.124" v="245"/>
          <ac:inkMkLst>
            <pc:docMk/>
            <pc:sldMk cId="2071022610" sldId="268"/>
            <ac:inkMk id="4" creationId="{C77CB5EA-9A10-5AF5-E9CC-BED9B387FA53}"/>
          </ac:inkMkLst>
        </pc:inkChg>
        <pc:inkChg chg="add">
          <ac:chgData name="Moslem Taheri Soodejani" userId="5d723ae12d8c4b89" providerId="LiveId" clId="{965E25D1-68B3-4208-AC67-B627F1B93AC0}" dt="2025-07-09T15:23:35.902" v="246"/>
          <ac:inkMkLst>
            <pc:docMk/>
            <pc:sldMk cId="2071022610" sldId="268"/>
            <ac:inkMk id="6" creationId="{A64A8BE9-CE94-73B0-91C1-986ADA917CE3}"/>
          </ac:inkMkLst>
        </pc:inkChg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056">
    <iact:property name="dataType"/>
    <iact:actionData xml:id="d0">
      <inkml:trace xmlns:inkml="http://www.w3.org/2003/InkML" xml:id="stk0" contextRef="#ctx0" brushRef="#br0">8713 7446 0,'0'0'8,"0"0"13,152 10-21,-32 7 9,4-10 13,-8 12-21,-4-2 12,-4-17-8,11 7 6,9-7 4,12 0-12,-28 0 12,24 0-9,12-7 5,4-3 0,-8 3-3,3 1 14,5-4-22,-4 0 18,-4 10-18,4-3 13,4 6 4,-5-6-16,-11 9 14,0-2-9,12-4 4,-12 3 3,-4-6-7,4 3 8,-4 3-10,-9 7 6,-15-4 10,12 1-20,4 3 13,-4-10-2,-16 7 4,-16-1-9,8-6 6,20 10 7,-9-10-19,1 4 5,-16 2 17,8-2-22,16-1 20,8-3-20,-12 0 12,-8-3 3,16 3-15,-1-4 14,9-2 2,-20 2-16,8-6 18,-4 10-16,0-6 12,-4-1 3,-4-3-17,0-10 19,19 4-19,-3-14 11,-8 10 8,-16-14-18,-4 4 16,0-20-15,4-3 17,-4-10-18,-20 13 11,-8-10-3,-20 0 8,-4 13-14,-12-9 7,-16 16 9,0-4-19,-20 4 12,-8-13 6,-12-4-18,0 14 11,-12-7 8,-24-10-19,-12 4 19,-28-4-14,-32-4 2,-8 8 12,-8-1-19,-8-9 28,-19-1-28,-5 14 3,-20-4 9,-12 24 0,-4-4-6,-15 7 6,3 20 8,-24 10-20,0-7 10,-19 14 7,-1 3-17,12 3 17,-4-3-12,-11 0 3,7 0 10,-20 14-16,29-11 14,-5 0-11,0 4 4,28 6 6,-7-16 1,19 16-15,8-6 16,20 13-16,16 10 28,9 10-29,7 16 1,32-19 13,16 20 4,12-14-18,12-6 12,8 9-1,20 11 11,28-14-22,20 20 5,12 4 4,20 6 8,12 1-14,20-1 8,8 7 9,16 6-20,28 8 11,20-11 11,20-3-22,0-4 12,16-9-7,31-7 3,-3-10 13,8 10-21,28-27 19,0-13-19,11-10 11,17-3 1,-12-17 2,20-20-10,-9 10 10,17-20 5,-16 3-19,12 1 10,-29-4 7,-227 30-17,0 0 16,0 0 0,0 0-16</inkml:trace>
    </iact:actionData>
  </iact:action>
  <iact:action type="add" startTime="14198">
    <iact:property name="dataType"/>
    <iact:actionData xml:id="d1">
      <inkml:trace xmlns:inkml="http://www.w3.org/2003/InkML" xml:id="stk1" contextRef="#ctx0" brushRef="#br0">12669 8425 0,'0'0'7,"0"0"15,0 0-22,0 0 11,80 30 11,-8-20-21,20 4 8,16 6 7,12-10-13,16 6 9,28 1-8,-5-7 7,1 3 9,20 14-20,4-17 15,-8 3 1,12-9-16,-9 12 18,-7-9-18,0-7 28,-4 0-28,-20 7 2,-16 3 26,-24 3-28,-1 0 5,-7-9 4,4 9 7,-20 0-13,-16-9 14,-8 2-12,-16-6 15,0 0-20,-8 0 17,-12 0-17,-20 0 15,-4-6 3,0 12-17,0-6 12,-76 0 3,28 0-16,-12-6 17,-8 6-17,-4 0 17,-8-10-13,-28-10 10,-16 10-5,-11-4 9,7 8-18,12-4 17,-24 3-13,0 7 4,-4-7 6,16-9 8,9 16-22,-17-10 11,4 3-5,-4 0 7,16 7-8,8 0 4,8-3 7,8 3-12,16-3 8,24 3 2,21 0-11,7 0 13,16 0-12,12 0 19,52 6-23,-17-6 18,-3-3-18,8 6 23,-12-6-23,24 6 11,12 4 0,24 0 4,28 3-15,4 3 17,-120-13-12,0 0 7,0 0 5</inkml:trace>
    </iact:actionData>
  </iact:action>
  <iact:action type="add" startTime="18892">
    <iact:property name="dataType"/>
    <iact:actionData xml:id="d2">
      <inkml:trace xmlns:inkml="http://www.w3.org/2003/InkML" xml:id="stk2" contextRef="#ctx0" brushRef="#br0">24969 8272 0,'0'0'3,"0"0"11,96 37 6,-4-20-19,20 6 20,8 10-20,0-6 12,4-4-12,7-6 12,17-4 0,0-16-8,-12 9 3,12-2 9,12-8 1,-8 1-18,3 3 11,1 0 8,4 0-19,-8-3 11,-4 6-7,8-6 10,-4-4 3,-21 4-17,1-7 19,4-4-19,4 11 16,-8-24-6,-8 14 3,8-4-8,4-6 10,-13 10-12,-3-10 9,-12 13 0,4-20 7,-8 20-19,-12-17 17,-24 4-16,-8-7 11,-20-7 7,0 7-18,-4 7 11,-20-14-8,-4 0 12,0-6-6,-12-13-6,-12-14 9,-4 0 6,-8-10-18,-4 13 8,-16-6 11,-4 6-20,-8 11 12,0 6 8,-8-10-20,-20 6 11,-12 8 9,-40-4-20,-12 3 5,-7 17 7,-49-6 3,0 16-9,-36-7 3,-4 14 2,-11 13 8,-5 3-19,4-3 31,-24 20-31,21 7 0,-13 6 18,8 13-18,8 31 13,13-4-1,23 24-7,4 0 9,28-14 3,40 0-17,29 0 10,23 1 9,40-1-19,32-10 11,48 0 9,32-6-20,48 3 19,35-3-19,25 6 13,48 10-1,4 17-9,-216-100 14,0 0-3,0 0-13</inkml:trace>
    </iact:actionData>
  </iact:action>
  <iact:action type="add" startTime="28290">
    <iact:property name="dataType"/>
    <iact:actionData xml:id="d3">
      <inkml:trace xmlns:inkml="http://www.w3.org/2003/InkML" xml:id="stk3" contextRef="#ctx0" brushRef="#br0">9057 15267 0,'0'0'9,"0"0"11,88-160-20,-56 33 12,-8 1 12,-12-1-24,-24 27 4,-12 17 7,-32 6 5,-12 1-11,-12 2 4,-16 21 2,0 20 7,-24 20-18,-4 3 10,-7 36 7,15 24-15,16 10 14,24 13-4,16-6-9,8 23 16,12 0-19,24 16 26,16 8-26,20 16 18,28 3-18,8-13 16,12-4-16,0-19 17,16-7-12,4-17 18,8-26-23,15-11 14,-3-32-10,-4-14 10,-8-30 3,-16-20-17,0-14 10,-12-15 7,-12 12-17,-20 7 19,-24 3-19,-20 24 15,-8 6-3,-8 17-8,-4 0 9,-4 4 4,-4 16-16,8-3 12,4 3 4,24 0-17,0 0 16,0 0-1</inkml:trace>
    </iact:actionData>
  </iact:action>
  <iact:action type="add" startTime="29026">
    <iact:property name="dataType"/>
    <iact:actionData xml:id="d4">
      <inkml:trace xmlns:inkml="http://www.w3.org/2003/InkML" xml:id="stk4" contextRef="#ctx0" brushRef="#br0">9656 14134 0,'0'0'12,"0"0"-11,0 0 8,0 0 11,-64-106-20,48 89 15,4-3 5,4 17-19,8 3 8,8 46 13,-4-9-22,8 16 8,0 67 7,16 37-15,-12 9 21,8 14-21,-20 13 15,-4-23-3,8-13-7,-8-27 10,0-34-12,4-13 7,-8-26 9,4-47-18,-12-10 18,12-53-18,12 9 10,-8-25 8,24-25-19,8-22 14,4-34 1,4 7-14,8-1 11,4 31 3,-8 17-9,0 29 5,16 34-5,-8 29 5,-4 28 18,12 19-28,-8 54-1,-12 32 13,-8 8-1,-16 13-7,0 0 5,-32-7 9,-12-23-18,-16-10 14,-16-34-11,-20-16 7,-8-20 2,-16-23 8,0-17-21,16-27 18,0-26-18,8-34 9,28 4 6,12-17-10,24 7 13,28 10-18,20 3 26,28 20-26,8-13 6,20 16 3,8-13 15,32 20-24,-132 50 5,0 0 11,0 0-1,284-133-15,-204 189 16,-13 18-13,-27 6 11,-4-4 4,-8-9-18,-8-1 20,8-29-19,8-17 13,20-17-10,0-19 6,8-21 6,-12-16-13,0-20 9,-32-11 8,0-9-20,-16 0 13,-16 19-9,-4 11 7,-12 17-2,-20 12 15,0 24-24,-28 10 9,-4 17 8,-16 43-17,0 20 35,21 13-35,31 17 0,28-7 15,32 10-14,36-23 26,31-10-25,37-6-2,0-28 15,4-16 3,24-30-18,-4-30 11,-8-23 8,-12-10-19,-17-21 11,-23-2 13,-8-4-24,-32 3 3,-8 14 9,-28 6 1,-8 17-2,-16 10 6,-16 24-17,-20 2 19,-4-2-19,-20 26 15,-7 13-11,-13 24 4,-8 19 13,8 1-21,28 6 14,16-16 1,24 0-14,32-8 15,44-25-12,36 2 10,12-6-7,36-3 14,15-10-21,25 6 19,-16-3-19,-24 3 10,-28 11 2,-32-8 11,-32 24-22,-40 10 3,-16 10 19,-32 14-22,-24-5 10,-36 1-8,-40-10 12,0-6 3,0-4-18,25-24 14,19-2-10,36-24 8,40-24 3,36-12-11,36-64 10,-44 100-10,0 0 10,0 0 3</inkml:trace>
    </iact:actionData>
  </iact:action>
  <iact:action type="add" startTime="30669">
    <iact:property name="dataType"/>
    <iact:actionData xml:id="d5">
      <inkml:trace xmlns:inkml="http://www.w3.org/2003/InkML" xml:id="stk5" contextRef="#ctx0" brushRef="#br0">12158 14854 0,'0'0'0,"0"0"19,0 0-18,0 0 26,52 180-27,-24-81 7,0-5 12,-4-4-19,0 6 17,-4 1-17,4-27 15,-12-4-10,4-19 6,-12-7 2,4-10 6,-8-30-19,-8 0 12,8 0 5,0 0-17,0 0 16</inkml:trace>
    </iact:actionData>
  </iact:action>
  <iact:action type="add" startTime="30981">
    <iact:property name="dataType"/>
    <iact:actionData xml:id="d6">
      <inkml:trace xmlns:inkml="http://www.w3.org/2003/InkML" xml:id="stk6" contextRef="#ctx0" brushRef="#br0">12058 14334 0,'0'0'1,"0"0"6,0 0 17,0 0-24,0 0 6,0 0 9,0 0 4,0 0-18</inkml:trace>
    </iact:actionData>
  </iact:action>
  <iact:action type="add" startTime="31184">
    <iact:property name="dataType"/>
    <iact:actionData xml:id="d7">
      <inkml:trace xmlns:inkml="http://www.w3.org/2003/InkML" xml:id="stk7" contextRef="#ctx0" brushRef="#br0">12550 14238 0,'0'0'7,"0"0"7,0 0 1,39 213-15,-15-90 27,-8 13-26,-8 1 3,-4 0 5,8-4 4,0-27 3,-8-19-16,4-14 34,0-16-33,4-7-1,0-3 11,0 16-7,-12-17 9,-8 4-6,-24-16 10,-12-28-12,-8-12 8,-11-34 3,-9-27-16,-8-3 17,24-26-12,16 9 6,12 14 1,8-4-7,20 20 5,12 17 7,24 11-15,12-8 14,12 14-13,8 13 11,4 10-5,11 0 8,9 0-13,24 10 9,-4 6-8,-4 1 9,-12 0 3,-32-1-17,-12-12 9,-32-8 8,-8-12-12,-12-11 7,-32 0 5,4-3-17,-4 10 18,4-6-17,8 12 11,-4 11 1,12 3-9,12 0 7,0 77 7,12-41-17,12-6 17,8-3-16,4-1 10,8-36 0,-4-6 6,12-24-18,-8-37 19,-4-16-19,-28-14 12,4 4 2,-16 7-9,0 6 5,8 26 8,0 21-17,0 36 12,-4 7 7,16 60-20,12 24 18,7 46-18,-3 13 8,8 3 16,-4 8-24,0 9 13,16 27-10,0-4 12,-4 1-1,0 2-14,-24-9 14,-12-20-2,-32-23-7,-28-21 9,-20-6 1,-4-30-15,0-30 21,-12-20-21,12-30 26,1-23-26,3-27 5,-4-20 23,28-23-28,20-17 6,24-14 3,40-15 2,32-5 6,16-2-17,7 9 18,33 27-17,8 27 13,8 33 1,-4 13-14,-8 34 11,-136 3 5,0 0-17,0 0 13</inkml:trace>
    </iact:actionData>
  </iact:action>
  <iact:action type="add" startTime="34359">
    <iact:property name="dataType"/>
    <iact:actionData xml:id="d8">
      <inkml:trace xmlns:inkml="http://www.w3.org/2003/InkML" xml:id="stk8" contextRef="#ctx0" brushRef="#br0">14452 15153 0,'0'0'18,"0"0"-18,0 0 22,0 0-22,0 0 19,0 0-19,0 0 11,80 0 3,-32 0 23,-1 0-37,13 0 1,0 7-1,-4-10 20,24 6-18,24-6 6,20 3-1,8-7 12,8 0-19,20-3 23,11-13-23,-3 13 7,16 4 8,16-21-8,-20 17 16,11-17-23,21-3 6,-8 14 9,24-18-7,-12 18 9,11-18-16,-11 24 20,-16-13-21,4 10 22,0-1-22,-25-2 8,17 2 9,-8-2-17,-20 2 19,16 8-18,4 2 21,-21-2-22,9-11 8,-4 7 11,-12 3-19,-4-3 16,16 0-11,-25 4 17,-11-4-22,-4 0 17,-8 0-16,-4 0 15,-12 7-12,-16-7 13,-8 3-14,-16 7 21,-1-7-24,-15-3 6,-12 10 4,-12 10-2,-12-10 4,-8 0 4,-8 7-14,0-7 14,0-7-2,0-3-14,-52 4 18,40-8-16,-12 11 23,8 0-25,0-7 18,-8 10-18,0 0 18,-3-7-17,-5-3 10,-20 3 14,-28-29-25,-12 12 2,-4-12 16,12-4-12,-24 0 5,-8 0 12,4 0-21,8 6-2,20-5 15,17 9-3,15 10 3,20-10-15,4 23 13,4-3 2,8-7-15,8 11 12,4 6 12,4 3-24,0-6 5,0-1 4,56 31 8,-16-17-14,0 0 20,12 20-23,15-3 12,5 3 11,24 6-23,8 1 6,4 9 4,0 4 3,-4 0 1,-4 0-14,8-6 14,-4-21 8,-9 14-22,-11-14 15,-8-10-15,-16 11 14,0-1-10,-16-17 8,-4 4-1,-12-6 7,-4-4-17,-20 0 17,-4 3-18,0-3 14,0-7-1,0 11 4,0-11-17,-68 7 15,36-7-10,-4 17 8,0-3-8,-8 0 4,-12-7 7,-8 23-11,4 0 3,-15 14 7,-21 20 12,-12 19-27,4 24 0,16-7 15,12 1-9,24-11 3,24 0 4,28-6 2,20-4-15,-20-73 12,0 0 2,0 0 2</inkml:trace>
    </iact:actionData>
  </iact:action>
  <iact:action type="add" startTime="38470">
    <iact:property name="dataType"/>
    <iact:actionData xml:id="d9">
      <inkml:trace xmlns:inkml="http://www.w3.org/2003/InkML" xml:id="stk9" contextRef="#ctx0" brushRef="#br0">16538 13531 0,'0'0'19,"0"0"-19,0 0 19,0 0-19</inkml:trace>
    </iact:actionData>
  </iact:action>
  <iact:action type="add" startTime="38740">
    <iact:property name="dataType"/>
    <iact:actionData xml:id="d10">
      <inkml:trace xmlns:inkml="http://www.w3.org/2003/InkML" xml:id="stk10" contextRef="#ctx0" brushRef="#br0">16498 13132 0,'0'0'20,"0"0"-20,0 0 9,0 0 4,0 0 7,0 0-20,-84-84 22,72 64-22,0-3 5,0-20 5,8 3 2,-4-17-2,-4-6 10,-4 3-19,12 0 10,-8-17 6,4 21-17,8 3 19,-4 9-19,16 18 10,-12 12 10,12 4-20,-8 10 15,4 0 3,-4 77-18,12-24 16,8 30-15,-8 44 9,8 3 11,4 13-21,0 0 13,0-3 1,12-3-9,-4-27 5,-5-10 11,5-34-21,-4-9 13,-8-10 1,4-14-14,-12-17 13,4-12 2,-16 2-14,8-12 15,-12 2-12,0-6 9,0-13 19,-12 3-31,0-13-1,0-17 6,12 50 3,0 0 4,0 0 7</inkml:trace>
    </iact:actionData>
  </iact:action>
  <iact:action type="add" startTime="39464">
    <iact:property name="dataType"/>
    <iact:actionData xml:id="d11">
      <inkml:trace xmlns:inkml="http://www.w3.org/2003/InkML" xml:id="stk11" contextRef="#ctx0" brushRef="#br0">17780 12735 0,'0'0'1,"0"0"4,0 0 14,0 0-19,-84-73 21,60 70-20,12 3 8,0 0 9,12 23-18,-4-6 12,4-4 3,0 10 8,0-6-22,12 20-1,4-1 23,12 4-23,8 14 17,8-1-17,12-3 32,8 0-30,4-14-1,0-16 15,-12-6-16,-4-28 11,4 1 1,-4-27 0,4-10-7,-20-10 6,-8-3 3,0-27 0,-16 7-14,-8 6 33,4 4-33,-4 20 1,-8 16 7,-4 27 7,16 10 3,-16 0-18,8 0 15,8 63-15,8-3 15,8 13 7,8 24-22,4 10 3,8 3 9,-4 9 2,3 15 0,9 22-14,-12-13 13,-4 1 4,-8 2-17,-12-9 12,-4-21 10,-12-6-22,-24-27 10,-8-29 12,-16-18-22,4-9 4,-7-30 10,-1-17-1,8-20-10,4 0 8,4-17 2,8 7 3,12-16-16,4-1 15,12-23 0,24-17-15,16-12 21,12 9-20,8 10 15,15 10-9,9-7 6,-4 37-9,0 17 9,-8 10-8,-8 29 18,-20 4-22,-20 27 10,0-14-6,-24 17 7,-24 0-3,-4 7 7,4-4-11,8 1 7,4-1-7,12-13 9,0 6-2,24-6 3,4 4-15,16 9 21,20-20-21,20 4 13,12-17 0,8-17-7,4-6 2,-17-7 14,-7-7-22,-16-16 16,-16-17-16,-12 4 14,-36 6 0,-16-7-10,-16 14 6,-24 6 9,-4 14-19,-12 6 14,13 21-2,-13 6-7,4 16 5,8 1 7,0 26-13,0 30 6,8 11 12,20 6-21,12 0 14,16-7-15,16 0 10,24-16 8,36-7-4,4-10-14,8-17 13,8-16 2,3-24-15,1-23 16,8-27-11,-16 4 13,-12-20-18,-24-11 32,-28-2-32,-28-1 0,-12 14 11,-16 13 10,-12 20-21,0 17 16,0 19-16,24 34 13,0 4-3,4 19 5,12 20-9,16 1 7,8-8 0,16 7-13,4-33 23,8-3-23,4-27 13,8-13 2,-4-17-15,20-40 11,-12-4 7,-16-19-18,-28-7 33,-24 0-32,-16 10-1,-24 27 10,-40 10 16,0 26-26,4 17 0,0 0 10,12 43 1,20 11 9,12 9-20,16 30 15,16-3 0,24-7-15,8-13 11,16-10 10,4-20-20,20-6 13,8-34 2,4-27-16,-4-13 12,0-37-8,-13-22 8,-15-28 3,-20-6-11,-8 16 8,-12 11 10,-20 26-21,4 30 11,0 33-8,-8 17 7,0 0 8,0 80-19,20 0 24,-4 26-24,12 28 18,8-1-18,-8-10 17,12-33-16,8-23 13,-8-14 1,-12-53-14,-16 0 13,0-107 2,-4 11-16,-8-17 15,0-14 4,8 7-19,-4 4 15,20 19-14,0 30 13,4 31 7,-4 22-21,0 11 15,4 3-15,8 70 17,-8-3-13,12 3 5,-12 13 3,8-7 2,-12-16-9,4 4 7,0-24 2,-8-20-9,-16-20 7,8 0 4,0 0-15,-4-67 14,16 7 3,4-7-18,24-16 9,0-23 17,16-8-25,12 4 1,8 4 13,-16 36 0,4 13-14,-12 41 13,-12 6-1,-12 26-13,-1 8 10,-3 19 12,4 27-22,-28-70 15,0 0-7,0 0 8</inkml:trace>
    </iact:actionData>
  </iact:action>
  <iact:action type="add" startTime="41916">
    <iact:property name="dataType"/>
    <iact:actionData xml:id="d12">
      <inkml:trace xmlns:inkml="http://www.w3.org/2003/InkML" xml:id="stk12" contextRef="#ctx0" brushRef="#br0">22256 12705 0,'0'0'16,"0"0"-15,0 0 6,-108 37 7,52-20 3,-20 13-16,8 3 19,12 7-9,4-3-11,24-17 21,24 13-21,4 0 18,20-3-18,16-13 10,24 23 8,4-20-15,4 13 10,0 0-9,-4 7 10,-8 0-5,-28 14 5,-16-8-10,-24 8 12,-20-5-6,-44-2-7,-24 3 17,-16-3-20,16-14 13,12 4 0,21-24-9,27-23 12,36-10-11,4 20 4,0 0 4,0 0 9</inkml:trace>
    </iact:actionData>
  </iact:action>
  <iact:action type="add" startTime="44171">
    <iact:property name="dataType"/>
    <iact:actionData xml:id="d13">
      <inkml:trace xmlns:inkml="http://www.w3.org/2003/InkML" xml:id="stk13" contextRef="#ctx0" brushRef="#br0">24102 14484 0,'96'77'23,"-96"-77"-23,0 0 23,148 66-23,-68-32 9,-8-34 4,-72 0-9,0 0 11,0 0 2</inkml:trace>
    </iact:actionData>
  </iact:action>
  <iact:action type="add" startTime="45198">
    <iact:property name="dataType"/>
    <iact:actionData xml:id="d14">
      <inkml:trace xmlns:inkml="http://www.w3.org/2003/InkML" xml:id="stk14" contextRef="#ctx0" brushRef="#br0">24777 14567 0,'0'0'9,"0"0"12,0 0-21,96-113 11,-80 60 2,0 3 12,-8-10-25,-16 3 0,4 4 15,-24-10-5,-12 3-4,-12 13 5,-3 4 3,-25-4 10,-4 0-23,4 11-1,0 13 12,8 3-1,-16 13 2,8 17-8,8 7 8,8-1 2,20 17-15,4 17 14,4-16 8,20 22-21,0 11 3,16-4 7,0-13 0,12 0 6,0 0-17,4 10 20,12-3-20,4 3 11,4 10 0,-4 0 8,4-27-18,4-6 10,0-1 4,0-16-13,-12 7 18,12-17-20,-8-10 12,-8 0 6,4 0-18,-4 0 12,0-4 6,-8-2-18,0-18 15,0 18 3,4-1-17,-12-3 10,12-3 9,-8 13-20,-4-7 4,0 4 8,-8-4 4,4-3-1,-4-3-15,0-7 10,-28-3 6,24 3 1,4 20-16,0 0 4,0 0 23</inkml:trace>
    </iact:actionData>
  </iact:action>
  <iact:action type="add" startTime="49444">
    <iact:property name="dataType"/>
    <iact:actionData xml:id="d15">
      <inkml:trace xmlns:inkml="http://www.w3.org/2003/InkML" xml:id="stk15" contextRef="#ctx0" brushRef="#br0">24821 13818 0,'0'0'20,"0"0"-20,0 0 9,-44 96 6,5-6 6,-13 20-21,-4 14 14,-12 35-13,-12 5 12,-4 9 0,-8 0-8,8-6 5,8-28 10,20-35-20,16-24 13,12-24 1,28-32-13,16-24 14,0 0-10,20-80 5,4-4 6,32-66-11,20-39 8,4-51 2,-4-17-15,4-2 18,0-11-14,-9 43 18,-27 47-22,-20 54 22,-28 59-22,-12 47 4,-24 20 10,-4 40-7,-12 33 9,-11 64-11,-9 30 13,12 9-13,16-3 5,32-173-4,0 0 18,0 0-24</inkml:trace>
    </iact:actionData>
  </iact:action>
  <iact:action type="add" startTime="50070">
    <iact:property name="dataType"/>
    <iact:actionData xml:id="d16">
      <inkml:trace xmlns:inkml="http://www.w3.org/2003/InkML" xml:id="stk16" contextRef="#ctx0" brushRef="#br0">25625 14874 0,'0'0'17,"0"0"-17,0 0 17,0 0-17,-20-110 13,32 63 10,0-3-23,0 10 8,4-3 1,-4 3 9,4 3-14,-4-23 1,12-13 7,-4-10-3,7-14 12,-3-13-21,16-13 14,0-17-9,0 0 4,0 14 14,0 26-23,-8 33 15,-8 44-15,-12 23 11,0 40 5,0 50-12,-12 70 7,4 3 3,-4-10-9,4-20 9,16-19-3,-4-21-6,8-40 12,4-26-13,-8-34 6,16-43 0,4-36 9,28-41-19,-4-26 13,-4-27 8,4 7-21,-8-1 16,-16 18-16,-4 39 12,-8 37 1,-16 50 9,-8 14-22,-4 16 4,4 100 17,4 26-21,-4 18 20,8 49-20,12-3 10,3-7 11,13-13-20,4-31 14,20-25-15,16-44 13,8-57 0,-88-13 6,0 0-19,0 0 17</inkml:trace>
    </iact:actionData>
  </iact:action>
  <iact:action type="add" startTime="50749">
    <iact:property name="dataType"/>
    <iact:actionData xml:id="d17">
      <inkml:trace xmlns:inkml="http://www.w3.org/2003/InkML" xml:id="stk17" contextRef="#ctx0" brushRef="#br0">27503 14034 0,'0'0'24,"0"0"-24,0 0 0,0 0 14,120 54 6,-80-61-20,-20-16 8,4-17 14,-12-20-22,-12-17 19,-12 4-19,-16 0 11,-12 16 1,-4 17-7,-16 17 6,0 19 11,12 14-22,8 24 12,8 39-7,-8 10 5,24 14 7,4-1-16,24-12 29,4 9-29,24-13-1,4-10 10,8-14 4,0-32 14,-8 2-28,4-19 0,-8-14 17,-8-19-17,4 12 13,-4 1-5,-4-10 13,0 13-21,-5-14 14,-7 14 0,-8 4-14,-4-1 14,-4 7 3,0-10-17,0 7 14,0-1 3,-28-6-17,28 7 15,-4-3-10,8 2 9,-4 1 0,12-4-14,-12 7 17,12-10 0,-8 0-17,8 7 10,0 3 3,4-13-6,-4 13 3,-8-10 5,4 3-10,-8 7 8,0 0 5,0-7-18,4-3 15,-4-3-15,8-7 13,-8 20 4,0 0-17,0 0 14</inkml:trace>
    </iact:actionData>
  </iact:action>
  <iact:action type="add" startTime="51554">
    <iact:property name="dataType"/>
    <iact:actionData xml:id="d18">
      <inkml:trace xmlns:inkml="http://www.w3.org/2003/InkML" xml:id="stk18" contextRef="#ctx0" brushRef="#br0">28126 12605 0,'0'0'1,"0"0"8,0 0 13,0 0-22,0 0 23,52 160-22,-40-33 6,16 13 4,-4 53-5,4-3 9,0 16-12,4 4 9,-4-13 0,-16-31 8,-4-16-20,-20-47 11,-28-19 8,-12-34-19,-16-50 17,-4-20-16,-4-47 33,16 0-34,24-26 0,24 10 4,12-7 7,24 3 10,8 1-21,28 2 18,-4-2-15,12 16 8,0 3 11,-4 11-21,-4 9 4,4 7 4,-8 3 3,0 14 3,-16 3-13,-12 10 16,-8 10-12,-16 0 0,0 7 8,-4 23 5,-4 3-18,8 7 15,16 47-12,-4 33 5,12 23 4,8-13 3,0-17-16,11-20 23,9-16-23,12-31 13,28-19-8,12-50 5,-4-27 4,-20-23-7,-8-34 2,-32-23 4,-20-20 1,-36 10-13,-28 17 14,-16 43-11,-36 10 15,-16 50-15,0 20 8,4 37-2,20 29-5,12 18 9,33 22 6,15 11-20,28-11 13,20-19-9,15-10 15,5-24-18,20-20 21,20-33-22,12-6 14,8-28-3,-20-19-9,-4-27 19,-16-20-20,-24-13 13,0 16 3,-20 31-16,0 19 11,-20 20 3,-12 27-15,12 0 32,-12 80-32,12 17 0,12 9 14,16-2-9,0-4 9,24-17-9,4-23 6,20-27-1,-9-29 14,-11-34-24,0-27 5,-12-56 6,-8-27 1,-12-20 1,-16-7 3,0-29-16,-20 3 10,-4 10 7,-8 23-16,0 30 18,4 36-19,-8 38 12,20 43 8,4 13-20,8 0 12,20 129 3,4-9-14,12 44 17,12 45-16,-8 5 18,8 15-20,-12-19 12,-12-33-1,-12-27 2,-8-47 7,-20-33-20,-4-34 5,-8-42 7,0-28 2,12-9 3,24-37-17,28-36 11,16-24 10,32 0-21,-4 10 11,20 33-6,8 37 9,-4 14-9,-13 52 6,-15 24 1,-28 37 5,-8 46-16,-32 21 12,-24-5 3,-20-9-13,-28-13 16,-24-34-19,-23-13 16,-13-43-13,-4-21 9,4-39-2,20-13 8,24-14-17,36-34 12,24-9 1,44-3-14,24 12 15,16 38 7,4 16-22,4 26 6,-8 51 5,-8 30 1,12 33-8,-12 29 7,16-2 19,-5 6-30,9 1 0,4-8 20,12-29-20,24-31 14,8-26-9,-16-46 7,-4-38-3,-12-26 11,-16-13-20,-1-60 12,-7-37 10,-8-46-22,-12-54 12,-36 0-7,-44-3 4,-40 37 7,-24 56-11,-3 60 5,-13 47 5,12 56-11,16 54 22,0 59-26,0 61 3,-4 73 17,32 13-20,36 40 12,48 0 1,36-30 6,32-23-19,12-50 10,52-34 12,35-76-22,-23-70 4,-16-43 11,-24-47-7,-28-6 14,-44-18-21,-48 14 3,-52 21 10,-4 49-7,-4 23 12,4 50-19,-16 41 11,8 35 8,16 35-18,20 2 11,24 4 5,32-23-17,20-21 17,28-29-13,8-24 7,8-39 10,-12-11-21,8-40 11,-25-26 0,-7-70 4,-72 143-15,0 0 18,0 0-1</inkml:trace>
    </iact:actionData>
  </iact:action>
  <iact:action type="add" startTime="53840">
    <iact:property name="dataType"/>
    <iact:actionData xml:id="d19">
      <inkml:trace xmlns:inkml="http://www.w3.org/2003/InkML" xml:id="stk19" contextRef="#ctx0" brushRef="#br0">32874 13025 0,'0'0'1,"0"0"15,0 0-12,0 0 20,0 0-24,0 0 8,0 0 16,0 0-24,39 117 9,9-77 5,12 3 6,4-23-20,20 17 15,-4-1-15,0-12 14,-12 2 9,4-12-23,-32 2 0,-40-12 22,0-8-22,-56-6 16,-16 10-11,-20 4 8,12 12-9,-12 31 7,8 16 6,4 20-14,12 14 8,53 23 3,42 3-10,53 7 7,32-13 5,60-21-12,4-16 9,12-3 5,-188-77-18,0 0 17,0 0-17</inkml:trace>
    </iact:actionData>
  </iact:action>
  <iact:action type="add" startTime="54470">
    <iact:property name="dataType"/>
    <iact:actionData xml:id="d20">
      <inkml:trace xmlns:inkml="http://www.w3.org/2003/InkML" xml:id="stk20" contextRef="#ctx0" brushRef="#br0">27850 15480 0,'0'0'2,"0"0"14,0 0 0,0 0-16,4-113 21,-16 66-21,-12 7 12,-3 27 10,-5-21-21,-20 18 10,-28 12-3,-32 11 12,-20 10-20,8 19 17,4 8-17,16 29 18,20 7-18,20 10 14,48-10 2,68 10-16,32-10 13,80 6 6,48-16-19,32-13 11,19 16-6,-39 14 7,-48-17 1,-44 3 9,-64 20-21,-60 24 1,-72 6 9,-72-3 1,-36-24 11,-32-22-23,-43-31 5,-1-30 8,28-26 0,40-14-7,36-29 3,48-11 3,69-56 4,54-37-16,53-50 14,-80 210 0,0 0-14,0 0 14</inkml:trace>
    </iact:actionData>
  </iact:action>
  <iact:action type="add" startTime="55049">
    <iact:property name="dataType"/>
    <iact:actionData xml:id="d21">
      <inkml:trace xmlns:inkml="http://www.w3.org/2003/InkML" xml:id="stk21" contextRef="#ctx0" brushRef="#br0">28422 16056 0,'0'0'23,"0"0"-23,80 103 0,0-46 14,0-20-5,0-31 10,-20-36-19,-9-13 14,-23 3-9,-4-17 31,-8-13-36,-16-13 0,-12-3 8,0-1 5,-8 17-7,8 17 4,-4 16 14,4 37-24,12 0 3,-8 0 10,16 97-6,4 13 7,0 33 15,16 20-29,16 40 0,24 30 18,12 14-17,0 19 19,-12-6-20,0 13 16,-28-20-10,-12-26 8,-40-44-8,-16-23 0,-40-40 13,-28-57-18,-12-20 10,-12-43 1,-11-46 7,-21-44-18,-20-33 11,20-34-7,28-33 9,32-46 1,52-27-15,52-44 20,40-6-20,-52 313 12,0 0 1,0 0 4</inkml:trace>
    </iact:actionData>
  </iact:action>
  <iact:action type="add" startTime="55636">
    <iact:property name="dataType"/>
    <iact:actionData xml:id="d22">
      <inkml:trace xmlns:inkml="http://www.w3.org/2003/InkML" xml:id="stk22" contextRef="#ctx0" brushRef="#br0">29321 16156 0,'0'0'0,"0"0"6,32 103 11,-8-33 7,-8 40-23,0 0 2,-8-10 13,-8 3-16,0-40 15,-12 4-10,12-34 4,-4-16 2,-16-17 1,4 0 7,16-50-19,-12-10 11,12-10 5,12-30-12,12-6 7,4-8 10,28 8-21,8 9 5,16 31 8,-8 36 0,-8 16 2,-8 41-15,3 13 14,-7 43-2,0 24-9,-12 19 24,0 4-26,-16-23 1,-16-11 12,0-36 5,-8-40-18,-12-20 9,12 0 11,0 0-21,0 0 20</inkml:trace>
    </iact:actionData>
  </iact:action>
  <iact:action type="add" startTime="56095">
    <iact:property name="dataType"/>
    <iact:actionData xml:id="d23">
      <inkml:trace xmlns:inkml="http://www.w3.org/2003/InkML" xml:id="stk23" contextRef="#ctx0" brushRef="#br0">30484 16409 0,'0'0'1,"0"0"15,32 120-16,0-20 25,0-13-25,4-17 9,12-31 4,16-22-10,4-34 10,-5-9 4,-7-24-17,-28-20 21,-4-7-21,-32-3 13,-8 7-2,-24 10 7,-16 6-18,-23 11 19,-13 32-19,4 21 12,12 23 0,-4 27 10,24 42-22,16 11 5,28 4 4,12-18 4,28-13 5,12-16-18,24-20 21,20-24-21,8-40 16,4-19-16,-16-31 12,-1-36 4,-23-34-10,-16-26 4,-28-10 2,-24-34-8,-12 8 9,-8 5-2,-8 15 9,0 32-20,1 34 14,-1 36-9,4 37 5,8 37 3,24 3-8,4 70 7,24 33 5,8 64-17,20 42 18,11 31-13,-7 0 5,12 13 4,4-33-9,16-17 5,0-43 12,12-33-22,0-51 15,-20-76-14,-80 0 12,0 0 0,0 0 4</inkml:trace>
    </iact:actionData>
  </iact:action>
  <iact:action type="add" startTime="56807">
    <iact:property name="dataType"/>
    <iact:actionData xml:id="d24">
      <inkml:trace xmlns:inkml="http://www.w3.org/2003/InkML" xml:id="stk24" contextRef="#ctx0" brushRef="#br0">31335 15956 0,'0'0'10,"0"0"9,80 200-19,-28-43 26,4 12-25,-4 5-1,4-28 15,-4-26 4,-24-33-19,0-37 14,-16-17-10,-24-33 6,8 0 9,-20-73-19,-4 13 14,12-44 1,8-25-15,8-21 15,8 6 11,20 15-26,4 12 0,8 40 20,12 31-20,-9 22 20,-3 8-20,-12 32 16,-4 11-1,4 33-15,0 33 17,12 47-10,0 23 8,12 1-15,0-25 14,8-22 3,28-34-17,8-26 15,0-67-8,-16-30 6,-20-27-7,-24-39 3,-32-21 6,-24-13-9,-32-3 6,-32 40 16,-20 26-28,-8 27 0,8 40 18,8 34-18,28 52 15,16 27-9,28 14 4,24-4 6,28-3-12,12-40 9,24-3-7,16-37 4,16-20 6,-4-34-9,4-29 10,-16-30-17,-12-34 14,-16 1 4,-12 16-18,-12 10 22,-8 30-22,0 43 15,-8 17-15,-8 0 17,8 84-12,0 5 21,0 25-26,-8-21 4,0-3 6,4-23 9,-8-21-19,0-46 10,4 0 11,3 0-20,9-83 9,24 16 7,-8 1-17,16-11 14,8 20 8,0 17-22,-8 14 14,-16 19-14,-4 14 15,-4 26-2,8 17-9,8 23 16,12 1-19,4-1 12,12-13-8,8-7 8,8-13 3,8-10-16,4-20 16,-96-10-11,0 0 7,0 0-4</inkml:trace>
    </iact:actionData>
  </iact:action>
  <iact:action type="add" startTime="67160">
    <iact:property name="dataType"/>
    <iact:actionData xml:id="d25">
      <inkml:trace xmlns:inkml="http://www.w3.org/2003/InkML" xml:id="stk25" contextRef="#ctx0" brushRef="#br0">9780 18248 0,'0'0'18,"0"0"-18,0-164 12,4 41 11,8-27-22,0-16 8,4 23-2,8-1 22,-8 28-28,8 16-1,4 30 10,-4 30 3,-8 23 2,8 17-15,-8 44 17,16 16-13,20 16 16,24 24-20,8 20 12,-4 17 1,4-4 1,-4 10-14,-13-13 14,-11-33 8,-8-14-21,-4-13 3,-8-17 9,-4-20-3,-4-9 3,-4-24 5,-20 0-18,4 0 21,-4-74-21,4 8 5,-4-24 6,0-20 0,4-30 2,4-33-8,4-24 12,8-19-4,4-4-13,0 30 13,0 34 1,0 36-11,0 50 30,-16 46-33,0 24 0,0 0 17,4 104-17,8 2 32,16 21-32,4 23 0,8-7 13,-52-143-9,0 0 24,0 0-28</inkml:trace>
    </iact:actionData>
  </iact:action>
  <iact:action type="add" startTime="67833">
    <iact:property name="dataType"/>
    <iact:actionData xml:id="d26">
      <inkml:trace xmlns:inkml="http://www.w3.org/2003/InkML" xml:id="stk26" contextRef="#ctx0" brushRef="#br0">11994 18065 0,'0'0'16,"0"0"-16,0 0 25,0 0-25,0 0 7,0 0 6,80-37 7,-48 10-20,-8 7 12,-12-3 10,4 0-22,-16 6 0,8-3 11,-8 3 5,4-13-3,-16 7-13,-4-7 14,-8-13 9,8-1-22,-20 1 4,-8-3 2,-8 12 7,-4 8-1,-12 19-9,4 24 25,20 16-29,4 10 0,12 7 20,24 7-20,20-1 14,28 14 2,24 4-16,24-8 14,4-3-1,-4-23-8,4-13 4,-28-10 12,8-31-20,-16 4 8,-20 0 10,-24-30-19,-8 7 12,-20-3 7,-12-8-18,-4 4 18,-12 0-19,-4-3 12,4 6 2,0 14-10,12 0 24,4 13-28,8 10 0,16 0 17,0 0-3,0 0-14,0 0 20</inkml:trace>
    </iact:actionData>
  </iact:action>
  <iact:action type="add" startTime="68540">
    <iact:property name="dataType"/>
    <iact:actionData xml:id="d27">
      <inkml:trace xmlns:inkml="http://www.w3.org/2003/InkML" xml:id="stk27" contextRef="#ctx0" brushRef="#br0">12589 17392 0,'0'0'9,"0"0"14,0 0-23,0 0 20,0 0-20,0 0 6,0 0 9,48 140 4,-32-74-19,8 24 17,-4-7-15,4 21 12,0-18-11,-8-9 9,0-11-1,-4 4 10,-12-33-21,-4 3 9,4-20 15,-8-13-24,8-7 4,-4 0 16,-8-50-20,12 10 16,-12 3-12,8-30 8,8-32 5,0-21-17,4-20 16,20 3-2,0 11-14,12 12 21,0 34-21,0 24 12,4 19 0,4 14 8,-20 23-20,-8 7 17,4 13-17,-12-4 10,-12-16 6,0 0-1,0 0-15</inkml:trace>
    </iact:actionData>
  </iact:action>
  <iact:action type="add" startTime="69090">
    <iact:property name="dataType"/>
    <iact:actionData xml:id="d28">
      <inkml:trace xmlns:inkml="http://www.w3.org/2003/InkML" xml:id="stk28" contextRef="#ctx0" brushRef="#br0">13345 17688 0,'0'0'31,"0"0"-31,0 0 0,0 0 8,0 0 8,0 0 3,0 0-19,0 0 18,0 0-18,64 147 11,-40-81 14,-16 1-25,4-7 0,4 3 23,-8-16-23,-4-4 8,4-13 4,-16-30-3,16 0 4,-8 0 8,4 0-20,-4-77 12,0 27-13,12-16 14,4 9 6,8-16-18,7-4 4,5 14 8,4-4-8,0 24 12,0 3-18,-8 10 14,-4 27-1,4 26-7,0 17 11,4 17-11,-4 23 1,-8 3 7,4 0-10,-12-6 13,-8-20-10,-4-18-2,-4-9 10,0-26-3,-4-4-7,4 0 16,8-93-20,24 19 10,12-32-3,12-28 4,12 1-7,-4 13 8,-8 30 0,-12 20-9,4 44 9,-20 16-2,-4 36-1,-8 21 9,-4 36-19,4 24 13,0 3-9,8 0 17,4 0-20,7-20 22,9-17-23,-4-20 12,0-13 2,0-37-14,-12-43 19,-4-23-19,-24 63 10,0 0 11,0 0-21</inkml:trace>
    </iact:actionData>
  </iact:action>
  <iact:action type="add" startTime="69886">
    <iact:property name="dataType"/>
    <iact:actionData xml:id="d29">
      <inkml:trace xmlns:inkml="http://www.w3.org/2003/InkML" xml:id="stk29" contextRef="#ctx0" brushRef="#br0">14855 17805 0,'0'0'2,"0"0"8,0 0 0,56 83 10,4-46-20,0-17 17,20-4-7,0-36 11,-4 7-20,-16-24 2,-20 11 10,-12-1-8,-12 0 9,-16-9 1,-8 6-11,-16-7 6,-4 7 2,-8 0 4,-8 4-16,-8 12 16,0 14-12,-4 20 7,0 7 8,4 9-19,12 21 16,8 3-10,20-3 5,12 6 3,16-16-11,20-7 27,4-14-30,4-9 0,-4-14 14,16-6-4,-20-14 8,-4-23-18,4-20 12,-4-16 4,-8-18-16,-8-6 14,-4 24 8,-12-4-22,4 27 13,-4 26-13,-4 20 20,0 7-19,4 0 10,4 94 8,20-8-19,-8 17 14,16-3 2,32-10-16,16-13 14,-1-10 0,5-28-10,8-25 9,-12-18-7,0-39 3,-8-27 10,8-36-16,-24-44 11,-4-20-10,-8-7 6,-20-32 3,-12 15 2,-24 18-13,-16 6 29,-40 37-31,-16 46 0,-8 34 15,-4 36-11,8 44 5,16 33 7,4 30-11,16 23 9,8 24 4,21 22-18,19 18 13,35 9-2,21 1 5,20 3-16,16-17 20,4-16-20,16-41 14,0-16-10,0-23 6,-8-24 2,-20-23 10,-16-17-22,-20-13 16,-16-13-16,-16-14 10,-8-3 9,-8 4-19,-8-18 16,-4 8-5,-8-1-7,24 37 12,0 0-13,0 0 12</inkml:trace>
    </iact:actionData>
  </iact:action>
  <iact:action type="add" startTime="71221">
    <iact:property name="dataType"/>
    <iact:actionData xml:id="d30">
      <inkml:trace xmlns:inkml="http://www.w3.org/2003/InkML" xml:id="stk30" contextRef="#ctx0" brushRef="#br0">17393 17562 0,'0'0'20,"0"0"-20,0 0 18,0 0-18,0 0 15,0 0 6,0 0-21,0 0 7,0 0 6,-4 169 5,16-62-18,4-10 15,8 6-15,4-17 15,0-16 3,0-20-18,0-30 13,12-23-9,0-30 13,11-34-13,1-16 6,-8-24 2,-4-16 9,-4-7-21,-16 10 12,-8 30 1,-12 27-7,4 20 8,-8 33-11,-8 10 8,12 0 6,-12 73-16,24 7 8,4 20 9,8 6-14,16-6 6,0-10 13,4-16-23,16-18 15,-4-29-15,12-27 13,0-20 4,4-20-17,4-27 20,-20-19-20,-16-28 13,-4-2 0,-16 13-1,-8 26-6,-4 34 3,-8 26 11,-8 17-20,4 0 10,8 100 9,8-13-19,16 2 20,-1-15-20,25-21 12,16-13 1,0-23-9,12-44 8,-8-16 5,-20-37-17,-12-10 13,-28-17 8,-12 4-21,-28-4 16,-12 14-16,-12 27 18,-20 22-16,4 48 21,-8 36-23,-4 43 21,13 27-21,23 23 6,32 20 7,16-13-1,44-7 0,35-29 0,37-25-8,4-35 15,20-41-18,16-23 13,4-40-3,-28-13-7,-29-14 13,-39-3-13,-40 4 6,-24 9 6,-20 24-11,-8 10 6,-8 29 8,4 14-19,5 27 11,-5 10 5,12 29-16,8 21 14,20 6 3,12-13-17,4-20 10,7-17 11,9-13-21,0-23 14,20-27 3,4-20-17,12-27 19,-20-23-19,-8-30 11,-24-6 3,-16 19-10,-12 14 7,-16 26 8,0 47-19,-8 20 16,8 17-12,-4 3 10,4 23-4,16 31-4,8 12 4,24 21 6,20-7-12,20-14 9,20-9 7,32-34-20,8-29 13,0-34-9,-21-34 7,-31-29 11,-28-20-22,-28 13 18,-32-7-18,-32 17 13,-28 20-2,-16 17-6,-7 30 7,-5 13 0,4 43-1,24 4-6,24 23 10,20 0 2,32-4-17,24-6 17,12-13-16,20-27 12,0-17 0,8-16-9,-4-17 9,7-10 4,9-3-17,12 13 16,0 26-11,-4 34 7,-12 23-2,-8 34 10,-20 16-20,-4 17 14,-28 13-9,-8 7 5,-16 0 3,-24-13 5,-20-4-17,-20-3 19,-16-17-20,-24-23 13,-16-30-9,4-27 8,16-23 1,13-40-9,19-43 10,8-40-2,8-17-7,0-43 19,56 183-23,0 0 2,0 0 14</inkml:trace>
    </iact:actionData>
  </iact:action>
  <iact:action type="add" startTime="73192">
    <iact:property name="dataType"/>
    <iact:actionData xml:id="d31">
      <inkml:trace xmlns:inkml="http://www.w3.org/2003/InkML" xml:id="stk31" contextRef="#ctx0" brushRef="#br0">19914 16815 0,'0'0'17,"0"0"-17,0 0 15,0 0 2,0 0-17,0 0 20,0 0-20</inkml:trace>
    </iact:actionData>
  </iact:action>
  <iact:action type="add" startTime="73406">
    <iact:property name="dataType"/>
    <iact:actionData xml:id="d32">
      <inkml:trace xmlns:inkml="http://www.w3.org/2003/InkML" xml:id="stk32" contextRef="#ctx0" brushRef="#br0">20733 16419 0,'0'0'1,"0"0"1,0 0 19,0 0-21,80 157 14,-24-34 15,-12 20-28,20 14-1,4 13 35,-68-170-35,184 453 9,-152-320 14,4-37-23,-16-12 5,0-31 8,-16-13 6,0-30-19,8-10 7,0-57 14,16 11-21,0-34 14,-4 3 5,12 4-19,-16 13 17,-8 13-17,12 11 17,-8 26-13,12 10 11,12 96-10,24-13 5,7 27 14,9 10-24,0-10 6,24-3 8,8-11-8,-16-29 9,-4-34-9,-20-36 8,-8-54-7,-28-29 2,-20-54 5,-16-50-10,-12-30 11,-16-26 1,0 6-15,0-3 18,-8 16-19,8 27 18,-12 41-15,12 55 14,16 54-16,-4 34 15,16 16-13,16 116 9,0 4-2,20 57 4,4 32-10,20 1 11,20 7 2,20-1-17,-16-9 14,-5-41-8,-11-36 4,-36-63 2,-24-34 7,-56-63-19,48 30 16,0 0-16,0 0 16</inkml:trace>
    </iact:actionData>
  </iact:action>
  <iact:action type="add" startTime="74149">
    <iact:property name="dataType"/>
    <iact:actionData xml:id="d33">
      <inkml:trace xmlns:inkml="http://www.w3.org/2003/InkML" xml:id="stk33" contextRef="#ctx0" brushRef="#br0">21740 17332 0,'0'0'2,"0"0"12,0 0-14,0 0 9,0 0 15,84 3-24,-24-20 11,48 7 0,24 0 6,40 7-16,36 0 20,3 3-21,9 10 6,20 3 17,0 10-23,-32-6 13,-9 16 21,-199-33-34,568 57 0,-568-57 13,0 0 2,0 0 2</inkml:trace>
    </iact:actionData>
  </iact:action>
  <iact:action type="add" startTime="75148">
    <iact:property name="dataType"/>
    <iact:actionData xml:id="d34">
      <inkml:trace xmlns:inkml="http://www.w3.org/2003/InkML" xml:id="stk34" contextRef="#ctx0" brushRef="#br0">23902 18424 0,'0'0'19,"0"0"-19,0 0 10,0 0 4,-80-50 10,64 37-24,4 13 7,8 0 11,-4 0-17,-4 13 12,12 1 1,0-8-14,0-2 14,56 2 7,-20-9-21,28 16 14,36-9-14,60 2 17,16-6-1,24-10-16,7-6 12,-7-8 4,0 11-13,16-10 14,-24 13-17,7 0 10,17 23 11,-24-3-20,20-3 8,-4 16 11,-33-6-20,-31-7 18,-32 6-16,-20-12 11,-40-1 2,-24 4-14,-24-11 10,-4-16 7,-88-3-18,-8-17 16,-24-23-5,-51-17-7,171 80 9,0 0 7,0 0-20</inkml:trace>
    </iact:actionData>
  </iact:action>
  <iact:action type="add" startTime="75703">
    <iact:property name="dataType"/>
    <iact:actionData xml:id="d35">
      <inkml:trace xmlns:inkml="http://www.w3.org/2003/InkML" xml:id="stk35" contextRef="#ctx0" brushRef="#br0">26144 17875 0,'0'0'0,"0"0"2,120 26 25,28 8-27,-4 2 17,-8 14-17,-13 13 14,-11-9-10,-20-1 9,-24 7 2,-32-10-9,-32-7 3,-32 7 0,-28 7 9,-32-4-18,-40-6 14,-71-4 2,199-43-16,0 0 10,0 0 14</inkml:trace>
    </iact:actionData>
  </iact:action>
  <iact:action type="add" startTime="76769">
    <iact:property name="dataType"/>
    <iact:actionData xml:id="d36">
      <inkml:trace xmlns:inkml="http://www.w3.org/2003/InkML" xml:id="stk36" contextRef="#ctx0" brushRef="#br0">8146 13335 0,'0'0'22,"0"0"-22,0 0 7,0 0 17,0 0-24,0 0 13,0 0 2,0 0-15,72-127 18,-44 87-18,8-6 19,8-4-19,24 0 16,35-10-11,21 3 7,0-26-2,64-20 0,16-4 6,-16 4-13,27 3 23,-3 20-26,-24 0 4,-4-3 17,12 13-21,-20 3 13,-1 7-8,13 27 6,-12 6 0,12 14 10,16-4-21,-17 17 13,21 17-9,4-7 5,-24 0 6,-20 27 3,3 3-18,-23 3 20,-28 27-20,12 13 17,4 14-17,-12 9 21,0 11-21,24 9 23,-17 18-23,1-14 11,-32-7 7,8 3-18,8 8 11,-4 9 5,-8-17-16,-16-6 21,4 17-21,0 19 12,-5-12 9,1-14-20,-20 16 11,-24 1-8,-16-14 7,-4-13 10,-12 23-21,-12-6 13,-24 6-9,0-27 7,-8 21 1,-8-4 7,-28-3-19,-24-10 15,-31-7-13,-9-16 41,4 26-43,-20-3 1,-20-20-1,12-20 20,0 3-20,9-3 15,-17-10-9,-12 7 12,12-18-17,-28-5 14,-4-14 3,-7-4-18,-13-2 5,-28-4 9,-16-27 3,9-3-17,-5-20 17,12 3-17,-12-19 16,1-14-4,-17-27-7,4 11 6,8-34 0,-3-20 8,7-7-18,-4-9 8,32-31 11,25-3-20,27 0 17,28-6-16,36-14 9,20 10 8,40 4-17,12-21 10,40 14 10,40 6-20,36-23 12,24-3-9,36 3 9,52-3 4,11 30-17,5 40 10,16 20 9,8 23-19,-24 43 32,-21 24-32,-23 33 0,-160-10 11,0 0 8,0 0-19</inkml:trace>
    </iact:actionData>
  </iact:action>
  <iact:action type="add" startTime="78558">
    <iact:property name="dataType"/>
    <iact:actionData xml:id="d37">
      <inkml:trace xmlns:inkml="http://www.w3.org/2003/InkML" xml:id="stk37" contextRef="#ctx0" brushRef="#br0">3782 13711 0,'0'0'9,"0"0"15,0 0-24,0 0 4,0 0 12,0 0 3,0 0-18,0 0 12,0 0 9,92-16-22,-40 2 0,4-16 16,40 0 1,24 7-5,0-27-11,-9 13 5,-15-26 4,-4-20 0,-16-4 11,-8-3-21,-24 7 13,-4 13 2,-16 14-15,-16-1 27,-12 17-27,-24 20 4,-24 0 15,0 13-19,-20 11 11,-8 19 8,-12 14-18,-3 9 10,-9 24 8,-20 20-19,16 43 13,0 1 1,16 32-8,20 17 3,16-10 11,16-13-20,16-26 15,36-15-9,40-22 3,8-14 2,44-16 11,32-47-22,28-33 5,36-47 4,31-24 2,5-32 12,-56-7-23,-20-24 10,-40 7 9,-36 14-19,-41 12 20,-19 11-20,-12 3 11,-12 100-7,0 0 10,0 0 0</inkml:trace>
    </iact:actionData>
  </iact:action>
  <iact:action type="add" startTime="79288">
    <iact:property name="dataType"/>
    <iact:actionData xml:id="d38">
      <inkml:trace xmlns:inkml="http://www.w3.org/2003/InkML" xml:id="stk38" contextRef="#ctx0" brushRef="#br0">5672 12625 0,'0'0'1,"0"0"-1,0 120 21,-4 7-21,-8 23 8,-4 3 3,-8 4 6,8-18-17,-8-12 21,8-34-21,-12-6 12,16-44 8,-4-3-20,-8-37 13,8-3-1,4-43-8,-23-10 8,15-4 4,-16-9-12,-8-11 12,20-3-12,-8-6 6,8 6 2,0 23 9,20-6-20,4 29 8,0 14-5,12 20 9,0 0 4,8 24-17,4 6 16,8 20 1,28 20-16,8 3 16,-9-10-17,17 10 13,4-3 6,28-10-19,4 7 12,-8-7 7,-16-17-19,-8-6 8,-16-11 15,-8-16-23,-20-16 4,-32-31 19,-20-29-22,-24-18 12,-12-12-8,-4-24 3,-24-27 12,8-3-19,-8 24 11,4-7 9,20 23-21,16 30 13,24 40-9,-8 23 9,20 14 1,4 3-10,0 0 11,32 80-1,32-24-13,16 31 14,4 0-11,8 29 7,8 7 7,4 11-13,-8-18 1,-4-16 7,-25-27 19,-11-6-32,-16-17 0,-16-23 5,-12-11 8,-12-16 4,-60-56-17,-8 2 13,-27-6 6,-25-23-19,8-24 15,8 11-11,16-17 13,12 9-14,20-9 7,-12 10 3,4-17-1,36-3-8,0 13 13,24 23-14,4 4 19,16 26-22,24 14 21,12 6-21,20 21 24,24 12-24,8 21 3,20 23 15,24 3-14,-1 27 4,-23 10 15,-44 20-23,-16 0 12,-48 20 2,-20-10-14,-32-10 19,-32-7-17,-36 14 18,-19-21-20,-13-6 12,4-13 0,8-21 2,40-22-10,36-34 11,32-27-2,52-23-10,-36 60 5,0 0 11,0 0-19</inkml:trace>
    </iact:actionData>
  </iact:action>
  <iact:action type="add" startTime="80562">
    <iact:property name="dataType"/>
    <iact:actionData xml:id="d39">
      <inkml:trace xmlns:inkml="http://www.w3.org/2003/InkML" xml:id="stk39" contextRef="#ctx0" brushRef="#br0">6787 13428 0,'0'0'1,"0"0"30,136-13-31,-28-4 0,-4-43 7,-4-30 5,-20-3-8,-24 0 12,-20 10-6,-32 9-5,-20 8 11,-20 16-12,-8 6 17,-20 18-20,-4 42 19,8-9-20,-20 40 10,12 13 13,0 6-23,12 24 15,20-7-15,24 14 12,24 3 4,12-20-16,20-17 16,12-36-2,8-11-13,8-39 19,4-47-20,16-23 21,-92 93-21,0 0 10,0 0 4</inkml:trace>
    </iact:actionData>
  </iact:action>
  <iact:action type="add" startTime="81023">
    <iact:property name="dataType"/>
    <iact:actionData xml:id="d40">
      <inkml:trace xmlns:inkml="http://www.w3.org/2003/InkML" xml:id="stk40" contextRef="#ctx0" brushRef="#br0">7838 11936 0,'0'0'15,"0"0"-15,-80 100 21,12 10-21,-12-14 13,16 4-2,16-20-7,13-20 8,23-16 3,24-34-12,27 3 10,29-10 6,12-13-19,4 0 13,20-20 0,4 7-9,0 10 10,-16 13 2,-16 13-16,-16 4 11,-28 19 7,-8 17-18,-24 21 16,-16 2-11,-24 8 3,-20 6 11,0-14-19,-16-3 11,-8-16 6,12-14-14,0-9 11,24-28 2,12-6-16,20-6 18,16-18-16,24-2 12,8-28-2,24-6-8,-56 60 7,0 0 7,0 0-18</inkml:trace>
    </iact:actionData>
  </iact:action>
  <iact:action type="add" startTime="81519">
    <iact:property name="dataType"/>
    <iact:actionData xml:id="d41">
      <inkml:trace xmlns:inkml="http://www.w3.org/2003/InkML" xml:id="stk41" contextRef="#ctx0" brushRef="#br0">8434 12442 0,'0'0'19,"0"0"-19,0 0 22,143-23-22,-35 3 7,-8-37 14,-8-6-21,0-10 17,-20-4-13,-8 7 7,-24 7 3,-24 13-11,-24 10 10,-12 13-1,-16 7-6,-16 0 6,-20 27 2,4 10-8,4 16 2,-4 10 14,-4 21-22,16 39 15,4-7-9,4 11 6,20-14 1,28-9-12,24-11 23,16 0-24,24-20 18,4-3-17,12-40 10,-4-3-5,16-17 16,12-13-22,4-27 14,-12-14-8,-12-5 2,8-31 7,-92 100-11,0 0 7,0 0 11</inkml:trace>
    </iact:actionData>
  </iact:action>
  <iact:action type="add" startTime="82529">
    <iact:property name="dataType"/>
    <iact:actionData xml:id="d42">
      <inkml:trace xmlns:inkml="http://www.w3.org/2003/InkML" xml:id="stk42" contextRef="#ctx0" brushRef="#br0">9644 12046 0,'0'0'30,"0"0"-30,0 0 0,0 0 9,0 0 5,0 0 6,72 113-20,-32-86 12,-4-7 2,12-14-14,16-9 18,4-14 8,16-16-25,8-20 0,0-17 5,-20-3 3,-8-4 4,-28-6 2,-32-4-15,-16 1 20,-20 12-19,-32 8 21,-28 2-22,-20 44 19,-8 4-19,12 26 20,0 30-20,4 30 21,16 30-21,13 13 17,35 0-16,24 4 12,44-21 4,15 11-16,21-24 9,16-13 5,0-40-8,12-17 8,-20-33-12,8-36 9,-12-31 1,0-19-6,-16-24 0,-12-37 8,-24 1-10,-12-11 10,-20-16 0,-16 10-15,-4 36 14,-16 41-7,8 36 7,4 26 5,12 44-19,4 10 16,20 30-16,4 47 13,12 33 4,16 30-17,28 16 14,24 34-8,16 17 16,-4-8-21,4 11 18,8-7-19,23-3 17,-127-210-17,0 0 20,0 0-20</inkml:trace>
    </iact:actionData>
  </iact:action>
  <iact:action type="add" startTime="83587">
    <iact:property name="dataType"/>
    <iact:actionData xml:id="d43">
      <inkml:trace xmlns:inkml="http://www.w3.org/2003/InkML" xml:id="stk43" contextRef="#ctx0" brushRef="#br0">9125 18328 0,'0'0'10,"0"0"10,0 0-20,0 0 12,0 0 8,0 0-20,-128-100 18,64 100-18,-4-7 12,0 14 0,-12 9 6,-16-29-18,-24 10 21,1-4-21,-1-20 18,-4-13-18,-24 0 23,-4-9-22,20-8 5,-4 4 11,17-4-11,19 10 9,20 7-11,28 17 14,24 10-18,16 9 19,12 21-19,0 0 14,68-4 4,-28 0-18,0 4 13,-8 10-7,20 9 9,12 24-9,-13 14 13,-3 15-18,-12 5 9,-12-4 10,-8 3-20,8-20 23,-20-13-23,8-23 7,-12-11 12,4-6-19,4-13 19,-8-7-18,0 0 15,-8-53 1,-12 16-17,-4-29 8,-4-8 4,-8-29 6,-20-30-18,-11-14 22,-1 11-21,-12-28 18,12 25-19,0 12 20,16 37-20,8 43 8,20 37 5,24 10-8,0 0 12,0 0 3,52 47-19,-12-14 6,28 7 4,44 10-3,32-13 8,-5 3-13,5-7 15,-4-19-18,4-4 21,-20 6-21,-28-6 12,-32-6 6,-20-11-18,-44 7 18,0 0-6,0 0-12</inkml:trace>
    </iact:actionData>
  </iact:action>
  <iact:action type="add" startTime="84786">
    <iact:property name="dataType"/>
    <iact:actionData xml:id="d44">
      <inkml:trace xmlns:inkml="http://www.w3.org/2003/InkML" xml:id="stk44" contextRef="#ctx0" brushRef="#br0">1780 17608 0,'0'0'22,"0"0"-22,0 0 10,0 0 2,0 0 5,0 0-17,0 0 22,0 0-21,0 0 14,0 140-13,8-77 19,16 14-21,4 3 28,12-3-27,4-8-1,32-15 12,-4-28-2,4-16 5,-4-20-9,-8-10 3,4-26 10,-28-11-19,-1 1 29,1-24-29,-16-7 1,-4-10 11,-8-12 4,-12 15-13,0 8 12,-16 22-10,4 31 23,8 20-28,-4 13 0,-4 0 14,12 0 3,0 70-17,20-24 11,20 38 9,20 12-20,-4 7 12,4-13 15,0-10-27,-8-16 0,4-18 15,-32-26-12,4-23 8,-4-27-1,-12-33 2,4-54 7,-12-6-18,4 10 10,-20 16 9,0 27-20,16 30 11,-8 10 10,-8 17-21,12 13 11,12 0 6,4 50-17,-4-7 13,28 27-8,12 27 6,4 2 11,-4-5-22,-8-18 6,-4-22 9,0 6-7,-28-24 6,-8-9-9,16-17 5,-20-10 5,-12 0 3,0-80-18,16 23 16,-4-46-15,8-14 9,8 4 8,-4 17-18,12 2 19,-9 31-19,-3 26 30,4 17-30,-12 14 0,20 6 16,-12 60-7,16-10 9,16 30-18,8 10 22,0 19-22,16-25 12,-12-18-5,-4-12 5,-20-41-7,-8-20 6,4-39-1,40-18 9,-56-2-19,44 16 15,-20-3 0,-20-11-15,8 34 13,-24-10 3,-28 17-14,16 40 13,0-1-11,0 11 11,20-17-4,8 13 3,36-19-13,20-34 15,20-27-10,4-20 3,-17-36 18,-11-10-26,-12 16-1,-20 4 20,-20 23-20,-28 24 21,-16 32-21,-12 31 11,-16 16 7,0 24-17,-31 29 11,-9 24 1,4 7-9,-4 3 18,48 6-22,16-16 14,32-6-9,8-8 6,48-6-1,28-20 10,20 10-20,4-30 14,3-13-9,17-44 19,-4-6-23,0-54 13,-20-33-13,-16 4 11,20-44 4,-28 20-16,-80 130 20,0 0-19,0 0 12</inkml:trace>
    </iact:actionData>
  </iact:action>
  <iact:action type="add" startTime="86313">
    <iact:property name="dataType"/>
    <iact:actionData xml:id="d45">
      <inkml:trace xmlns:inkml="http://www.w3.org/2003/InkML" xml:id="stk45" contextRef="#ctx0" brushRef="#br0">5373 16739 0,'0'0'0,"0"0"23,0 0-23,-28 126 0,-12 14 12,0 14 4,-24 9-14,20-30 12,-12-26 4,16-14-18,0-23 12,0-30 2,16-40 1,12 0-15,4-90 23,8 23-23,0-9 20,8-11-20,0 0 7,16-3 5,-8 14 7,8 26-19,-4 17 13,4 26 3,4 7-16,-4 40 15,16 0-12,4 26 13,20 8-13,8-4 10,4-17 3,-9-6-16,-19-14 12,-12-33 9,-12-33-21,-20-37 10,-8-30 13,-8 0-23,12 100 20,-40-187-20,0 34 5,0 23 6,5 37-1,7 40 2,12 23 1,4 26-8,12 4 5,12 100 7,16-3-14,-12 53 12,23 0 3,1 0-18,12 9 17,4 21-17,24 13 13,12-23-1,-8-7 13,-8-13-25,-8-30 0,-16-30 12,-32-23 2,0-27-9,-28-40 6,-16 0-1,-20-130 10,-24-3-20,-24-27 20,-20-33-19,20-4 11,-4 7-7,0 7 8,5 0 1,-5 26-11,16 31 9,36 29 1,4 14 6,44 0-19,40-24 11,32-3-7,16 4 10,-4 36 6,15 23-19,5 27 11,12 27-7,-8 13 8,-20 30-5,-12 10 13,-24 26-21,-40 44 13,-20 13 0,-36 0-11,-24 44 12,-24-20 0,-4-21-14,12-23 23,16-19-23,24-38 13,24-19 1,16-34-14,16-13 18,20-46-13,20 12 3,0 4 5,20 20 6,4 4-19,-12-8 12,-12 11-5,8 3 3,-8-10 6,4 0-11,12-23 9,-12-7-9,-4-14 7,-17-6-2,-15 4 15,-12-7-25,-24 9 3,-27 8 8,-13 6-1,-16 23 3,0 27 2,8 0-14,12 30 14,4 33-11,28-6 17,8 6-21,20-3 10,16-10 8,12 3-18,28-29 26,8-34-26,-76 0 17,0 0-16,0 0 14</inkml:trace>
    </iact:actionData>
  </iact:action>
  <iact:action type="add" startTime="87764">
    <iact:property name="dataType"/>
    <iact:actionData xml:id="d46">
      <inkml:trace xmlns:inkml="http://www.w3.org/2003/InkML" xml:id="stk46" contextRef="#ctx0" brushRef="#br0">6731 16752 0,'0'0'1,"0"0"-1,0 0 23,-88 67-23,44-11 10,0 1 11,24-14-21,16 1 12,4-28 9,24 1-21,4-10 10,28 3 11,12-10-21,24 13 11,-8 4 7,-4-1-18,-12 28 13,-24 6-8,-32 6 9,-32 14-8,-44 10 3,-52 20 6,-20 30-11,-32 0 9,13-17-6,55-60 5,32-23 2,56-66-8,12 36 6,0 0-1,0 0 6</inkml:trace>
    </iact:actionData>
  </iact:action>
  <iact:action type="add" startTime="88134">
    <iact:property name="dataType"/>
    <iact:actionData xml:id="d47">
      <inkml:trace xmlns:inkml="http://www.w3.org/2003/InkML" xml:id="stk47" contextRef="#ctx0" brushRef="#br0">7231 17075 0,'0'0'2,"0"0"13,0 0-4,0 0 10,164 140-21,-33-120 10,33-36 10,-164 16-20,0 0 6,0 0 7</inkml:trace>
    </iact:actionData>
  </iact:action>
  <iact:action type="add" startTime="88788">
    <iact:property name="dataType"/>
    <iact:actionData xml:id="d48">
      <inkml:trace xmlns:inkml="http://www.w3.org/2003/InkML" xml:id="stk48" contextRef="#ctx0" brushRef="#br0">12869 12592 0,'0'0'1,"0"0"20,0 0-21,0 0 7,0 0 5,0 0 8,0 0-20,0 0 22,16-103-21,-20 83 9,8 3 12,-4 7-20,12-23-2,4 0 32,24-17-30,12-44-1,12-15 6,4 15 3,28-16 13,32 20-23,28-3 18,-5-10-18,49 6 13,-8 17-7,-4 0 5,-4 27 2,7 7 3,-11 2-15,-4 1 13,12 13-7,-4-7 4,8-6 4,11 20-14,21 6 15,36 7-10,12-3 6,11-34 3,-3 34-15,32-11 17,-17 4-12,13-6 8,-32 13 11,4-1-24,-41 4 4,29 17 6,-20 6 2,48-6 0,-13 19-6,25-6 12,-36 14-18,7 2 11,-23-16 4,-12 20-10,-36-13 7,-20 6-1,-17-16 15,-19 10-26,0 6 0,32-3 15,4 13 2,28-13-17,-1 7 15,1-4-12,4-6 10,-8-7 4,-5-10-17,-7 0 16,-40-10-11,-40 6 3,16-6 4,-4 4 0,-20-8 1,-16 8-8,7 6 10,-3 6-10,4-9 4,-32 3 4,-12-3 8,-28-7-21,-16 6 6,-8-6 5,-8-6 3,0 9-9,0-6 6,-40-4 5,28-3-14,0-3 25,8 3-27,-8 10 5,-4-10 19,-4 6-24,12 4 19,-4 0-19,-16-10 11,8 0 8,4 0-19,12 4 18,-4-11-18,4 7 11,-12-3 5,-4-1-15,4 1 14,4 3 2,0-7-17,-16 11 18,0-11-18,-12 7 13,-4-6 7,-7-8-20,-17 1 14,0 3-10,0-17 7,0 4 2,4-4-8,-4 7 5,24-10 4,-4 24 5,20 9-19,16 4 16,8 9-15,4-2 11,0 9 6,40 7-18,-12-3 32,12 3-32,40 26 0,16 8 14,52 12-10,31-6 8,5-7-1,-24-9 12,-32-11-22,-12 0 3,-20-6 8,-28-14 3,-28 11-13,-12-18 9,-16-6 3,-12 7-3,-40-14 11,12 14-22,-40-4 5,-28 17 3,-36 27 13,-4 36-21,-28 17 13,-8 13 3,37 24-16,31 16 15,60 0-11,44-153 9,0 0 3,0 0-16</inkml:trace>
    </iact:actionData>
  </iact:action>
  <iact:action type="add" startTime="96261">
    <iact:property name="dataType"/>
    <iact:actionData xml:id="d49">
      <inkml:trace xmlns:inkml="http://www.w3.org/2003/InkML" xml:id="stk49" contextRef="#ctx0" brushRef="#br0">27611 11230 0,'0'0'21,"-80"20"-21,-40 0 21,-16 16-21,-24 11 18,-4 6-18,4 1 14,25 22-1,-13 18-8,0 19 4,0-10 14,24 4-23,4-7 4,8 36 12,-7 4-7,23 17 3,4-8-7,36 18 5,8 10 3,20 2 6,12 15-19,0-5 20,4 1-20,0 10 11,8-17 3,-4-6-11,8 3 13,12 0-14,12-14 14,8 7-12,16-13 7,8-10 0,12-10 14,12 20-25,4-4 4,11-16 8,13-3 1,8 6-1,-16 0-7,8 0 5,12 21 3,12-11-7,-12-7 5,-8-12 2,3 22 12,25-16-25,12-10 0,-8-13 12,8-4 2,32 0-9,-25-13 6,-3-7 2,16-13-9,-12-3 16,-12-7-20,4-14 12,8 1 2,19 0-10,5-21 27,4-6-31,-36-3 0,24-21 12,11 18-1,-23-24 10,12-17-21,24-3 7,-24-10 4,-4-13 0,-5-17 7,-7-10-18,-16-20 14,-8-10-10,-4-3 6,-8-7 3,-12-10 11,-8-20-24,15-13 14,-7 3-14,0-10 14,-4-23-10,8 10 10,8-4-2,-8-26-7,-32 33 6,-12 10 4,-20 1-2,-12-8-12,-24 24 20,-4 3-21,-12-7 13,-4-3-8,-8 11 18,-16-18-23,0-10 14,-12 1 10,0-14-24,-12-20 0,8 10 13,-8-9 0,-4-11 1,-8 13-14,-20-13 15,-8 21 2,-4 5-17,4-16 21,-16 21-21,-4 2 13,-7 14-9,-1 13 8,0 7 1,8 16 0,-36 7-8,4 20 6,16-13 13,-15 20-24,-5 16 4,-4 1 7,4 9 3,-24-16-9,4 6 4,12 4 4,-3 20 3,-9 9-16,-4 11 15,8-7 0,-12 13-15,16 1 14,-3 9 6,15 10-20,-24 1 17,8 12-17,12 21 25,-20 13-25,-3 13 6,-5 11 7,-20-1 2,16 20-15,16 24 23,0 3-23,17 23 13,31 3-9,24 54 9,28 33-1,40 51 3,56 49-15,68 56 15,104 61 5,107 20-20,-307-460 14,0 0-14,0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414">
    <iact:property name="dataType"/>
    <iact:actionData xml:id="d0">
      <inkml:trace xmlns:inkml="http://www.w3.org/2003/InkML" xml:id="stk0" contextRef="#ctx0" brushRef="#br0">26276 6750 0,'4'67'19,"-4"-67"12,0 0-30,0 0-1,-16 143 18,24-90-18,-4-6 10,8-4 14,0 7-24,4 7 14,12 6-13,8 14 12,0 3-1,0-11-6,0-2 6,-8-4 1,-8-13 0,4 4-13,-12-11 19,4 20-15,-8-3 5,-4 10 10,8-7-19,0-9 14,-4-4 2,0-14-16,-8 4 18,4 4-16,4-4 10,-8 0 3,-8 3-13,4 10 15,-4 14-12,4-7 4,-8 16 6,0-9 6,-4-7-21,-12 10 3,-8 16 20,-8 1-23,-12 0 13,0-1 6,4-6-19,0-17 16,12-6-16,0-10 12,8-4 5,-4-3-17,8-3 14,12-17 2,4 3-16,8-20 15,4 7 3,0-10-18,0 10 17,60-26-17,-32 9 13,8 7 2,-8 3-13,4 11 13,8-1 5,12 20-20,12 24 21,4 3-21,12 46 16,-12 31-16,-12 19 12,-16 18-2,0 35 8,-12 8-17,-17 53 9,-7-20 8,-4 49-18,0-6 15,-4 30 2,-7 7-17,-5 20 15,-8 3-12,8-10 13,0 0-12,-4-16 19,16 26-23,-8-24 17,12 1-16,12-20 10,4-27 10,28-33-21,43-14 11,41-39 5,16-24-16,16-7 14,32-49 7,12-34-21,-1-49 15,13-41-15,-40-83 18,-176 90-13,0 0 2,0 0 10</inkml:trace>
    </iact:actionData>
  </iact:action>
  <iact:action type="add" startTime="7883">
    <iact:property name="dataType"/>
    <iact:actionData xml:id="d1">
      <inkml:trace xmlns:inkml="http://www.w3.org/2003/InkML" xml:id="stk1" contextRef="#ctx0" brushRef="#br0">25980 6847 0,'0'0'1,"0"0"22,0 0-23,84-64 17,-44 21-16,-4 3 8,-8-3 9,-12 0-18,-8-4 13,-16 20 6,-8 1-19,4-8 14,-4 18-10,16-1 26,0 4-29,0 3-1,4 0 26,8-7-26,12 7 6,-8 3 4,12-16 1,12 10 8,12-17-18,4 10 17,8-7-18,-4 4 12,8-20 0,0 19-7,-8-6 11,-12 0-12,-9 14 9,-3-11 0,-8 14-8,0-14 10,-12 20-12,8 1 8,0-4-1,-8 3 15,-12-3-25,-4 17 5,0-1 7,0 8 4,-56-8-15,28 1 15,0 3-12,0 3 9,-8 4 4,-3 13-17,-5 10 20,-24 23-20,-28 24 11,-28 6 12,-4 0-23,12 11 13,24-8-10,24-9 8,28-11 2,28-19 10,40-20-21,-28-37-2,0 0 10,0 0 4</inkml:trace>
    </iact:actionData>
  </iact:action>
  <iact:action type="add" startTime="8856">
    <iact:property name="dataType"/>
    <iact:actionData xml:id="d2">
      <inkml:trace xmlns:inkml="http://www.w3.org/2003/InkML" xml:id="stk2" contextRef="#ctx0" brushRef="#br0">26871 6860 0,'0'0'17,"0"0"-17,0 0 9,0 0 15,0 0-24,0 0 11,92 17 7,-52-17-18,20-10 13,16 3 4,-8-6-17,12 6 21,0-16-21,28-24 6,-16 4 7,-8-4 4,-16-6-17,-12-7 13,-5 17 4,-23-7-17,-16 16 15,-12 8-10,-36 9 7,20 0-3,-27 17 4,-21 0-1,-16 17-7,-28 13 14,0 7-19,-4 16 15,8 14-9,8 29 5,16 7-2,12 4 5,24-17 1,32-7-15,28 0 17,36-6-15,16 3 13,16-20 4,8 0-19,4-13 14,20-31-11,0-16 10,0-23-1,-8-17 6,-13-33-18,-11-14 12,4-6 12,-4-10-22,-4 3-2,0 10 22,-24-24-21,-16 24 11,-12 7-7,-12 23 12,-4 14-12,-12 19 5,0 27 0,0 0 6,-16 0-12,0 0 10,-8 57-10,-4-1 10,-8 31 4,-4 23-17,-16 13 23,-12-3-24,4-17 22,8-3-20,12-17-2,16-16 14,4-14-9,8-46 5,16-7 1,4-73 3,8 3-10,12-7 11,-4-23 5,12 7-20,0-17 12,-4 20 2,8 30-14,-8 27 21,4 23-21,4 10 13,8 70-2,8 0-7,0 13 5,4-3 16,-4-4-25,8 1 12,4-4-8,-12 4 11,0-17-5,-8-37 9,-16-29-19,-16-28 17,-8-16-16,-4-33 8,0-7 7,8-33 1,-8 123-17,0 0 18,0 0-17</inkml:trace>
    </iact:actionData>
  </iact:action>
  <iact:action type="add" startTime="9953">
    <iact:property name="dataType"/>
    <iact:actionData xml:id="d3">
      <inkml:trace xmlns:inkml="http://www.w3.org/2003/InkML" xml:id="stk3" contextRef="#ctx0" brushRef="#br0">28957 6307 0,'0'0'7,"0"0"14,0 0-21,12 157 11,4-47 19,0 43-29,12 13-1,-12-2 16,4 15-11,-4 15 8,0 5-7,0 18 4,-4-14 6,8-23-12,-4-17 9,0-6 0,8-31-7,4-33 4,-4-33 4,-8-13-11,8-47 14,-20-30-11,-4-17 3,-16-36 12,-4-40-21,0-30 10,-4 3 4,-4-3-8,4-41 3,-4 11 14,-12 7-23,0-17 15,12 13-15,-4 7 14,4 19-8,-8-2 6,8 13-3,-12 16 8,16 24-16,8 19 14,-7 31 2,19 7-17,4-8 19,15 14-19,9-10 13,4 0-2,24 0 6,16 7-17,0 10 16,12 16-14,0 17 12,-12 13 0,-12 24-12,0 40 12,-16 19 0,-16 31-10,-20-7 7,-20-4 7,-12-6-17,-24-6 12,-16-5 6,-12-9-19,0-30 14,8-23-10,8-27 9,24-23 0,24-37-8,28-24 8,20-36 0,-32 110-13,0 0 15,0 0 6</inkml:trace>
    </iact:actionData>
  </iact:action>
  <iact:action type="add" startTime="11494">
    <iact:property name="dataType"/>
    <iact:actionData xml:id="d4">
      <inkml:trace xmlns:inkml="http://www.w3.org/2003/InkML" xml:id="stk4" contextRef="#ctx0" brushRef="#br0">27842 15310 0,'0'0'16,"0"0"-16,28-150 26,-16 54-26,4-8 20,8 44-18,-12 30 6,0 30 12,4 30-20,0 40 29,20 27-29,20 63 0,-12 10 8,20-7 5,-12-30 8,4-3-20,-16-30 5,0-17 9,-8-30-8,4-36 10,-20-17-17,8-20 15,-8-27-8,-4-39 4,-8-34 9,16-50-19,-16-23 6,4-10 11,-4-7-17,8 13 8,4 34 4,-4 27 5,-8 32-18,8 28 15,-4 19-10,-4 24 6,0 10 7,8 19-18,-16 4 13,16 57 6,-12-14-19,0-13 10,4 7 12,-4-37-22,0 0 14,0 0-14</inkml:trace>
    </iact:actionData>
  </iact:action>
  <iact:action type="add" startTime="12242">
    <iact:property name="dataType"/>
    <iact:actionData xml:id="d5">
      <inkml:trace xmlns:inkml="http://www.w3.org/2003/InkML" xml:id="stk5" contextRef="#ctx0" brushRef="#br0">28881 15743 0,'0'0'0,"0"0"18,0 0-18,0 0 14,0 0 8,0 0-22,0 0 12,28 97 7,-8-74-18,-12 14 8,16 3 7,12 6-16,8-9 29,20-7-28,4-27-1,4-10 15,-8-29-10,-8-4 7,-20-23-5,-4 3 13,-28-7-19,-4-10 15,-4 1-9,-24-1 4,-12 1 14,-4 2-24,-16 28-1,12 9 15,-28 27-10,4 13 7,-8 11 0,12 19-8,12 4 19,16 6-23,5 30 14,11-13-9,16 3 9,12-3 4,20 7-18,4-20 6,11-1 10,5-2-2,8-4-10,4-14 9,0-13-7,-4-13 6,-12-23 10,-40 23-22,0 0 3,0 0 27</inkml:trace>
    </iact:actionData>
  </iact:action>
  <iact:action type="add" startTime="12857">
    <iact:property name="dataType"/>
    <iact:actionData xml:id="d6">
      <inkml:trace xmlns:inkml="http://www.w3.org/2003/InkML" xml:id="stk6" contextRef="#ctx0" brushRef="#br0">29793 15243 0,'0'0'20,"0"0"-20,0 0 6,0 0 18,0 0-24,0 120 20,8-46-20,0 19 7,7 23 5,-7-19 7,-4 0-19,0-7 18,4-27-17,-20 13 15,8-19-8,4-20 3,16-31-4,0-6 4,-12-60 3,4 0-10,8-16 9,-4-14-6,12-50 10,4 10-12,0 10 13,-4 17-17,8 26 18,-4 37-19,8 4 18,-4 36-18,4 30 13,8 13 15,-16 34-28,8 16 1,-16 3 13,4 14-6,-8-16 5,-4-8-4,0-16 6,-4-17-14,-4-29 11,-16-24 6,12 0-17,0 0 4,0 0 20</inkml:trace>
    </iact:actionData>
  </iact:action>
  <iact:action type="add" startTime="13375">
    <iact:property name="dataType"/>
    <iact:actionData xml:id="d7">
      <inkml:trace xmlns:inkml="http://www.w3.org/2003/InkML" xml:id="stk7" contextRef="#ctx0" brushRef="#br0">30588 15716 0,'0'0'9,"0"0"11,0 0-20,124 40 29,-40-23-29,-5 0 0,1-7 27,-12-7-27,-12-20 7,-8 7 2,-16-3 2,-8-7 5,-24 20-16,0 0 13,0 0-4</inkml:trace>
    </iact:actionData>
  </iact:action>
  <iact:action type="add" startTime="13652">
    <iact:property name="dataType"/>
    <iact:actionData xml:id="d8">
      <inkml:trace xmlns:inkml="http://www.w3.org/2003/InkML" xml:id="stk8" contextRef="#ctx0" brushRef="#br0">31559 15800 0,'0'0'1,"0"0"22,0 0-23,0 0 6,84-30 7,-32-4 9,4-6-22,0-20 17,-1-13-11,-15-7-1,0 14 10,-16 16-11,-12-4 13,-8 18-10,-20 19 4,0-6-6,-24 26 11,-12 17-12,-15-3 6,-13 39 9,-4 28-19,-8 29 27,8-3-27,12-7 8,24-6 11,12-1-18,32-6 17,20 0-17,36-7 17,4-13-17,8-20 26,20-26-27,8-28 1,16-22 14,3-28-8,-111 54 5,0 0 3,0 0-15</inkml:trace>
    </iact:actionData>
  </iact:action>
  <iact:action type="add" startTime="14154">
    <iact:property name="dataType"/>
    <iact:actionData xml:id="d9">
      <inkml:trace xmlns:inkml="http://www.w3.org/2003/InkML" xml:id="stk9" contextRef="#ctx0" brushRef="#br0">32614 15477 0,'0'0'22,"0"0"-22,-56 96 32,8-6-32,4 17 0,-24 9 17,12 4-17,-4-10 21,12-17-21,0-23 9,16-6 10,8-28-19,0-19 15,20-17-8,4 0 6,12-93 2,16 3-14,0-24 14,8-19 3,0 7-18,0 12 7,8 8 15,-4 32-22,-4 21 16,-4 43-15,-8 14 18,4 22-19,-4 21 12,4 13 6,12 23-18,12 27 14,-8 17 5,8-1-19,0-9 13,-4-21-7,11 1 7,-3-31 0,0-6-9,-16-26 12,-12-21-10,-4-43 6,-32-27-5,8 57 5,0 0 10,0 0-21</inkml:trace>
    </iact:actionData>
  </iact:action>
  <iact:action type="add" startTime="14690">
    <iact:property name="dataType"/>
    <iact:actionData xml:id="d10">
      <inkml:trace xmlns:inkml="http://www.w3.org/2003/InkML" xml:id="stk10" contextRef="#ctx0" brushRef="#br0">33129 15313 0,'0'0'1,"0"0"20,0 0-21,8 140 21,0-23-21,12-1 13,-4 28 11,8 22-24,-8 1 6,0-11 9,8 7-10,-12 1 19,4-24-24,-4-34 4,4-23 10,-16-33-6,12-23 10,-24-27-18,-4-93 18,-12-51-12,-8-29 3,4-30-2,-16-23 12,4-1-19,-8 11 21,0-8-21,24 35 12,16 32 5,20 24-17,12 46 16,16 14-9,0 40 6,-4 23-7,8 10 8,4 26-4,-8-2 9,4 2-19,12 18 13,-8 22-8,12-9 5,-4 19 9,-8 21-19,-20 50 18,-24-4-18,-28 7 14,-28-20 2,-24-7-16,-16-30 15,96-93-11,0 0 8,0 0 2</inkml:trace>
    </iact:actionData>
  </iact:action>
  <iact:action type="add" startTime="15686">
    <iact:property name="dataType"/>
    <iact:actionData xml:id="d11">
      <inkml:trace xmlns:inkml="http://www.w3.org/2003/InkML" xml:id="stk11" contextRef="#ctx0" brushRef="#br0">27946 15227 0,'0'0'15,"0"0"-15,0 0 10,0 0 10,0 0-19,0 0 12,0 0 2,0 140 8,4-37-22,8-3-1,-12 23 18,4 14-17,4 12 9,-8-9 3,0 0-6,0-23 4,0-24 3,0-33-10,0-3 11,0-17-6,0-24 2,0-16 4,0 0-15,0 0 22</inkml:trace>
    </iact:actionData>
  </iact:action>
  <iact:action type="add" startTime="20125">
    <iact:property name="dataType"/>
    <iact:actionData xml:id="d12">
      <inkml:trace xmlns:inkml="http://www.w3.org/2003/InkML" xml:id="stk12" contextRef="#ctx0" brushRef="#br0">29661 10797 0,'0'0'9,"136"0"12,51 0-20,33-3 8,-16-1 15,-32 1-24,0-7 12,-9 0-7,-15 3 8,-16-3 4,-8 4-17,-12-4 25,-4-4-24,-4 8 3,-20-1 5,-16 7 6,-5 0 0,-11 0-14,-8-7 16,-4 7-15,-8 0 12,-8 0 2,-12 0-16,0 0 17,0 0-14,-8 7 24,-4-7-26,12 7 0,-12-7 15,12 3 0,-12 10-16,0-19 30,0 12-30,4 1 0,4-7 19,-8 0-19,0 0 11,0 7 4,0-7 4,0 0-19,0 0 8,0-7 1,0 0 4,0 1 5,-68 6-18,36-4 12,-4 8 2,-12-4-14,-12-4 21,-15 1-20,-29-4 11,4 4 1,-16 3-9,-12-7 28,-28 14-32,4-4 1,-20 17 11,-7 0-6,-5 4 8,32-8-10,4 8 9,-16-4 4,16-4-16,13-6 15,-9 4-11,-4-8 5,12 11 7,0-4-15,-24-3 13,-4 10-10,13-3 5,3 9 5,0-2-9,0 16 9,24-4-11,8 1 10,36-17-8,12 7 7,24-4 5,16-16-18,28-7 19,0 0-19,68-7 26,-28-10-26,0 17 6,0-6 2,12-8 15,8-6-23,28 7 25,-4-20-25,28-1 0,48 18 26,12-24-26,7 23 14,-179 17-11,0 0 9,0 0 7</inkml:trace>
    </iact:actionData>
  </iact:action>
  <iact:action type="add" startTime="21432">
    <iact:property name="dataType"/>
    <iact:actionData xml:id="d13">
      <inkml:trace xmlns:inkml="http://www.w3.org/2003/InkML" xml:id="stk13" contextRef="#ctx0" brushRef="#br0">31687 10197 0,'0'0'1,"0"0"12,0 0 6,0 0-18,-80-6 10,80 6 11,0 6-21,0 1 17,48 0-18,-28 9 12,40 14-4,28 14 8,19 16-15,9 3 18,4 13-18,4-2 12,12-14 10,-16 6-23,-24-22 6,-28-14 4,-12-10 3,-28 0-7,-8-14 5,-16-6 1,-4 7 7,0-7-19,-44-7 8,8 14 9,-4 0-13,-4-1 6,-12 24 12,-8 10-21,-28 13 4,-8 31 6,0 6 4,12 13-10,8-13 5,28-14 3,12-22 3,12-8-16,16-6 13,12-13 3,12-7-16,0-3 18,4-11-15,8-6 8,-20 0 7,-4 0-18,0 0 32,0 0-32</inkml:trace>
    </iact:actionData>
  </iact:action>
  <iact:action type="add" startTime="28040">
    <iact:property name="dataType"/>
    <iact:actionData xml:id="d14">
      <inkml:trace xmlns:inkml="http://www.w3.org/2003/InkML" xml:id="stk14" contextRef="#ctx0" brushRef="#br0">28530 11743 0,'0'0'22,"0"0"-22,0 0 8,0 0 14,0 0-22,0 0 9,84-40 15,-84 37-24,0-1 10,0 4 12,0 0-21,0 0 0,0 0 24,0 0-25,0 0 20,-40 10-20,40-6 15,0-8-15,0 4 13,0 10 1,0 4-1,0-1-13,8 3 20,4 21-20,-8 6 32,8 14-32,0 13 1,4 37 12,0 12 3,-8 11-16,4-20 12,-12-3 6,0-14-17,-12-13 13,12 10-9,-12-20 8,0-10-2,0-10-6,8-17 14,4-16-19,-8-11 28,8-2-28,-4-4 3,8 0 19,-8 0-21,4 0 14,0-43 5,12 9-20,-8 8 6,8-11 2,-4 0 5,12-26-8,-20 63 6,0 0 4,0 0-14</inkml:trace>
    </iact:actionData>
  </iact:action>
  <iact:action type="add" startTime="28763">
    <iact:property name="dataType"/>
    <iact:actionData xml:id="d15">
      <inkml:trace xmlns:inkml="http://www.w3.org/2003/InkML" xml:id="stk15" contextRef="#ctx0" brushRef="#br0">29217 12536 0,'0'0'1,"0"0"16,0 0-17,0 0 11,0 0 10,0 0-21,0 0 9,0 0 5,0 0 6,0 0-19,0 0 13,0 0-14,0 0 17,0 0-16,0 0 14,0 0 0,0 0-14,0 0 14,0 0 3,0 0-17,0 0 12,0 0 0,0 0-13,120 10 24,-80-17-23,0 4 12,12-1-12,-8-2 23,12-11-23,-4 17 15,-8 0-16,4-7 11,-16 7 5,8 0-12,-1 7 10,-15-7-9,-8 0 8,-4 0-3,0 10 10,-8-20-20,-4 27 16,0-17-16,0 0 17,0 6-5,0-6 3,0 0-15,0 0 15,0-6-13,0-18 12,0 14 2,12-30-16,-12 40 15,0 0-1,0 0-14</inkml:trace>
    </iact:actionData>
  </iact:action>
  <iact:action type="add" startTime="29390">
    <iact:property name="dataType"/>
    <iact:actionData xml:id="d16">
      <inkml:trace xmlns:inkml="http://www.w3.org/2003/InkML" xml:id="stk16" contextRef="#ctx0" brushRef="#br0">30200 12049 0,'0'0'9,"0"0"11,0 0-20,0 0 15,-80-13 5,64-10-20,16 3 12,16-10 8,0 13-20,12-13 10,12 10 4,20-3-14,0-7 21,4 16-21,4-2 12,-12 16 16,-4 13-27,0 4-1,-12 19 24,-12 14-24,-12 14 14,-16 16-14,-16 13 11,-20 0 8,-8 14-19,-8-21 10,-4-2 14,4-15-24,8-12 12,8-17-7,12-7 8,20-19-1,4-4-8,0-10 8,52-14 2,-24 4 9,12-16-23,0 9 0,4 0 14,4 4 1,-4 10-10,12-4 6,0 0 4,8 7-14,-13 7 9,-7-7 6,8 10-11,-24-3 6,0 13 8,-4-14-19,-8-2 13,-4 2 9,0 1-22,-8-7 13,-4 7-13,0-7 22,0 10-22,0-10 15,0-10 5,0 0-20,0 10 6,0 0 2,0 0 5</inkml:trace>
    </iact:actionData>
  </iact:action>
  <iact:action type="add" startTime="30593">
    <iact:property name="dataType"/>
    <iact:actionData xml:id="d17">
      <inkml:trace xmlns:inkml="http://www.w3.org/2003/InkML" xml:id="stk17" contextRef="#ctx0" brushRef="#br0">31479 12526 0,'0'0'2,"0"0"15,0 0-17,0 0 7,0 0 7,0 0 9,0 0-22,84 0 16,-56 0-17,0 0 9,8-7 9,-4 14-18,8-14 21,0 14-21,0-7 30,-4 6-29,-17-2 0,5-1 6,-12 0 4,0 4 1,-8 6 0,-4-9-6,0 2 4,0 1 3,0-1-2,0-6-8,0 0 17,0 0-20</inkml:trace>
    </iact:actionData>
  </iact:action>
  <iact:action type="add" startTime="30964">
    <iact:property name="dataType"/>
    <iact:actionData xml:id="d18">
      <inkml:trace xmlns:inkml="http://www.w3.org/2003/InkML" xml:id="stk18" contextRef="#ctx0" brushRef="#br0">32090 12526 0,'0'0'18,"0"0"-18,0 0 19,0 0-19,84 76 14,-60-66-4,0-10 10,-24 0-20,0 0 11,0 0 13</inkml:trace>
    </iact:actionData>
  </iact:action>
  <iact:action type="add" startTime="31152">
    <iact:property name="dataType"/>
    <iact:actionData xml:id="d19">
      <inkml:trace xmlns:inkml="http://www.w3.org/2003/InkML" xml:id="stk19" contextRef="#ctx0" brushRef="#br0">32450 12519 0,'0'0'1,"0"0"12,0 0 3,0 0-16,112 43 15,-68-46-11,-4-4 10,-40 7 4,0 0-18,0 0 15</inkml:trace>
    </iact:actionData>
  </iact:action>
  <iact:action type="add" startTime="31291">
    <iact:property name="dataType"/>
    <iact:actionData xml:id="d20">
      <inkml:trace xmlns:inkml="http://www.w3.org/2003/InkML" xml:id="stk20" contextRef="#ctx0" brushRef="#br0">32762 12536 0,'0'0'22,"0"0"-10,108 49 3,-53-19-15,-27-16 15,-28-14 0,0 0-15,0 0 16</inkml:trace>
    </iact:actionData>
  </iact:action>
  <iact:action type="add" startTime="31657">
    <iact:property name="dataType"/>
    <iact:actionData xml:id="d21">
      <inkml:trace xmlns:inkml="http://www.w3.org/2003/InkML" xml:id="stk21" contextRef="#ctx0" brushRef="#br0">30700 13162 0,'0'0'7,"0"0"10,0 0-17,0 0 19,0 0-19,0 0 15,0 0 7,40 120-22,-12-44 8,0 1 14,12-11-21,3-6 2,5-10 17,-16-23-19,4-14 21,-4-13-22,-8-30 12,-8 10 3,4-20-15,-4-3 17,-12-14-10,4 1 5,-4 16-6,-4 3 7,0 21-1,8 9-9,-8 7 18,4 0-21,12 73 15,12-10-8,8 7 2,4 17 9,4 36-18,-16 10 23,-8 4-23,-16 6 7,-8-16 8,-28 9 3,-12-22-17,-12-21 12,0-30-10,4-26 14,0-24-14,0-26 14,20-17-10,8-30 3,12-10 6,12-30-15,24-13 14,8 0-4,32-17-7,4 0 7,36 3 6,-8 27-16,0 20 11,-4 14 7,-12 26-19,-36 43 10,0 20 8,-24 31-15,-16 26 11,-4 10-8,0 9 2,12-5 8,4-18-11,0-19 7,8-20-2,12-14 3,-4-20-8,19-26 14,1-17-19,-12-10 13,4-30 4,-16-13-17,-16-10 14,-12 6 1,-12 14-14,-12 23 10,-8 23 13,-20 14-24,-4 29 5,-19 18 7,15 19-3,-4 10 3,20 47 2,16-3-8,16 6 4,16 4 10,32-21-20,4-12 11,28-24 11,12-11-22,-13-15 11,5-34-9,-4-7 10,-4-19 6,-20-14-18,-8-30 12,-8-14 11,-16-12-23,-8-4 13,-4 23-11,0 14 33,-12 13-35,8 30 1,-8 30 9,-4 0-5,4 30 21,12-3-26,-12 13 14,12 13-12,0 17 12,12-3-10,16-11 11,-4-3-6,16-23 11,0-23-20,8-17 11,0-30 7,-8-13-18,-20-10 19,-8-4-19,-4 4 14,-16-7-10,8 13 10,-4 10 2,-4 21-16,8 12 16,-4 14-5,4 0 3,0 70-13,12-13 19,4 10-20,-4 39 13,4-9 15,-4 6-28,0-10 0,0-16 19,-8-30-19,4-17 17,-8-30-17,0 0 21,-8-70-21,8 3 11,0-26 3,12-27 5,4-3-19,8-1 10,16 4 6,0 7-12,-8 10 10,16 13-11,-8 37 12,-12 23-11,4 30 9,3 20-3,5 46 4,0 14-8,-40-80 5,0 0 7,0 0-18</inkml:trace>
    </iact:actionData>
  </iact:action>
  <iact:action type="add" startTime="33341">
    <iact:property name="dataType"/>
    <iact:actionData xml:id="d22">
      <inkml:trace xmlns:inkml="http://www.w3.org/2003/InkML" xml:id="stk22" contextRef="#ctx0" brushRef="#br0">33153 13435 0,'0'0'11,"0"0"7,0 0-18,-84 43 23,48-33-23,0 23 11,4 4 5,16-7-16,4 0 28,24 10-28,16-13 16,0 9-16,24 4 27,-4 7-27,0-1 0,-16 8 16,-8 12-11,-20-2 11,-8 9-13,-12-6 9,-32-7 1,-12-4-8,-32-6 17,-39-37-22,131-13 18,0 0-18,0 0 9</inkml:trace>
    </iact:actionData>
  </iact:action>
  <iact:action type="add" startTime="38425">
    <iact:property name="dataType"/>
    <iact:actionData xml:id="d23">
      <inkml:trace xmlns:inkml="http://www.w3.org/2003/InkML" xml:id="stk23" contextRef="#ctx0" brushRef="#br0">31575 5891 0,'0'0'22,"0"0"-22,-104 120 19,8 6-19,0 7 10,-12-13 14,16-3-24,-8 10 8,-4 6 8,-3 0-16,-1-6 15,12-28 1,16-5-16,24-24 16,16-14-14,16-12 13,8-14 0,16-20-15,12-7 17,4-3-2,12-27-15,0 1 18,0-14-18,-4 3 14,4-6 4,0 3-18,0-4 16,-4 8-14,8-1 22,-8 14-23,0 0 22,0 9-23,-8-9 3,0 16 16,0-3-19,-4 4 16,0-1 1,-12 7-17,4 0 14,4-3 2,-8 3-16,0 0 18,0 0-18</inkml:trace>
    </iact:actionData>
  </iact:action>
  <iact:action type="add" startTime="39035">
    <iact:property name="dataType"/>
    <iact:actionData xml:id="d24">
      <inkml:trace xmlns:inkml="http://www.w3.org/2003/InkML" xml:id="stk24" contextRef="#ctx0" brushRef="#br0">30636 7513 0,'0'0'18,"0"0"-18,0 0 22,0 0-22,0 0 11,0 0 7,0 0-16,0 0 13,0 0 1,0 0-9,0 0-7,0 0 12,0 0 5,0 0-10,76 76 4,-32-29-3,8 6 0,-1 31 3,9 19 0,8 17-4,-4-20 13,0 16-20,-8-2 14,0 9-9,0-20 13,-4 4-17,4-21 15,-4-23-12,-12 4 8,0-20-2,-12-4 7,-4-13-17,-4-10 15,-8-3 3,0-14-18,-12-3 21,0 0-21,0 0 14,0 0 0,0 0-13,0 0 19,0 0-20,0 0 21,0 0-21,0 0 20,0 0-19,-32-47 9,32 47 6,-12 0-16,12-10 15,0 10 5,0 0-20,0 0 15,0 0-15,0 0 15,0 0 6,0 0-21,0 0 13,0 0-13,0 0 13,0 0 7,0 0-19,0 0 12,0 0 0,-16-13 0,4-17-12,-12-23 18,24 53-18,0 0 9,0 0 13</inkml:trace>
    </iact:actionData>
  </iact:action>
  <iact:action type="add" startTime="47020">
    <iact:property name="dataType"/>
    <iact:actionData xml:id="d25">
      <inkml:trace xmlns:inkml="http://www.w3.org/2003/InkML" xml:id="stk25" contextRef="#ctx0" brushRef="#br0">31807 5268 0,'0'0'19,"0"0"-19,0 0 20,0 0-20,0 0 11,-28 93 4,28-60 6,0 1-21,12 2 18,16 1-18,-4-7 12,15 7 6,-7-4-17,20-3 11,-8-17-5,12-3 1,-4-20 10,-4-13-17,-8-20 14,-12-4 2,0-3-16,-8-3 9,0-14 8,-8 14-18,-12 0 17,-8-7-17,-8 0 13,-24 0 4,0 13-17,-12 10 16,-4 7-11,-8 14 8,-4 32-5,-4-2 17,5 19-25,27 4 4,12 13 22,28 0-26,28 16 4,4-6 17,19 7-21,1-17 19,12-4-19,-4-2 11,-20-11 7,0-13-17,-12 3 15,-4-23-11,-24 0 2,0 0 10,0 0-1</inkml:trace>
    </iact:actionData>
  </iact:action>
  <iact:action type="add" startTime="47671">
    <iact:property name="dataType"/>
    <iact:actionData xml:id="d26">
      <inkml:trace xmlns:inkml="http://www.w3.org/2003/InkML" xml:id="stk26" contextRef="#ctx0" brushRef="#br0">32482 5008 0,'0'0'13,"0"0"5,0 0-18,0 0 11,-16 133 9,4-73-20,8 17 12,-8-17 10,12-4-21,4-9 2,8-10 7,16-11-1,0-19 0,12-7 2,8-17 5,-4-13-12,8-6 7,-20-24 8,4 0-19,-8-3 12,-12-24 5,8 10-16,-20 7 10,-4-3 6,8 17-12,-8 6 1,4 26 15,-4 14-21,0 10 10,-4 0 11,-8 0-20,12 60 9,-12-26 7,16 9-16,16 20 16,-4 27-15,11-7 12,1-9 6,12-8-20,0-12 12,0-8-7,0-19 4,-8-21 8,0-22-14,-16-14 14,0-13-14,-4-24 8,0-20 10,-8-13-21,4-10 10,0 1-2,4-8 19,-4-3-26,-4-6 1,-8 19 20,-20 47-22,8 17 18,0 36-17,4 7 9,0 0 6,4 93-12,8-6 9,8 33 5,8 3-18,0 20 10,8 10 10,0 11-20,-12-28 12,-4-19 5,0-34-17,-8-26 14,-12-21 3,-16-36-17,0-16 15,0-28 2,-8-16-17,8-6 13,0-7-8,0 3 5,4 6 13,12-2-23,12 22 12,20 11-7,0 16 2,16 7 11,8 4-14,8-4 11,28-4-11,20 11 7,4 0 4,0-14-11,-20 17 7,-40 0 6,-44 10-15,0-10 13,0 0 0,0 0-15</inkml:trace>
    </iact:actionData>
  </iact:action>
  <iact:action type="add" startTime="48811">
    <iact:property name="dataType"/>
    <iact:actionData xml:id="d27">
      <inkml:trace xmlns:inkml="http://www.w3.org/2003/InkML" xml:id="stk27" contextRef="#ctx0" brushRef="#br0">32726 6057 0,'0'0'22,"0"0"-22,0 0 6,0 0 6,0 0 7,0 0-19,0 0 21,0 0-21,-112 4 13,60-1-3,-4 10 6,-12 11-16,-12-8 20,12 14-20,0 7 15,16-10 0,12-14-14,12 7 15,4-4-14,12-9 10,8-14 5,4 14-16,0-14 14,0 7 0,0 0-15,0-6 17,64-4 0,-44-10-17,16-3 10,8-7 9,-44 30-19,0 0 17,0 0-17</inkml:trace>
    </iact:actionData>
  </iact:action>
  <iact:action type="add" startTime="49188">
    <iact:property name="dataType"/>
    <iact:actionData xml:id="d28">
      <inkml:trace xmlns:inkml="http://www.w3.org/2003/InkML" xml:id="stk28" contextRef="#ctx0" brushRef="#br0">32398 5884 0,'0'0'3,"0"0"6,0 0 11,0 0-20,0 0 14,0 0-7,0 0 15,0 0-22,0 0 12,-68 100 8,68-70-20,0 13 10,0 4 11,0 33-21,0 3 18,12 7-18,-4 0 5,4-13 6,0-4-2,4-13 10,8-4-14,-12-12 4,0-18 10,-12 1-19,-12-27 9,12 0 19,0 0-28,0 0 0</inkml:trace>
    </iact:actionData>
  </iact:action>
  <iact:action type="add" startTime="50088">
    <iact:property name="dataType"/>
    <iact:actionData xml:id="d29">
      <inkml:trace xmlns:inkml="http://www.w3.org/2003/InkML" xml:id="stk29" contextRef="#ctx0" brushRef="#br0">31671 8549 0,'0'0'3,"0"0"7,0 0 8,0 0-18,0 0 15,0 0 6,0 0-21,0 0 8,0 0 13,0 0-20,0 0 12,0 0-11,0 0 14,0 0-5,0 0 7,0 0-18,0 0 17,0 0-17,0 0 17,0 0-17,0 0 17,92 110 0,-64-87-16,12 14 14,11 3-15,5-7 16,12-17 1,-8-9-16,16-14 6,-12-9 7,8-24 12,-4-3-26,0-17 0,-16 3 14,-12-3 1,-24-23-14,-16-1 13,-12 1-8,-32 7 6,-8 9 0,-12 27 3,-8 20-15,0 3 13,-8 24 2,-8 16-13,8 14 29,8 13-31,9 27 0,15 6 15,12 3-11,24-2 8,20-11 3,12-20-10,32-3 6,3-10 9,21-13-19,-8-17 13,4-4-11,-8-6 10,-8-9-1,-12-8 1,4 0-11,-8-6 9,-40 23 6,0 0-17,0 0 17</inkml:trace>
    </iact:actionData>
  </iact:action>
  <iact:action type="add" startTime="50921">
    <iact:property name="dataType"/>
    <iact:actionData xml:id="d30">
      <inkml:trace xmlns:inkml="http://www.w3.org/2003/InkML" xml:id="stk30" contextRef="#ctx0" brushRef="#br0">32750 7799 0,'0'0'0,"0"0"10,0 0 12,-44 170-22,20-77 21,8-3-20,-8 17 11,12-1-7,12-12 6,0-8-1,12-26 2,4-6-7,12-34 10,-4-7-11,12-13 8,-4-23-2,8-14 7,0-20-17,3-13 24,-7-3-24,-8 6 15,-12-9-13,0 9 12,-8-3 2,-4 14-15,8 2 11,-12 14-2,0 10 8,0 20-18,0 10 11,-12 0 7,8 0-18,-8 57 20,12-27-19,-12 0 10,20 0 7,-8 13-18,8-6 14,0 10 3,8 13-17,-4-7 14,4-7 7,12-9-21,0-7 4,8-10 17,4-20-20,-12-13 16,0-7-14,-4-37 28,-8-3-31,-16 60 1,0 0 10,0 0 6</inkml:trace>
    </iact:actionData>
  </iact:action>
  <iact:action type="add" startTime="51504">
    <iact:property name="dataType"/>
    <iact:actionData xml:id="d31">
      <inkml:trace xmlns:inkml="http://www.w3.org/2003/InkML" xml:id="stk31" contextRef="#ctx0" brushRef="#br0">33353 7576 0,'0'0'13,"0"0"0,0 0-13,0 0 12,-12 103 2,0 11 9,12 2-22,-8 11 1,4-1 11,0 11-8,4 3 16,-12 10-20,12-47 9,0-10 14,4-33-24,4-13 4,-4-21 17,-8-16-21,-4-10 18,-4-83-18,-4 6 15,-12-6 2,0-13-17,16-1 12,-16-10 9,16 34-21,-4-3 15,16 32-15,24 31 15,-8 10 2,4 6-17,12 10 10,-4 14 6,4-10-14,8-4 14,12 0-11,4-3 8,0-10 1,-4 0-8,-12-6 1,-16-1 10,-24 7-12,0 0 4,0 0 12,0 0-20</inkml:trace>
    </iact:actionData>
  </iact:action>
  <iact:action type="add" startTime="52224">
    <iact:property name="dataType"/>
    <iact:actionData xml:id="d32">
      <inkml:trace xmlns:inkml="http://www.w3.org/2003/InkML" xml:id="stk32" contextRef="#ctx0" brushRef="#br0">32330 9221 0,'0'0'28,"0"0"-28,0 0 0,140 4 7,-64-8 16,-4-6-23,8-3 10,-12 3 3,8 4-10,-5-4 14,-3 0-13,-4-7 26,-12 4-30,-4-4 0,-48 17 12,0 0 1,0 0 9</inkml:trace>
    </iact:actionData>
  </iact:action>
  <iact:action type="add" startTime="54305">
    <iact:property name="dataType"/>
    <iact:actionData xml:id="d33">
      <inkml:trace xmlns:inkml="http://www.w3.org/2003/InkML" xml:id="stk33" contextRef="#ctx0" brushRef="#br0">28961 17941 0,'0'0'16,"0"0"-16,0 0 15,0 0 5,0 0-20,0 0 20,92-26-20,-76 16 14,8-4 0,4 4-14,0-6 14,8-1 0,-4-10-14,8 4 14,12-17 6,16-7-20,-8-22 13,28-1-8,8-4 7,36 1 4,-5-17-15,5-23 17,20-17-12,8 0 4,-12 13 2,-4 1-7,-8-1 24,-9 21-28,-23 16-1,-12 20 12,-32 13 2,-32 31-9,-16 12 4,-12 14 10,-44 10-19,8 7 15,-8 3 0,-8 10-15,-4 6 12,56-46 7,0 0-19,0 0 14</inkml:trace>
    </iact:actionData>
  </iact:action>
  <iact:action type="add" startTime="54935">
    <iact:property name="dataType"/>
    <iact:actionData xml:id="d34">
      <inkml:trace xmlns:inkml="http://www.w3.org/2003/InkML" xml:id="stk34" contextRef="#ctx0" brushRef="#br0">29153 17911 0,'0'0'11,"0"0"6,0 0-17,0 0 24,0 0-24,0 0 9,0 0 4,0 0 5,0 0-17,0 0 18,0 0-19,0 0 11,0 0 9,92 154-20,-52-41 9,4 13 6,16 14-10,-4 23 9,8 14-10,4-24 5,-12-13 12,0-33-21,-12-14 13,-4-23 8,-12-27-21,3-13 4,-15-37 16,0-23-19,-16 30 13,0 0 1,0 0-15</inkml:trace>
    </iact:actionData>
  </iact:action>
  <iact:action type="add" startTime="55785">
    <iact:property name="dataType"/>
    <iact:actionData xml:id="d35">
      <inkml:trace xmlns:inkml="http://www.w3.org/2003/InkML" xml:id="stk35" contextRef="#ctx0" brushRef="#br0">31199 17265 0,'0'0'19,"0"0"-19,0 0 18,0 0-18,0 0 22,0 0-22,0 0 14,0 0 6,0 0-20,4 90 10,28-57 12,0-6-22,20-7 10,16 0 4,0-20-14,0-10 20,-12-10-20,0-20 14,-16-20 2,-16-10-16,-12-3 13,0 3 3,-24-7-15,-4 14 9,-20 10 8,4 9-18,-16 18 13,-4 19 12,-8 17-25,-16 13 3,-8 21 6,4 16 5,12 13-2,4-13 3,20 13-15,20-6 24,20-11-24,20 14 12,20-23 10,8-7-20,12-3-2,20-14 13,8-10 1,-8-3-9,-8-13 7,-12-14-2,-24-6 3,4-4-11,-36 27 15,0 0-7</inkml:trace>
    </iact:actionData>
  </iact:action>
  <iact:action type="add" startTime="56476">
    <iact:property name="dataType"/>
    <iact:actionData xml:id="d36">
      <inkml:trace xmlns:inkml="http://www.w3.org/2003/InkML" xml:id="stk36" contextRef="#ctx0" brushRef="#br0">31910 17099 0,'0'0'18,"0"0"-18,0 0 24,0 0-24,-91 33 6,83-23 8,4 23 5,16 14-19,4 6 14,-4 4 12,15-4-25,-3-13-1,8-10 19,4-13-17,4-7 7,4-7 11,4-16-20,-12-4 15,4-16-10,-16-24 16,0-10-20,-4-16 7,-8-7 13,0-3-21,-4 20 20,-16 6-19,-4 14 14,0 23-14,-8 30 18,4 10-19,-8 10 15,24 3-11,0 24 9,12 19 1,8 21-9,4-4 9,12 14-11,4-14 9,-4-16 0,12-14 6,-4-10-17,-4-16 16,0-4-13,0-19 4,-24-24 9,8-20-13,-24 40 7,0 0 5,0 0-16</inkml:trace>
    </iact:actionData>
  </iact:action>
  <iact:action type="add" startTime="57589">
    <iact:property name="dataType"/>
    <iact:actionData xml:id="d37">
      <inkml:trace xmlns:inkml="http://www.w3.org/2003/InkML" xml:id="stk37" contextRef="#ctx0" brushRef="#br0">32754 16782 0,'0'0'16,"0"0"-16,0 0 18,0 0-18,-56-110 14,52 74 6,-8 6-20,12 20 11,12 10 9,-8 0-19,4 0 8,-4 96 11,12-6-20,4 30 11,-4 37 15,0 9-25,8 1-1,-8 13 8,12-21 5,-4-15 6,-9-48-19,13-19 13,-16-34 0,0-40-9,-12-3 11,-8-56 0,-12-17-15,-4-51 11,-15-6 9,-5-9-20,-8 22 13,-4 10 1,0 27-14,8 27 16,-4 20-1,24 26-15,12 7 22,16 7-22,0 3 20,0-3-20,56 6 11,-20-3 6,8-7-17,20-3 13,4 0 0,16-3-10,7-7 8,-19-10 13,-8 10-23,-12 3 3,-12-23 7,-24 10 1,-16 20 5,0 0-16,0 0 12</inkml:trace>
    </iact:actionData>
  </iact:action>
  <iact:action type="add" startTime="58719">
    <iact:property name="dataType"/>
    <iact:actionData xml:id="d38">
      <inkml:trace xmlns:inkml="http://www.w3.org/2003/InkML" xml:id="stk38" contextRef="#ctx0" brushRef="#br0">33137 17731 0,'0'0'7,"0"0"11,0 0-18,0 0 21,76-23-20,-28 13 10,8 10 12,12-17-23,16 14 9,-8 3 16,-8 0-24,0-3-1,-12-1 13,-4 8-1,-12-1-7,-16 0 16,-8 1-21,-16-1 12,0-3 4,-52-7-16,52 7 18,0 0-17,0 0 14</inkml:trace>
    </iact:actionData>
  </iact:action>
  <iact:action type="add" startTime="59024">
    <iact:property name="dataType"/>
    <iact:actionData xml:id="d39">
      <inkml:trace xmlns:inkml="http://www.w3.org/2003/InkML" xml:id="stk39" contextRef="#ctx0" brushRef="#br0">33489 17445 0,'0'0'14,"0"0"4,0 0-18,0 0 24,0 0-23,0 0 8,0 0 15,44 113-24,-40-49 0,4 5 36,8 5-36,-4 9 1,-8-16 2,8-17 13,8-7-12,-16-10 8,8-9 0,-12-24 8,0 0-20,0 0 11</inkml:trace>
    </iact:actionData>
  </iact:action>
  <iact:action type="add" startTime="60398">
    <iact:property name="dataType"/>
    <iact:actionData xml:id="d40">
      <inkml:trace xmlns:inkml="http://www.w3.org/2003/InkML" xml:id="stk40" contextRef="#ctx0" brushRef="#br0">31127 18684 0,'0'0'22,"0"0"-21,0 0 20,0 0-21,0 0 7,0 0 15,0 0-22,0 0 7,0 0 15,-60 100-22,60-70 8,20 0 11,-4 7-18,0-17 12,8 9 4,16-5-17,16-8 17,8-12-17,8-11 17,4-16 1,-8-7-18,-12-17 14,0-6-12,-20-4 21,-4 1-23,-16-11 24,4-6-24,-16 23 6,-4-3 11,-12 6-17,-4 17 17,-12 10-1,-12 7-16,4 9 21,-8 4-21,0 10 8,-4 7 13,4-7-21,-4 0 14,16 10 1,-8 0-15,4-10 15,16 7 3,-4-4-18,8 4 12,4 6 9,0-7-21,12 11 2,8 13 20,0 0-22,12 3 25,8 7-25,0-3 8,4-4 9,4-9-17,8-8 12,8-19 6,-8-7-18,8-17 20,-52 17-20,0 0 11,0 0 12</inkml:trace>
    </iact:actionData>
  </iact:action>
  <iact:action type="add" startTime="61122">
    <iact:property name="dataType"/>
    <iact:actionData xml:id="d41">
      <inkml:trace xmlns:inkml="http://www.w3.org/2003/InkML" xml:id="stk41" contextRef="#ctx0" brushRef="#br0">32074 18388 0,'0'0'17,"0"0"-17,0 0 9,0 0 13,0 0-21,0 0 19,-64 116-20,52-93 10,8 14 0,8 0 12,4-11-22,-4-6 11,20-6 5,0-8-15,8-6 17,-8-20-18,8-20 12,-4 4 2,4-11 8,-4 1-21,-8 6-1,4-10 9,-8 6 8,-4 8 1,0 29-18,-12 0 13,-4 7 0,-4 0-13,8 44 28,0 2-28,12 8 0,0 6 25,16 3-25,12 0 18,4-13-17,12-10 14,-8-20-1,8-30-14,-16-33 31,-12-17-31,0-14 0,-4-19 11,-8-13 9,-4 2-20,-12 1 9,-4 13 8,-4 20-17,4 30 17,-4 34-13,8 6 7,-4 0 2,-8 0 10,12 90-23,12-1 5,-8 25 2,8 6 11,0 10-15,4 23 20,8-10-23,-12-20 21,4-16-21,-4-27 13,-20-37-11,0-43 11,-16 0 2,-4-103-13,28 103 14,-48-74 1,16-35-17,-8 5 18,16 38-18,4 6 13,12 33 3,8 24-16,8-7 15,8 10-3,0 0-7,8 23 8,8-13 3,20-10-16,4-10 16,20-20-11,-76 30 7,0 0-2,0 0 10</inkml:trace>
    </iact:actionData>
  </iact:action>
  <iact:action type="add" startTime="62242">
    <iact:property name="dataType"/>
    <iact:actionData xml:id="d42">
      <inkml:trace xmlns:inkml="http://www.w3.org/2003/InkML" xml:id="stk42" contextRef="#ctx0" brushRef="#br0">33221 18717 0,'0'0'16,"0"0"-16,0 0 18,0 0-18,0 0 14,92 14 7,-8 12-21,24-16 14,4 7 2,-8-17-15,-104 0 4,0 0 6,0 0 4,0 0-15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2991">
    <iact:property name="dataType"/>
    <iact:actionData xml:id="d0">
      <inkml:trace xmlns:inkml="http://www.w3.org/2003/InkML" xml:id="stk0" contextRef="#ctx0" brushRef="#br0">28014 4125 0,'0'0'18,"0"0"-18,0 0 19,0 0-19,0 0 14,16-139 7,-4 95-20,4-6 8,-8 0 11,-4-10-20,8 7 13,4 3 11,8 0-24,8 7 0,-4 3 14,8-3-8,-8 26 13,0 10-19,-12 7 13,8 10 7,-8 27-20,4 0 13,-4 9-9,8 8 8,-8 5 10,12 8-22,12 0 12,16-7-7,8-10 5,4 0 3,-12-14-6,8-12 4,-21-8 1,1-16-6,-8-10 4,-12-13 8,-8-14-14,-4-9 9,-8-28-7,-4 4 4,0 4 4,-12-11 1,8-6-15,-8-4 13,-4-3 4,-4-3-17,12 26 12,-12 1 7,16 13-19,-8 13 12,12 13 11,12 14-23,0 13 4,4 0 18,-12 43-21,4-6 16,8 16-17,24 30 11,-40-83 6,0 0-17,0 0 20</inkml:trace>
    </iact:actionData>
  </iact:action>
  <iact:action type="add" startTime="23649">
    <iact:property name="dataType"/>
    <iact:actionData xml:id="d1">
      <inkml:trace xmlns:inkml="http://www.w3.org/2003/InkML" xml:id="stk1" contextRef="#ctx0" brushRef="#br0">29069 3896 0,'0'0'1,"0"0"19,144 36-20,-48-42 23,-4-28-23,-16-16 9,-8-20 3,4-3-7,-28-17 5,-16-16 9,-24 22-19,-20 11 34,-12 6-34,-4 34 0,-16 20 10,8 13 7,0 10-17,8 26 15,4 11 2,0 26-17,4 17 11,8 7 8,-4-17-19,20-4 17,12-6-17,12-16 10,4-11 13,12-10-22,0-19 10,12-1 4,4-6-15,12-27 18,-12-4-14,0-16 9,3-3-2,-27 0-6,-4-11 6,-16 24 8,4 7-19,-16 13 12,-4 7 3,-4 3-13,4 0 12,4 0 2,4 50-14,20-34 11,16-2 2,0-8-15,12-12 17,8-24-11,0 0 2,-4-20 11,-24-7-19,-8-16 21,-40 10-21,-8 13 10,-16 26 9,-12 11-19,8 13 32,8 30-32,4 17 0,-8 29 10,16 4 18,8 10-28,16-17 0,24-3 10,4-23 18,32-27-27,20-20 4,8-43 2,-8-11 8,-4-22 2,-12-21-17,-12-13 12,-20 0 9,-12 14-21,-8 16 14,-12 33-14,-8 17 16,-4 24-12,0 6 9,12 50 4,8 16-17,-8 11 16,16 16-11,0 7 5,4-17 21,-4 4-31,8-31 1,-8-16 9,-16-3 9,16-37-19,-16 0 19,-4-67-19,-8 21 23,24-27-23,4-17 17,12 3-17,8-13 21,4 23-20,3 18 11,-3 19-1,0 26-7,-12 14 11,-4 14 0,-8 22-14,0 27 15,-4 4-11,0 10 7,4 3 4,-4-10-16,-8-17 18,8-10-15,0-20 23,-8-23-26,4 0 3,4 0 23,-12-46-26,4 9 12,8-29-7,-8-18 9,8 1-1,0 6-12,0 24 18,-12 23-19,-12 27 17,8-4-12,-8 7 6,0 0 16,0 57-27,-4-27 1,8 16 12,4 14 3,4 0-16,0 14 17,4-14-11,16-7 12,8-13-17,4-10 14,16-4-10,-4-16 5,-4-10 3,0-16-2,-8-14 7,0-7-18,-12-16 14,-8-30-9,-12-17 4,-12 6 11,-4 4-19,0 21 10,-24 12 3,4 30-11,-8 21 27,4 22-30,0 14 0,4 24 20,4 12-20,8 17 14,20 7-1,20-3-10,8-24 10,16-19 4,12-21-17,8-10 19,4-19-18,-12-21 10,-8-6 0,-4-11 10,-16 4-21,-16-10 13,0 7-7,-16 10 4,4 13 7,4 13-13,-4 7 6,4 0 9,8 77-18,24-37 11,0-4-6,8-12 2,12-14 5,-8-20 9,12-27-21,4-36 21,-17-4-20,-11-13-2,4 7 14,-8-20-1,-16-24-8,-12 4 5,-12 3 1,-16 3 0,-8 17 8,-8-6-18,-23 16 15,11 13-13,16 27 9,12 27 4,4 30-15,12 29 12,20 48 7,-4 22-20,20 24 13,20 33-10,-4 7 8,-4-10 3,-4-17-10,-9-6 10,-23-27 3,-11-20-16,-17-20 10,-16-30 8,-8-7-19,0-33 15,12-33-9,12-7 3,12-14 8,20-19-12,12 3 4,24-3 2,24-4 12,16 11-23,15-11 6,9 10 6,-8-9 0,0-8-8,-12 8 5,-20 9 13,-12 17-22,-20 17 17,-32 33-11,0 0 3,-40 63 1,0 27 3,0 30-8,12 7 7,12-7 3,16-27-10,24-17 6,4-26-6,20-33 8,16-40 0,4-21 1,-12-15-14,-4-25 24,-16-22-23,-20-14 14,-12 10-10,-20 17 4,-12 33 3,-12 30-7,-16 30 7,4 43-1,-4 47 8,8 23-18,28 7 12,12-23-7,32-7 5,28-21 0,4-25 10,20-21-21,-16-40 12,8-3 10,0-10-21,8-23-1,3-7 14,5-23-8,-16-24 3,-16-29 5,-20-4-1,-8-30-9,-24-6 8,-16-4 7,-24 23-18,-28-9 11,0 39 7,0 30-19,1 41 16,15 46-15,4 30 13,8 63 1,8 37-15,8 43 31,20 50-31,8 11 0,24 22 30,20-13-30,12-26 0,16-24 14,19-33 2,-95-150-16,0 0 13,0 0 7</inkml:trace>
    </iact:actionData>
  </iact:action>
  <iact:action type="add" startTime="27009">
    <iact:property name="dataType"/>
    <iact:actionData xml:id="d2">
      <inkml:trace xmlns:inkml="http://www.w3.org/2003/InkML" xml:id="stk2" contextRef="#ctx0" brushRef="#br0">29904 4732 0,'0'0'1,"0"0"18,0 0-19,0 0 12,0 0 9,-80 26-21,69-9 14,7 13-1,4 23-12,12 34 11,-1 19 10,5-12-21,16-11 7,4-16 4,4-24-3,0-30-2,4-26 7,-4-20-7,0-27 4,0-14-3,-12-22 6,0 2-9,-4 21 9,-12 13-7,-8 37 7,-8 16-10,4 7 9,12 60-2,8 4-5,20 15 6,8 1 7,-4-36-19,20-11 20,-16-40-19,16-36 20,-8-27-21,-4-13 7,-24-14 8,0-6-10,-16-24 11,-12 8-9,0 19 10,-12 16-16,8 31 19,-20 40-19,12 13 17,8 0-18,4 0 15,0 0-8,0 0 20</inkml:trace>
    </iact:actionData>
  </iact:action>
  <iact:action type="add" startTime="27570">
    <iact:property name="dataType"/>
    <iact:actionData xml:id="d3">
      <inkml:trace xmlns:inkml="http://www.w3.org/2003/InkML" xml:id="stk3" contextRef="#ctx0" brushRef="#br0">31027 4329 0,'0'0'9,"0"0"3,0 0 6,0 0-18,40 113 11,-28-30 5,4 30 2,-4-13-13,0 4-4,0-8 22,0-16-23,0-20 7,-12-3 9,4-47-13,20-10 19,-12 0-21,-12 0 6,0 0 25,0 0-32</inkml:trace>
    </iact:actionData>
  </iact:action>
  <iact:action type="add" startTime="27852">
    <iact:property name="dataType"/>
    <iact:actionData xml:id="d4">
      <inkml:trace xmlns:inkml="http://www.w3.org/2003/InkML" xml:id="stk4" contextRef="#ctx0" brushRef="#br0">30995 4262 0,'0'0'18,"0"0"-18,0 0 21,0 0-21,0 0 8,0 0 11,0 0-19</inkml:trace>
    </iact:actionData>
  </iact:action>
  <iact:action type="add" startTime="28044">
    <iact:property name="dataType"/>
    <iact:actionData xml:id="d5">
      <inkml:trace xmlns:inkml="http://www.w3.org/2003/InkML" xml:id="stk5" contextRef="#ctx0" brushRef="#br0">31323 3956 0,'0'0'18,"0"0"-18,0 0 23,80 153-23,-56-77 6,0-6 9,-8 20-11,0 7 15,-12 23-19,8 0 24,0 3-24,4-20 6,4-13 8,-4-13 5,-12-24-18,4-10 6,-24-36 12,-16-7-19,0-67 11,-20 7 5,-12-6-12,4-4 14,-4-3-14,24-11 13,24-12-16,28-1 20,28 14-21,28 0 18,12 23-18,8-4 19,16 14-14,16 10 12,0-3-16,-9 13 22,-19-6-23,-36 12 9,-16-12 12,-28-4-20,-36-4 4,-4 1 15,-4 3-20,-8 3 11,0 1 7,4 9-18,8 20 17,4 14-16,20 16 14,4 11 3,16 32-18,20 44 13,-8 14 15,12 25-28,-12 25 0,12-5 20,-12-9-20,-12-33 28,8-44-27,0-33-1,-8-40 16,12-30-12,-4-46 16,8-28-20,20-22 19,16-11-19,12 17 25,0 27-25,4 40 6,-8 43 8,8 36-8,0 41 8,7 6-6,5 27 2,-16 10 2,-12 10 6,-68-130-17,0 0 10,0 0 6</inkml:trace>
    </iact:actionData>
  </iact:action>
  <iact:action type="add" startTime="29056">
    <iact:property name="dataType"/>
    <iact:actionData xml:id="d6">
      <inkml:trace xmlns:inkml="http://www.w3.org/2003/InkML" xml:id="stk6" contextRef="#ctx0" brushRef="#br0">30108 6221 0,'0'0'2,"0"0"18,0 0-20,0 0 13,0 0 8,0 0-21,0 0 10,0 0 2,0 0 7,0 0-19,0 123 12,-4-33 9,-8 30-21,-12 19 16,8 25-16,-8-1 16,8-13-15,4-7 15,12-26-11,16-18 5,16-22 19,4-34-29,28-13 0,16-30 12,0-30 16,16-13-28,-4-24 1,-8-32 10,-16 9 2,-12-4-8,-20 14 7,-12 7 4,-8 13-12,-16-10 9,12 17 6,-12 53-19,0 0 7,0 0 1</inkml:trace>
    </iact:actionData>
  </iact:action>
  <iact:action type="add" startTime="29544">
    <iact:property name="dataType"/>
    <iact:actionData xml:id="d7">
      <inkml:trace xmlns:inkml="http://www.w3.org/2003/InkML" xml:id="stk7" contextRef="#ctx0" brushRef="#br0">31067 6380 0,'0'0'16,"0"0"-16,0 0 22,8 137-21,-8-47 9,4 26 2,4 11 15,-4 3-26,-4-7-1,12-3 7,-12-23 7,12-27 1,4-30-15,-16-40 16,0-67 3,-12-30-19,0-6 6,-4-23 7,0-21 3,16 147-15,0 0 14,0 0 0,-52-330-14,24 190 19,16 34-19,0 22 18,12 31-19,16 10 8,8 10 3,16 6 5,12 10-8,28 11 8,0 12-16,0 31 14,-20 13-8,-4 27 29,-8 22-34,-20 15-1,-12 19 6,-8 7 16,-16-10-22,-8-14 15,-8-26-15,-4-20 20,0-13-20,12-24 16,4-26-9,12-7 16,12 0-23,4-84 6,16 44 3,16-3 5,-4-10-7,8 6 4,12 7-2,8 27 6,-4 6 0,7 14-15,-31 6 13,-4 21 5,-12 19-18,-32 7 14,-20 20-13,-32 26 14,-12-9 0,-23 3-15,-5-4 22,-12-19-22,0-10 15,4-24-10,12-26 5,16-24 15,28-33-25,32-3 17,16 43-16,0 0 25,0 0-26</inkml:trace>
    </iact:actionData>
  </iact:action>
  <iact:action type="add" startTime="30469">
    <iact:property name="dataType"/>
    <iact:actionData xml:id="d8">
      <inkml:trace xmlns:inkml="http://www.w3.org/2003/InkML" xml:id="stk8" contextRef="#ctx0" brushRef="#br0">32186 6447 0,'0'0'0,"0"0"0,0 0 9,0 0 11,0 0-20,0 0 13,0 0 9,0 0-22,0 0 9,0 0 15,0 0-24,0 0 6,0 0 16,0 0-22,0 0 15,0 0-15,0 0 9,0 0 7,0 0 0,0 0-16,0 0 14,-56-97 7,56 91-21,0-11 15,-4 10-14,4 7 12,0 0 6,0 0-19,0 0 13,0 0 1,0 0-14,0 0 19,44 37-19,-44-20 12,12-4 3,0 4 1,4 13-16,8 20 16,-4 20-15,4 16 16,4 24 5,12 17-22,0-21 3,4-3 7,4-36-1,-8-10 2,-12-37-3,0-20 11,0-27-19,-16-30 10,0-9 14,-8-14-24,-4-20 12,0-17-2,-4 14-6,-4-7 12,4 24-12,4 22 18,12 24-21,-8 20 16,8 17-17,4 3 16,8 40-12,8 10 7,4 17 6,4 16-14,0 10 10,0-13 0,3-10-9,-3-20 5,0-13 11,-4-27-20,-16-4 13,4-12 2,-20-14-12,4-4 14,-8-26-13,0-26 6,4-24 9,8-20-19,4 7 10,8-1 12,-8 15-22,8-5 13,-8 21-9,-4 16 10,-8 17-4,-4 10 8,8-3-18,-8 43 18,0 0-18,0 0 15</inkml:trace>
    </iact:actionData>
  </iact:action>
  <iact:action type="add" startTime="44354">
    <iact:property name="dataType"/>
    <iact:actionData xml:id="d9">
      <inkml:trace xmlns:inkml="http://www.w3.org/2003/InkML" xml:id="stk9" contextRef="#ctx0" brushRef="#br0">10643 9012 0,'0'0'21,"0"0"-21,0 0 8,0 0 7,0 0 5,120 30-20,-72-24 21,16 8-21,4 12 12,-4-2-2,4-4-4,16 10 4,8-14 8,16 4-17,4-3 17,7-1-17,1 1 11,4-14 6,8-3-18,-8 4 16,-4-4-11,4-10 2,12-7 10,-5 4-13,-23-14 6,4-6 9,16-10-19,-4-21 20,-12-12-20,-8-14 11,0 6 1,4 1 6,3-17-17,-7-10 11,-20-13 5,-4 3-16,-12 10 17,-8 4-14,-8 2 5,-4-9 10,-20-7-19,-12 10 10,-16 10 8,-4 4-18,-20 13 17,-20-7-13,-20 6 7,-12-5 7,-8 12-18,0 4 11,-20 13 8,-3 6-19,-33-6 11,-4 7 7,12-3-18,-4-1 17,-16 20-2,0-9-15,8 26 22,-7-10-22,-13 30 12,-4 6-1,16 11 7,-12 6-18,-8 27 18,13 10-17,7 17 10,-8 19 1,8 18-8,4 9 12,-12 47-11,13 0 5,27 6 3,32 14 4,24 7-16,24-21 18,28-19-19,28-4 28,24-10-27,12-16-1,28-27 11,44-14 9,19-13-20,21-3 13,-4-13 6,40-10-19,8-1 12,35-2 8,29-21-20,-272-23 10,0 0 5,0 0-15</inkml:trace>
    </iact:actionData>
  </iact:action>
  <iact:action type="add" startTime="46385">
    <iact:property name="dataType"/>
    <iact:actionData xml:id="d10">
      <inkml:trace xmlns:inkml="http://www.w3.org/2003/InkML" xml:id="stk10" contextRef="#ctx0" brushRef="#br0">31791 8009 0,'16'-33'14,"-16"33"6,0 0-20,0 0 12,0 0 10,0 0-22,0 0 10,0 0 12,0 0-21,0 0 6,0 0 13,0 0-20,12 110 23,4-44-23,0 41 9,-5 26 8,1 24-17,-16 13 14,-8 23-10,5-27 5,7 1 11,-4 9-20,4-6 10,0-13 6,11-41-12,5-29 10,-4-20 3,0-24-16,4-20 9,-12-20 9,8-3-19,0 0 21,-12-59-21,12 19 11,-12-17 2,0 0 4,4-13-17,16-6 14,0 9-11,20-29 7,20 6 9,-16 10-18,20 33 16,-20 7-12,-16 3 3,-4 17 9,-4 20-13,0 0 10,-16 74-2,0-4-9,-8 26 13,-12 11-12,-8 13 5,-4 0 9,-8 6-16,8-9 9,0-7 5,0-27-12,4-23 11,16-17-6,-16-19 10,12-24-18,-4-44 10,-8 11 7,-4-17-18,-4-13 17,-16-21-16,-20-25 9,-15 2 9,-9-16-19,-12-4 19,-4 4-19,108 123 11,0 0 9,0 0-20</inkml:trace>
    </iact:actionData>
  </iact:action>
  <iact:action type="add" startTime="47998">
    <iact:property name="dataType"/>
    <iact:actionData xml:id="d11">
      <inkml:trace xmlns:inkml="http://www.w3.org/2003/InkML" xml:id="stk11" contextRef="#ctx0" brushRef="#br0">28945 8972 0,'-8'90'16,"8"-90"2,0 0-18,0 0 15,0 0-6,0 0 11,0 0-20,0 0 11,0 0 9,0 0-20,100 26 12,-16-29 8,12-27-20,0-10 11,-4-10-7,0-20 9,4-20 8,-12 4-21,-8 9 4,-20 10 9,-17 1-3,-23 12 4,-20 21-9,-24 13 4,-31 17 6,-1 26 2,-20 24-17,-16 26 19,-4 17-19,4 23 15,12 17-10,4-3 4,16-1 4,16-29 7,20-11-20,32-9 18,24-10-18,28-17 18,36-14-17,16-26 13,24-26-2,28-21-8,-4-36 10,-9-4-4,13-23 5,-160 100-15,0 0 17,0 0-2</inkml:trace>
    </iact:actionData>
  </iact:action>
  <iact:action type="add" startTime="48578">
    <iact:property name="dataType"/>
    <iact:actionData xml:id="d12">
      <inkml:trace xmlns:inkml="http://www.w3.org/2003/InkML" xml:id="stk12" contextRef="#ctx0" brushRef="#br0">30688 8432 0,'0'0'0,"0"0"8,-56 127 8,4-27-16,-4 16 21,4 21-21,-16-11 12,0 1 8,4-21-19,4-22 11,8-24-8,12-24 27,12-26-31,4-10 0,12-53 10,8-7 5,4-7 2,12-9-16,4-17 16,-4-7-17,12 6 12,4 21 10,12 13-22,-8 27 15,8 30-15,4 9 10,16 31 6,-4 9-11,8 28 8,-20-8 4,20 18-17,4-18 13,-12-6 1,0-7-9,-16-13 4,-1-26 17,1-14-26,-40 0 2,0 0 8,0 0 3</inkml:trace>
    </iact:actionData>
  </iact:action>
  <iact:action type="add" startTime="49044">
    <iact:property name="dataType"/>
    <iact:actionData xml:id="d13">
      <inkml:trace xmlns:inkml="http://www.w3.org/2003/InkML" xml:id="stk13" contextRef="#ctx0" brushRef="#br0">31075 8565 0,'0'0'20,"0"0"-20,16 104 8,-16-14 18,12 26-26,-8 11 9,8-1 3,0-3-8,0 11 9,0-8 8,-4-13-21,0-36 11,4-24-7,0-23 11,-8-30-3,-4-56 10,4-28-22,-4-19 1,8-23 23,-16-18-24,-8-32 16,-8 16-16,4 0 12,-8 27 11,-8 16-23,4 24 12,-4 10 1,12 16-12,8 14 12,16 13 6,12 20-19,0 3 17,16 17-17,12 10 17,12 4-13,8 32 6,16 4 9,4 27-18,-12 6 10,-24 4 3,-4 9-10,-28-2 11,-24 22-5,-20 7 6,-32-9-16,0-14 21,8-47-20,0-10 10,56-43 2,0 0 3,0 0-16</inkml:trace>
    </iact:actionData>
  </iact:action>
  <iact:action type="add" startTime="49940">
    <iact:property name="dataType"/>
    <iact:actionData xml:id="d14">
      <inkml:trace xmlns:inkml="http://www.w3.org/2003/InkML" xml:id="stk14" contextRef="#ctx0" brushRef="#br0">29137 11040 0,'0'0'12,"0"0"-12,0 0 13,0 0 4,0 0-17,0 0 16,0 0 1,0 0-17,80-33 14,0 26 0,24 0-14,24-6 20,36-10-20,11-4 12,37 7 1,16-13-9,16 3 13,12 10-13,-13-13 8,29 6-1,-4 10 10,3-19-21,-3-1 17,-12 4-17,-16 6 11,-32-6 4,-13 6-10,-15 4 6,-32 3 2,-52 10-8,-28 10 9,-40 6-3,-16 18-6,-40-1 9,-12 7 3,40-30-17,0 0 11,0 0 6</inkml:trace>
    </iact:actionData>
  </iact:action>
  <iact:action type="add" startTime="52913">
    <iact:property name="dataType"/>
    <iact:actionData xml:id="d15">
      <inkml:trace xmlns:inkml="http://www.w3.org/2003/InkML" xml:id="stk15" contextRef="#ctx0" brushRef="#br0">29996 11839 0,'44'70'22,"-44"-70"-22,0 0 14,120 240 6,-40-67-20,-12-29 11,0-31-6,-12-40 6,-16-26 6,0-44-11,-16-30 3,-4-33 2,0-29 7,-4-45-17,-12-19 16,8-3-16,0 9 11,-12-6 6,16 6-18,-4 31 16,0 9-12,0 47 7,4 23 8,-16 27-19,12 10 24,-12 57-24,4 20 19,-4 16-19,20 7 18,-12 10-11,-8-110-6,0 0 13,0 0-7</inkml:trace>
    </iact:actionData>
  </iact:action>
  <iact:action type="add" startTime="53356">
    <iact:property name="dataType"/>
    <iact:actionData xml:id="d16">
      <inkml:trace xmlns:inkml="http://www.w3.org/2003/InkML" xml:id="stk16" contextRef="#ctx0" brushRef="#br0">31091 12226 0,'0'0'23,"0"0"-23,0 0 6,0 0 8,0 0 4,0 0-18,80-24 22,-64-6-22,-8 4 11,-4-4 10,0-13-20,16-7 9,8-10 0,12 0 12,0-7-22,-8 10 14,8-6-14,-24 17 8,-4 22 2,-16 24 1,-32 0 3,-8 50-9,-8 7 12,-4 9-13,0 11 9,4-4 0,16 21-11,20-1 10,4-7 8,20-2-20,8-8 26,0-9-26,24-17 6,12-23 5,4 3 3,8-21-11,4-9 9,-12-6 6,12-1-18,-16-23 18,-12-3-13,0 0 1,0-11 14,-8 4-20,-8-23 14,0 26-1,-12-13-11,-4 10 27,-8 10-28,8 14-1,-8-7 12,0 23 8,0 0-20,0 0 13,4 73 4,8-30-17,16 0 20,7-9-19,9 6 12,0-30-1,16-17-7,-4-20 10,-4-29-9,-12-21 1,-8-3 6,-20 14 12,-12-1-24,-16 17 3,-20 13 4,-4 24 1,-4 13 11,-8 17-20,-12 26 16,-4 14 2,9 19-17,11 7 11,20 1-9,24-8 9,16-2 4,8-28-14,20-9 18,11-27-20,1-13 12,4-17-2,-56 20 7,0 0-16,0 0 13</inkml:trace>
    </iact:actionData>
  </iact:action>
  <iact:action type="add" startTime="54321">
    <iact:property name="dataType"/>
    <iact:actionData xml:id="d17">
      <inkml:trace xmlns:inkml="http://www.w3.org/2003/InkML" xml:id="stk17" contextRef="#ctx0" brushRef="#br0">32238 11886 0,'0'0'14,"0"0"-14,0 0 20,92 150-20,-60-73 28,4 12-28,-8 1 18,-16 14-18,0-21 5,-8-20 6,-4-13-2,0-17 1,4-26 0,-8-7 7,4 0 1,4-90-17,20 27 12,-12-10-13,16-17 20,-4-24-15,8 1 7,8 17-7,-4 16 7,-8 30 1,-4 20-8,-8 16 8,-4 14-7,0 0 5,-4 77 0,0-7 1,8 37 8,-12 12-20,8 5 10,8-21 6,-12-13-15,24-27 12,-5-33 13,5-20-25,8-37-1,4-12 11,4-18 1,-8-20 7,-12-9-18,-4-1 15,-16-6-15,0 10 12,-8 26-2,0 14-5,-12 26 5,0 17 7,-4 0-17,-12 30 7,-8-7 14,-8 21-22,-8 22 12,8-3 3,5 7-9,3-13 5,24 10-6,12-31 6,24-6 3,15-13 9,25-24-23,-8-9 3,8-4 7,-16-10 3,4-14 4,-16-2-17,-8 19 15,-12 0 1,-16 1-16,0 19 18,-12 0-17,-4 7 10,4 0 8,8 40-19,4-20 13,4 14 6,20-4-19,-4-24 9,16 1 9,4-10-18,0-14 16,4-10-14,12-23 11,-8-16 6,-4 6-19,-16-17 10,-16 1 6,-24 2 1,-16 8-17,-16-11 22,-8 1-22,-4 2 8,4 8 13,-4 6-21,28 6 8,0 1 12,4 16-20,12 14 20,12 23-20,12-3 14,-12 3-9,0 0 5,12 76 10,-8-22-20,8 32 16,0 24-13,4 17 9,8-11 6,4 21-18,0-10 15,0-1-10,0-33 9,0-23-1,-8-23-10,-16-37 16,-8-10-18,-28-73 16,0 3-11,-4-14 4,4-2 9,-12-11-19,4-6 15,0 26-9,0 27 12,12 14-17,4 29 14,12 0-10,8 7 8,4 0-8,0 0 6,48 7 4,-8-7-9,12 0 23,12-27-29,16 11 0,-8-21 15,8-6-8,-12-4 10,-16-3-17,-12 10 20,-12 7-20,-16 13 17,-8 13-11,-4 7 9,0 0-4,-16 77-11,4 0 12,0 6 8,8-7-20,8-9 16,8-14-13,0-16 7,4-20 4,0-17 5,-4 0-19,0-67 17,0 10-17,-12 7 13,-4-9-2,-4 9 7,-4 6-17,8 21 13,-4 23-11,0 0 11,-4 0 4,12 67-18,0-7 13,4-7 2,20-10-15,16-3 15,-8-27-9,16-6 6,-5-34 2,1-6-11,-20-10 14,-8-20-15,-20 6 22,-8 4-24,-16-11 26,-4 24-26,-4 17 0,1 23 23,7 7-23,0 29 17,12 31-14,4 40 26,20-4-29,0 10 0,16 7 15,4 0-10,-28-120 3,0 0 10,0 0-1</inkml:trace>
    </iact:actionData>
  </iact:action>
  <iact:action type="add" startTime="56640">
    <iact:property name="dataType"/>
    <iact:actionData xml:id="d18">
      <inkml:trace xmlns:inkml="http://www.w3.org/2003/InkML" xml:id="stk18" contextRef="#ctx0" brushRef="#br0">30360 12106 0,'0'0'15,"0"0"-15,0 0 11,0 0 10,0 0-21,0 0 14,0 0 6,0 0-20,0 0 10,0 0 9,0 0-19,-80 143 10,52-43 14,0 10-23,-4 16 4,4-2 7,8 6-7,-4-30 3,12-11 3,-4-29 5,4-16-12,12-18 7,-4-12 9,4-11-19,-8-3 26,16 0-27,-4-53 0,0 19 17,4 8-13,-8-8 18,4 5-21,8-11 16,-12 13-16,12 4 21,0-7-21,-8 16 19,8 14-20,12 7 15,-24-7-15,0 0 19,0 0-19</inkml:trace>
    </iact:actionData>
  </iact:action>
  <iact:action type="add" startTime="57357">
    <iact:property name="dataType"/>
    <iact:actionData xml:id="d19">
      <inkml:trace xmlns:inkml="http://www.w3.org/2003/InkML" xml:id="stk19" contextRef="#ctx0" brushRef="#br0">30068 11993 0,'0'0'19,"0"0"-19,0 0 9,0 0 4,0 0 8,0 0-21,0 0 21,0 0-21,0 0 10,0 0 13,0 0-23,-28 183 2,12-50 23,4 0-25,-12 27 17,8 3-17,-8-9 18,8-11-15,0-30 10,0-16 1,4-27-14,0-14 14,12-19 2,0-31-16,16-6 27,-8 0-27,-4-83 4,8 23 19,0-23-23,4-17 26,-4-26-26,0-11 0,-8-10 24,0 8-24,4 9 17,4 3-16,-8-10 9,12 24 11,-4 20-21,0 26 10,-4 21 11,0 12-21,0 28 13,-16 6 0,8 0-13,0 73 21,8-40-21,12 24 30,20 33-29,20 10-1,8 10 11,4-4 10,8-9-21,-16-24 12,-4-10-7,-60-63 6,0 0 6,0 0-1</inkml:trace>
    </iact:actionData>
  </iact:action>
  <iact:action type="add" startTime="58435">
    <iact:property name="dataType"/>
    <iact:actionData xml:id="d20">
      <inkml:trace xmlns:inkml="http://www.w3.org/2003/InkML" xml:id="stk20" contextRef="#ctx0" brushRef="#br0">31307 13815 0,'0'0'1,"0"0"11,0 0 7,0 0-19,-72 156 9,60-63 20,0-3-27,12 20 0,12 0 5,8-7 2,16-13 6,4-36 7,0-24-21,4-24 2,-8-19 10,4-40 1,0-27-11,-12-20 8,-12 0 1,-4-3 9,-12 19-20,4 4 3,-8 27 26,8 6-30,-8 41 0,4 6 11,4 0 4,8 76 7,12-12-21,-8 9 0,24-6 20,4-17-21,8-14 16,0-26-10,11-23 2,5-37 12,-12-17-20,-12-19 14,-8-21 1,-20-20-15,-4-2 12,-12 2 6,-8 30-18,16 14 20,-20 23-20,0 40 11,8 20 5,4 0-1,0 0-15,0 0 24</inkml:trace>
    </iact:actionData>
  </iact:action>
  <iact:action type="add" startTime="58984">
    <iact:property name="dataType"/>
    <iact:actionData xml:id="d21">
      <inkml:trace xmlns:inkml="http://www.w3.org/2003/InkML" xml:id="stk21" contextRef="#ctx0" brushRef="#br0">32262 13788 0,'0'0'0,"0"0"19,0 0-5,0 0-14,0 0 10,16 106 4,-28-42 6,0 6-20,0-4 10,4-6 6,0 10-15,4-43 21,4-14-22,4-13 6,-4 0 5,0 0 21,0 0-32</inkml:trace>
    </iact:actionData>
  </iact:action>
  <iact:action type="add" startTime="59234">
    <iact:property name="dataType"/>
    <iact:actionData xml:id="d22">
      <inkml:trace xmlns:inkml="http://www.w3.org/2003/InkML" xml:id="stk22" contextRef="#ctx0" brushRef="#br0">32222 13162 0,'0'0'1,"0"0"12,0 0 7,0 0-20,0 0 9,0 0 4,0 0 8,0 0-20,0 0 18</inkml:trace>
    </iact:actionData>
  </iact:action>
  <iact:action type="add" startTime="59423">
    <iact:property name="dataType"/>
    <iact:actionData xml:id="d23">
      <inkml:trace xmlns:inkml="http://www.w3.org/2003/InkML" xml:id="stk23" contextRef="#ctx0" brushRef="#br0">32778 13082 0,'0'0'1,"0"0"24,52 110-25,-24 3 18,-12-3-18,-1 0 14,-19 3-2,0-10-6,-19 24 4,-5-4 6,-12-16-15,0-14 12,-4-20 15,-20-20-28,12-9 0,-8-34 21,0-10-21,4-20 20,0-27-20,16-13 9,12 10 15,16-3-24,28-10 5,36 3 4,12-10 6,20 3-3,12 1-7,8-14 8,8 6 0,7 18-8,-7-4 5,-8 10 14,-20-4-23,-16-5 4,12 5 4,-28 4 2,-24-3 4,-44-7-12,-8 20 10,4 7 6,-4 16-18,-12 24 13,4-7-11,8 23 13,-4 20-11,16 34 3,-16 23 4,12 23 4,4 14-10,0 29 3,0 4 3,8-10 4,4-33-16,0-18 21,4-42-21,8-24 12,0-29 5,4-14-17,8-50 15,0-7-9,8-23 5,4-3 6,8 0-17,-4 23 15,12 20-9,-8 20 6,8 33 7,4 30-19,-4 7 12,-8 24 4,-4 12-15,-4 31 16,-20 3-15,-16-120 9,0 0-2,0 0 7</inkml:trace>
    </iact:actionData>
  </iact:action>
  <iact:action type="add" startTime="60508">
    <iact:property name="dataType"/>
    <iact:actionData xml:id="d24">
      <inkml:trace xmlns:inkml="http://www.w3.org/2003/InkML" xml:id="stk24" contextRef="#ctx0" brushRef="#br0">30432 17102 0,'0'0'17,"0"0"-17,0 0 23,0 0-23,0 0 9,0 0 6,0 0 1,0 0-16,0-130 21,8 47-21,-4-27 14,20-33 5,-8-17-19,12-10 4,0-10 7,8 10 1,-8 44 2,0 26-7,12 30 3,-12 50 2,12 50-7,0 46 13,4 41-16,7 29 11,-7 8 2,8 2-15,-4 1 13,-12-31 0,4-39-8,-4-24 11,4-43-3,-8-26-13,8-51 11,8-46 10,-4-21-21,8-39 13,4-40-1,-4-3-7,0-4 14,-8 17-19,-4 19 26,-16 54-26,-8 40 5,-16 41 4,0 29 11,0 10-20,-4 93 26,-4 3-26,8 34 5,0 4 10,40 5-12,-40-139 8,0 0 7,0 0-18</inkml:trace>
    </iact:actionData>
  </iact:action>
  <iact:action type="add" startTime="61182">
    <iact:property name="dataType"/>
    <iact:actionData xml:id="d25">
      <inkml:trace xmlns:inkml="http://www.w3.org/2003/InkML" xml:id="stk25" contextRef="#ctx0" brushRef="#br0">32062 16426 0,'0'0'1,"0"0"14,0 0 5,52-140-20,-32 57 9,-8-11 12,-16-6-18,-8-9 2,-16 19 6,0 16 2,-12 31 0,0 36-10,0 17 9,0 30 5,-12 37-17,9 40 21,7 9-21,16-6 12,8-17 0,28 4 6,28-31-18,7-22 19,13-34-19,8-27 12,4-26 6,-8-21-18,0-12 13,-12-24-1,-8-10-8,-16-13 7,-4 13 11,-12 10-22,-8 17 12,-16 19 6,4 24-18,0 7 10,-4 20 9,-8 3-19,4 0 20,0 56-20,0-26 14,4 24-10,0 12 10,8 24 1,-12 13-15,12-16 11,-4 6 8,4-16-19,-8-14 31,16-30-31,-8-9 0,16-24 13,-16 0 0,0 0 4,12-84-17,0 31 18,8-27-18,4-26 13,0-8 5,16 5-17,0-8 18,-12 24-19,4 16 12,-4 10 3,-4 37-14,-8 11 12,4 19 5,-4 0-17,-16 0 10,0 0 3,0 0-12</inkml:trace>
    </iact:actionData>
  </iact:action>
  <iact:action type="add" startTime="62056">
    <iact:property name="dataType"/>
    <iact:actionData xml:id="d26">
      <inkml:trace xmlns:inkml="http://www.w3.org/2003/InkML" xml:id="stk26" contextRef="#ctx0" brushRef="#br0">32654 15979 0,'0'0'14,"0"0"6,0 0-20,0 0 21,0 0-20,0 0 9,0 0 13,0 0-23,0 124 1,16-81 18,-12-3-19,4 27 28,4-17-28,-12-7 14,0 3-13,0-19 12,0-10-2,0-17-5,0 0 3,0-57 3,0 14 11,4-17-23,4-3 7,-4-7 3,8-20 7,12 10-17,-8 13 22,12 17-22,-12 24 22,8 9-22,4 17 19,-5 40-19,-7 20 12,0 20-7,-4-4 9,0 4-4,-8-13-4,4-17 9,-4-23-11,8-17 13,-8-10-13,8 0 11,4-67-9,4 17 6,-4-20 0,8 7-6,-8-11 7,12 8 4,-12 26-16,8 17 16,-12 16-17,-8 7 19,4 0-12,-8 77 3,-8-18-2,8 1 4,0 10 12,8-3-24,-4-17 0,8-17 19,0-23-19,0-10 28,4-10-28,0-20 4,0-3 8,-4-4 1,0-3-8,-4-3 10,-4 6-11,-4 4 11,-4 23-9,-4 10 3,8 0 5,-4 0 4,8 93-18,-4-56 18,12-7-17,0-10 13,0-10 4,4-10-18,0-17 12,0-9-7,-4-14 7,0-7 3,-12 0-10,-4-9 6,-16 9 5,-8 7-12,0 4 8,0 19 5,12 17-17,4 27 18,-4-4-14,4 37 7,12 13-2,0 0 8,12 4-17,16-20 14,4-27 5,4-10-19,-4-20 12,16-34-7,-8-16 9,0-20-2,-12-23-6,-16 0 7,-8 3-8,-4-7 4,-12-9 5,-4-21 5,-8 4-19,8 26 12,-24 14 5,8 0-17,-8 43 22,4 40-22,8 17 11,12 36 6,4 27-17,12 50 11,12 13 4,4 17-12,8 13 12,8 7-11,20-27 7,-8-16 14,8-24-25,0-30 5,-8-16 6,-4-21 0,-40-46 4,0 0-14,0 0 12</inkml:trace>
    </iact:actionData>
  </iact:action>
  <iact:action type="add" startTime="94145">
    <iact:property name="dataType"/>
    <iact:actionData xml:id="d27">
      <inkml:trace xmlns:inkml="http://www.w3.org/2003/InkML" xml:id="stk27" contextRef="#ctx0" brushRef="#br0">24006 13761 0,'-24'-56'23,"24"56"-22,0 0 8,0 0 11,0 0-20,0 0 15,0 0 5,112 60-19,-60-30 10,28-4 0,4 14 11,8-20-21,12 13 0,-8-6 15,16-7-11,11 7 10,9 6-11,-12-13 4,12-3 6,8-4 3,20-13-16,-24 0 9,35 0 5,5-13-12,-12-1 16,-16 4-18,12 4 15,-8 2-9,-20-2 6,-21-14-8,-3 10 7,12-10 9,-8-4-21,-4 1 11,-16 0 0,4-11-7,0-9 9,-8 10 8,-16 10-21,-9-4 9,1 0 6,-16-3-15,4 0 16,0-3 4,4 3-20,0 0 12,8-10-9,-8 10 8,-4-7 5,-20 1-12,8 3 16,-8-7-20,-16-4 29,12-6-28,0 0-1,0 0 12,12 7 8,-12 0-20,12 6 12,-4-3 1,-4 7-8,-8 13 4,0-3 14,-8-4-23,0 7 13,-12-7-8,4 4 3,-16-24 7,-8 1 1,-4 2-15,-16-9 19,-20-7-20,8 7 12,-12 6 2,-4 7-12,4-6 17,-4 2-18,0 4 12,8-10 0,-12-3-8,-28-10 6,0 6 11,-20-6-22,5 10 15,3-4-15,-16 17 13,-8 3 0,12 4 1,0 0-13,8 23 13,-8-13 10,0 6-24,9 4 4,3-1 8,-12 1 2,-12 6-9,0 4 5,20 0 0,8 3 9,-8 0-19,-11 6 11,3 8 11,12 2-21,12-9 3,-20 10 7,-8 16 15,4 7-26,8-10 14,-8 10-14,13 3 24,-13-3-24,0 3 13,8-9-8,4 19 8,0-6-9,0-1 11,16 1-4,8 9 3,16 8-14,0-8 13,13-2 1,3-8-11,-4 4 28,-4-16-31,20 9 1,8 7 11,8-4 5,8 4-17,8 17 14,8 10 4,0-1-18,8-13 17,-8 11-17,4-1 10,-4 7 5,0-3 5,8 16-20,-4-17 18,8-9-18,0 0 19,12-17-19,-4-4 10,8 1 4,-4 13-10,4-10 7,12-4 11,-4-2-22,8-4 16,19 3-16,5-16 15,-8-1 0,8-2-14,-4-4 12,0-7 2,8 7-13,4 3 10,8-13 2,0-3 5,8 0-18,-12-7 17,-12-7-17,0 0 11,-13 1 3,9-4-15,-8 0 17,-56 10-16,0 0 9,0 0 4</inkml:trace>
    </iact:actionData>
  </iact:action>
  <iact:action type="add" startTime="96138">
    <iact:property name="dataType"/>
    <iact:actionData xml:id="d28">
      <inkml:trace xmlns:inkml="http://www.w3.org/2003/InkML" xml:id="stk28" contextRef="#ctx0" brushRef="#br0">26032 13991 0,'0'0'9,"0"0"3,0 0 6,0 0-18,0 0 21,0 0-21,0 0 13,0 0 9,0 0-22,16 113 10,20-76 16,-4 3-26,8 10 0,4 20 28,4 16-26,4 14-2,4 4 15,0-11-11,-4-13 15,4 3-18,-4-23 12,-12 13 3,0-26-15,-24-7 15,12-13-11,-16-17 28,-8-7-32,-4-3-1,0 0 14,-8-57-14,-16 17 17,8-26-10,-8-18 17,12 4-22,-4 4-1,4-1 15,8 17-10,-8 10 10,16 20-9,4-3-1,0 16 9,16 7-11,-8 10 16,8 14-17,0-1 9,-8 20-5,8 7 2,-4 0 7,4 20-12,-1 10 11,-3 17-10,16 26 9,-8-13-8,-4-3 8,-8-31-9,0-9 10,0-14-9,-8-16 13,-8-14-16,-8-13 17,-8 0-20,-12-33 18,-4 3-18,-20 6 11,1-16 2,-17 10-9,-12-9 11,0-15 1,-32 1-15,-8 3 12,24 10-3,16 20 5,28 0-15,20 17 13,8 3 5,24 3-18,0 7 18,0 3-17,96 4 28,-96-17-29,0 0 1,0 0 9</inkml:trace>
    </iact:actionData>
  </iact:action>
  <iact:action type="add" startTime="164886">
    <iact:property name="dataType"/>
    <iact:actionData xml:id="d29">
      <inkml:trace xmlns:inkml="http://www.w3.org/2003/InkML" xml:id="stk29" contextRef="#ctx0" brushRef="#br0">10432 17612 0,'0'0'21,"0"0"-21,155 26 20,-31 1-20,0-11 18,-16 1-18,0-4 15,0-6-10,12 0 7,-12-7 7,-4 0-19,-21-4 22,-11-2-22,-4-4 18,8-14-17,4 8 16,0-4-16,-8 0 14,-4-7-9,-12-6 3,-4 6 10,-4-6-18,-12 0 13,4-4 2,-4 4-16,-4 3 14,4-4 0,-8 4-14,-4-6 23,-8-1-23,-4 1 15,4-4-10,-4-10 7,-8 0 5,4 6-17,-16 1 15,8-4-10,-4-3 6,0 10 3,-20 1 4,8-1-18,-8 0 20,-4-10-20,0-10 13,-20-17-9,4-13 8,-12 7 18,4 0-30,-4 13 0,4 3 14,8 0 0,-4 11-14,4-4 13,-8 7 10,-4 6-23,-24 7 16,-4 3-16,-20 4 12,13 16 1,7-9-11,-12 16 10,-12 6 8,-8-2-20,4 12 11,28-6 12,4 7-23,-12 16 5,-8-3 6,-3 7-1,7 0 11,16 6-21,4 0 14,8 7-9,0 7 4,8 3 11,8 6-18,-4-12 11,20 9-9,-8 4 17,20 6-21,-4-3 13,12 6 7,4-16-20,12 4 20,0 6-20,4-7 8,8 24 12,12-14-19,-8 7 11,8 3 7,16-6-19,-12-1 18,16 14-17,4-3 9,-4 3 10,12-10-20,-4-17 12,0-10 1,4-3-8,-4-3 5,-8-14 13,-4 1-23,0-14 10,-4-4 8,-17 14-18,9-10 12,0 0-7,4-3 9,-12 13 2,8-17-16,8 7 11,-4-3 8,-4 16-19,-4-16 17,12-4-15,-4-6 25,20-4-26,-52 7 1,0 0 13,0 0 5</inkml:trace>
    </iact:actionData>
  </iact:action>
  <iact:action type="add" startTime="166675">
    <iact:property name="dataType"/>
    <iact:actionData xml:id="d30">
      <inkml:trace xmlns:inkml="http://www.w3.org/2003/InkML" xml:id="stk30" contextRef="#ctx0" brushRef="#br0">13225 17598 0,'0'0'10,"0"0"13,0 0-23,0 0 6,0 0 17,0 0-23,0 0 8,0 0 14,0 0-21,0 0 10,0 0 6,0 0-17,0 0 12,0 0 9,0 0-21,120 47 17,-56-27-17,-8-10 13,12 6 8,-1 1-20,1-4 9,0-3-6,-4 4 21,20-1-25,-4-6 14,4-1-14,8 1 14,-8 3 5,4 0-19,-4-10 14,-4 0-11,16 0 8,-1 0 8,9 0-19,-8 7 17,-4-14-12,8 7 19,8 0-23,0 0 4,-4 0 5,-8 7 3,12-4 10,11 0-23,-11 4 4,-4 10 7,4-14 3,4 7 3,0-10-17,4 0 16,-4-7-16,-8 4 13,7-7 0,5-3-8,-8 13 8,-12-10 15,-12 3-28,-4-13 0,-12 10 14,8 3-3,-4-6-6,-20 10 8,4-11 3,-16 4-16,-8 0 16,0 7-12,-16 0 12,0-4 3,-9 14-18,-3-7 13,-4-14-14,0 11 18,4 3-12,-4 0 3,0-7 1,0-3 11,0 4-21,0-4 13,8 0 3,-4 3-16,-4 4 18,0 3-18,12-7 13,-8 1 5,16-4-18,-8 10 17,4-4-17,12 1 13,4 3 5,4-7-18,4 4 25,0-20-25,12 9 17,-8 4-17,20-6 15,-20-4-10,8-14 8,4 11 1,8-7-13,-4-3 13,4-1 9,-8-2-23,-4-8 5,-12 1 6,-12-10 3,0-4-10,-12-16 6,-4-4 3,0-3 2,-1 10-15,-11 4 18,12-7-15,-20-7 27,4 3-30,-7-13 0,-5 14 27,-8-1-26,-8 10 12,0-3-13,0 20 24,-8 0-24,-4-6 4,-16 3 10,-12 9-3,-8-12 1,0-1-7,-4 17 7,16 3 2,-8 17-11,-8-13 9,-8 20 10,-7 3-22,-5 0 15,8 3-15,4 7 13,-8-7-3,-20 21 12,0-11-22,8 7 11,-4 3 9,4 1-20,-7-1 10,-1 4 7,12-4-17,12 14 22,4-11-22,-4 14 15,12-6-10,-8 6 7,16-7-8,16 20 8,4-6 2,8 3-9,-7 10 4,3 6 3,0 11 11,-4 3-23,12-7 14,8 11-14,8 9 12,-4 10 1,8 17 2,0-10-11,8 13 8,4-16 8,12-4-20,0 10 4,12 17 7,-8-27 4,20 4-11,-12-10 7,16-1 9,0 4-18,0 0 12,12 0-10,0-17 5,0-6 2,24-14 2,4-6 9,15-7-22,-3-7 5,-4 4 6,0-11 8,4 4-19,0 0 11,8-16 1,8-1 9,0-13-21,4 10 11,-8-20 6,15-3-17,9-17 22,0 0-22,-12-4 12,0-16-8,-4 0 10,8-3-3,12 3 3,-16-3-14,-8 0 13,-13 9 7,13-6-19,-16 4 11,0-8 11,0-2-22,-12-1-1,-12-23 13,-16 7 0,12-7 1,-12 7-14,0-17 13,0 7 10,-12-11-23,0 4 15,-16-3-15,-8 3 15,4-6-2,-16 2-9,4-19 4,-20 0 9,-8 3-12,-16 3 6,4 11 16,-8-14-27,-12 13 0,8 4 25,0 10-24,-12 16 16,-8 0-17,-20 1 11,-4 9 4,-15 4-15,3 16 13,4 7 2,-12 7-11,0 16 8,-4 7 8,4 24-19,-4-4 9,-11 23-5,3 7 10,0 3 2,20 11-16,4 5 9,0 8 13,-12-14-22,20 14 3,12 16 7,-4 17 4,9 17 1,-1-1-16,4 1 15,24 6 1,8-3-16,16 17 15,8-21-11,12 1 9,20 26 1,4-23-14,4-10 10,16 0 15,8 6-24,0 4 13,24 0-14,8-20 14,16-10 0,-5 10-12,21-7 10,-16 0 0,4-16 12,16-27-24,0 6 2,16-16 9,-4-6-2,16 2 11,11-2-17,1-21 10,-12-20 1,8-13-14,8-13 17,-4-20-5,-4-7-11,-9-24 19,1-9-20,0 0 12,-12-17 0,-8-23 7,-8-17-19,4 7 14,-16 3-12,-16-20 12,-29-13-1,-7 13 8,-8-4-21,-24-12 2,-20 9 10,4 11 0,-20-1 2,-16 4 4,-11-10-18,-9 16 21,-16 14-21,-12 10 8,-20 10 12,-8-7-20,-8 30 13,-12-4-11,-8 31 11,-7 16 4,-9 11-17,8 16 14,-16 10 4,4 3-18,24 20 16,-4 11-14,-7 16 14,19 0-6,0 3 13,20 14-22,0 6-1,8 20 23,0 30-22,32 1 28,20-8-29,12 7 0,24-3 35,12-3-35,20-4 1,12-20 3,16-3 17,16-13-21,12-7 17,52-27-14,-124-43 14,0 0-17,0 0 16</inkml:trace>
    </iact:actionData>
  </iact:action>
  <iact:action type="add" startTime="170441">
    <iact:property name="dataType"/>
    <iact:actionData xml:id="d31">
      <inkml:trace xmlns:inkml="http://www.w3.org/2003/InkML" xml:id="stk31" contextRef="#ctx0" brushRef="#br0">24526 17981 0,'0'0'16,"0"0"-16,0 0 7,0 0 13,0 0-20,0 0 25,0 0-25,0 0 10,-80-36 1,72 36 11,-12 0-21,8 16 1,-20-9 19,-24-4-21,-24 11 32,-24-4-31,-4 6-1,-12 4 7,-28 0 8,-15 0-8,15-13 2,12-14 7,0-13-11,0-20 10,4-6-8,20-21 8,17 0-15,-9-26 21,-4-20-21,0-4 23,16-6-23,12-33 8,20-14 3,-8-7-2,4-9 7,8-8-11,16 11 13,16 13-18,20 0 11,16 4 0,20 16 5,32-3-16,20-14 18,12 1-14,12 23 12,24-1-12,28-6 6,19 14 7,25 16-12,32 7 4,-16 29 5,36 5-10,11 25 7,29 24 7,-20 14-18,3 22 16,-7 21 0,-4 26-16,0 27 14,-13 13-10,13 24 11,-36 26-6,-4 24 10,-33 23-19,-23 16 17,-24 21-13,-28 9 5,-24 31 11,-28-11-20,-32 14 11,-32 16 3,-44 1-12,-56 6 13,-36 7 0,-20-21-15,-32-29 20,-47-3-20,-25-41 12,-12-46 6,-8-37-18,9-63 30,-17-27-30,4-19 0,-31-31 20,3-33-20,-16-23 30,25-14-29,-9-23-1,24-3 11,12-30 9,33-34-18,7-6 9,40 0 5,44-37-16,0 17 17,24-23-3,33 2-14,23 8 11,28-7 9,16 0-20,36 19 12,4-22 4,24 6-16,24-13 18,27 6-18,45 8 17,40-28-1,24 34-16,20 6 19,23 24-19,1 47 12,36 46 1,4 43 4,23 24-16,-7 59 18,12 44-19,-21 44 9,-15 46 14,-24 26-22,-20 44 3,-28 23 8,-41-3-1,-31 20 2,-8-11-8,-28-9 4,-28-10 10,-28-20-18,-20 13 11,-40-23 6,-24-10-18,-48 6 15,-64-3 1,-52 0-16,-39-13 18,-37-50-17,-28-17 30,-7-56-31,-5-64 0,324-13 11,0 0 8,0 0-19</inkml:trace>
    </iact:actionData>
  </iact:action>
  <iact:action type="add" startTime="183438">
    <iact:property name="dataType"/>
    <iact:actionData xml:id="d32">
      <inkml:trace xmlns:inkml="http://www.w3.org/2003/InkML" xml:id="stk32" contextRef="#ctx0" brushRef="#br0">23039 3926 0,'0'0'22,"0"0"-22,0 0 7,0 0 5,0 0 8,0 0-20,0 0 15,-96-24 5,60 31-20,8 10 19,-4-1-19,8-6 9,-4 7 2,0 13 10,-8-3-21,5 13 16,-5-10-16,4 16 14,-8-9-10,4 3 8,-4-4 0,12 1 11,12 0-23,0-14 6,8-3 4,4 7 2,-4-14 5,16 10-17,-4-13 10,8 4 8,0-1-17,-8-6 18,8-7-18,-16 0 16,4 0-17,0 0 29,0 0-29</inkml:trace>
    </iact:actionData>
  </iact:action>
  <iact:action type="add" startTime="185995">
    <iact:property name="dataType"/>
    <iact:actionData xml:id="d33">
      <inkml:trace xmlns:inkml="http://www.w3.org/2003/InkML" xml:id="stk33" contextRef="#ctx0" brushRef="#br0">23211 4052 0,'0'0'19,"0"0"-19,0 0 15,32-110 5,-20 77-20,-16-4 20,-4 14-20,-16-4 9,-8 17 6,-12 4-15,-20 6 15,0 13-1,-8 0-14,-8 14 15,4 10 5,-7 16-20,-13 7 18,12 0-18,8 6 13,8-6 2,12 7-14,16-7 10,12 0 13,4 0-24,8-7 4,16 0 6,4-6 15,16 3-25,0-7 17,8-3-17,12 4 21,8-11-21,-4-6 12,12 6 1,12-6-8,8-11 6,8 1 10,7-17-20,-11-10 9,4-3-5,12-4 10,-4-3 0,4 10-15,0-20 12,-4 0 8,-12 0-20,-12-13 14,0 3-12,-16-20 10,15-7 7,-11-6-19,-12 3 14,-4-3-1,-12 9-9,-16 8 7,0 6 12,0 6-23,-12 28 13,0-1-9,-12 1 4,0 9 11,0 7-16,4 0 6,-4 0 9,12 0-18,-8 0 14,0 50 3,8-20-17,-8-17 13,-24-40 6,32 27-19,0 0 9,0 0 16</inkml:trace>
    </iact:actionData>
  </iact:action>
  <iact:action type="add" startTime="187219">
    <iact:property name="dataType"/>
    <iact:actionData xml:id="d34">
      <inkml:trace xmlns:inkml="http://www.w3.org/2003/InkML" xml:id="stk34" contextRef="#ctx0" brushRef="#br0">23279 4022 0,'0'0'1,"0"0"10,0 0 7,0 0-18,-104 60 13,60-40 11,-4-3-23,-8 16 9,0 7 5,-12 0-14,0 7 14,-12 3-11,-11-7 7,-9 14 2,12-7-8,4-7 7,20-10 9,20-10-21,8 1 14,20-18-12,16-9 10,0-10 1,48-7-8,-20 13 8,4-10 7,-4-6-19,8 10 10,20-17 2,24-3-9,12 13 9,3-14-8,1 8 9,-12 2-5,-4 1 13,-12-7-22,0 13 5,-68 17 7,0 0-5,0 0 14</inkml:trace>
    </iact:actionData>
  </iact:action>
  <iact:action type="add" startTime="187939">
    <iact:property name="dataType"/>
    <iact:actionData xml:id="d35">
      <inkml:trace xmlns:inkml="http://www.w3.org/2003/InkML" xml:id="stk35" contextRef="#ctx0" brushRef="#br0">24118 3359 0,'0'0'10,"0"0"10,0 0-20,0 0 13,0 0 12,0 0-24,0 0 1,0 0 7,0 0 7,12 130-6,4-50 7,-4 4-16,-8 9 16,8 10-16,-4 4 21,-8 19-22,4-16 13,-8-10-10,-4-17 9,16-16 2,-4-14-7,8-16 3,4-7 1,0-20 9,-8-10-20,-4 0 12,-8-67 8,-20 11-20,-4 2 6,-12-12 4,0-18 8,0 4-18,-12-3 21,8 0-21,4-7 16,8 3-9,0 17 4,12 24-4,-4-4 7,12 17-9,12 6 11,12 27-10,0 0 4,4 0 7,0 17-16,16 16 11,0 0 10,20 4-21,8 13 5,20-10 5,24-4 7,0 4-18,-4 4 16,-4-11-12,-8 7 11,-16-10-9,-9 10 12,-7-7-18,0-16 12,-16-11 0,-12 4 9,-16-10-21,0-10 11,-12-23-6,-16 0 4,-20-34 11,-8-9-20,-8-8 13,0 1 8,52 83-20,0 0 9,0 0 7</inkml:trace>
    </iact:actionData>
  </iact:action>
  <iact:action type="add" startTime="188779">
    <iact:property name="dataType"/>
    <iact:actionData xml:id="d36">
      <inkml:trace xmlns:inkml="http://www.w3.org/2003/InkML" xml:id="stk36" contextRef="#ctx0" brushRef="#br0">24614 3406 0,'0'0'19,"0"0"-19,88 163 14,-13-53 12,17-7-25,-16-3-1,4 0 14,-16-16-1,-8-8-10,-4-9 8,-20-14 2,4-13 3,-8-20-16,-20-3 12,-8-17 0,0 0 7,-64-70-19,20 10 16,-20-24-16,0-19 12,8-20 10,-24 13-22,-16 4 13,1-8-8,3 4 8,8 14-4,20 19 13,8 17-21,16 14 3,12 16 8,4-4 0,20 28 2,4-4-12,0-14 14,0 14 0,4-10-16,4-3 11,0-7 13,16-17-24,0-19 5,16 9 17,12 14-21,-8-14 10,12 21-6,12-4 13,7 16-15,5 21 22,-4 23-25,0 20 5,-8 10 4,-24 33 11,-20 27-20,-8 3 13,-20 1-1,-12 5-7,-12-2 8,-12-7 3,-12-10-16,12-40 14,16 6 2,-4-29-16,12-24 14,16-9 3,0-4-16,0 0 16,0 0-16,0 0 14,0 0 1</inkml:trace>
    </iact:actionData>
  </iact:action>
  <iact:action type="add" startTime="189629">
    <iact:property name="dataType"/>
    <iact:actionData xml:id="d37">
      <inkml:trace xmlns:inkml="http://www.w3.org/2003/InkML" xml:id="stk37" contextRef="#ctx0" brushRef="#br0">25437 3503 0,'0'0'10,"0"0"13,0 0-23,0 0 7,0 0 15,0 0-22,0 0 13,0 0 8,0 0-21,72-100 9,-44 73 20,12-3-29,12-7 1,20-9 12,35-14 4,33 7-17,0-27 20,20-4-20,20-6 9,4-16 9,-9 6-17,29-3 13,-16-7-11,-12-13 13,4 19-11,-8 4 8,-21 0 7,-19 24-20,-12 9 19,-24 24-19,-12 3 21,-32 13-21,-12 11 17,-28 9-17,-8-6 18,-4 23-17,0 3 23,-44-6-23,0-1 19,-16 11-20,0 0 5,-8-7 10,-8 0-5,-8-4-5,0 4 8,-3-10 4,15 0-17,16 0 13,4-3 1,12-4-7,4 1 2,8-4 8,-12 10-17,8-4 13,8 4 4,-4 0-16,16 0 11,8 0 2,4 0-11,0 20 9,68-13 12,-24 3-23,36-3 4,4 3 5,16-10 2,-1-10-6,17-4 7,8-9-3,-4 0 3,-12-14-7,-24 7 7,-16 0 4,-24 0-17,-12 13 19,-28 4-19,-4 13 17,-52 13-5,20 14-12,-20 13 14,4 13 5,-8 24-19,4 0 18,-8 6-18,8-3 19,0-4-18,8-22 15,16 2-10,4-26 6,20 0 3,8-13-15,20-17 17,-4 7-10,-20-7-1,0 0 8,0 0 3</inkml:trace>
    </iact:actionData>
  </iact:action>
  <iact:action type="add" startTime="190792">
    <iact:property name="dataType"/>
    <iact:actionData xml:id="d38">
      <inkml:trace xmlns:inkml="http://www.w3.org/2003/InkML" xml:id="stk38" contextRef="#ctx0" brushRef="#br0">28849 1444 0,'0'0'21,"0"0"-21,0 0 20,0 0-20,20 107 9,-12-71 4,-4 4 6,4-6-19,8-1 14,0-3-14,8-17 20,4 11-20,12-24 13,28 10 8,12-20-21,0-14 14,0-12-10,-12-4 7,0-17 2,-12-3-7,-24 0 6,0 20 0,-28-20 2,-8 10-12,-20 10 18,-4 14-20,-24 2 13,0 21-2,-4-4 11,-12 14-22,-12 3 5,-4 23 5,4-6 2,12 3 11,28 13-23,12-3 5,4 14 5,24 2 3,16-13 2,12-3-14,12-3 10,12-4 5,0-16-13,12 10 12,-16-14-9,0-10 23,-16-3-29,-32 0 0,0 0 10,0 0 4</inkml:trace>
    </iact:actionData>
  </iact:action>
  <iact:action type="add" startTime="191471">
    <iact:property name="dataType"/>
    <iact:actionData xml:id="d39">
      <inkml:trace xmlns:inkml="http://www.w3.org/2003/InkML" xml:id="stk39" contextRef="#ctx0" brushRef="#br0">29633 1184 0,'0'0'18,"0"0"-18,0 0 9,0 0 13,0 0-22,28 134 14,-12-81-5,-4-6 9,4 3-18,8-20 29,4 6-28,0-26-1,11 7 18,5-27-18,4 3 15,8-16-9,-4-14 4,4-23 5,-12-10-9,-12-6 8,-4-4-10,-24 7 12,-4 3-9,0 13 7,-16 17-8,4 7 2,-12 23 15,8 20-23,4 13 11,12 0 4,0 1-15,12 12 31,24 1-31,8-4 0,20 11 15,8-5-10,8-12 8,0 3 4,-8-20-17,8-20 19,-4-20-19,-4-20 14,-5-10 4,-15-10-18,-12-3 18,-12-27-17,-24-27 25,-8 14-26,-12-7 4,-20 14 7,-16 3 0,-7 13 4,7 13-10,-4 27 8,20 33-8,16 17 10,0 27-8,32 56 3,12 17 4,16 53-6,28 24 3,-1 6-4,13-20 6,4-26-9,-16-17 16,-4-24-20,-8-19 15,-32-27-8,-36-27 7,-24-46-1,-20-14-12,-24-29 9,-32-8 10,-19-9-19,7 7 12,32 9 5,36 7-18,40 17 18,20 16-18,36 10 16,56 4-10,36-7 3,19 20 4,49-10-7,-8 3 4,-20 7 12,-172 0-22,0 0 20,0 0-20</inkml:trace>
    </iact:actionData>
  </iact:action>
  <iact:action type="add" startTime="193713">
    <iact:property name="dataType"/>
    <iact:actionData xml:id="d40">
      <inkml:trace xmlns:inkml="http://www.w3.org/2003/InkML" xml:id="stk40" contextRef="#ctx0" brushRef="#br0">23459 17805 0,'299'-67'19,"-43"24"-19,-44 23 14,-8 13 5,-12 7-19,-9-3 20,-7 9-20,0-9 11,-28 6 11,-16 4-21,-24-4 3,-36 4 13,-20-20-15,-52 9 14,0 4-1,0 0-15,0 0 14</inkml:trace>
    </iact:actionData>
  </iact:action>
  <iact:action type="add" startTime="194021">
    <iact:property name="dataType"/>
    <iact:actionData xml:id="d41">
      <inkml:trace xmlns:inkml="http://www.w3.org/2003/InkML" xml:id="stk41" contextRef="#ctx0" brushRef="#br0">23227 17515 0,'0'0'1,"0"0"23,136 13-24,40-9 20,51-11-20,1-6 8,16-11 16,-8-2-24,4-8 9,-9-6 6,-35 4-15,-56-14 21,-140 50-21,0 0 10,0 0 9</inkml:trace>
    </iact:actionData>
  </iact:action>
  <iact:action type="add" startTime="194266">
    <iact:property name="dataType"/>
    <iact:actionData xml:id="d42">
      <inkml:trace xmlns:inkml="http://www.w3.org/2003/InkML" xml:id="stk42" contextRef="#ctx0" brushRef="#br0">23790 17691 0,'0'0'17,"76"-3"-17,96-4 13,56-19 7,28-24-20,15-23 9,-15-34 14,-256 107-23,0 0 18,0 0-17</inkml:trace>
    </iact:actionData>
  </iact:action>
  <iact:action type="add" startTime="195046">
    <iact:property name="dataType"/>
    <iact:actionData xml:id="d43">
      <inkml:trace xmlns:inkml="http://www.w3.org/2003/InkML" xml:id="stk43" contextRef="#ctx0" brushRef="#br0">15447 17758 0,'0'0'19,"0"0"-19,0 0 18,0 0-18,0 0 14,0 0 6,92-50-20,-9 57 10,25 9 2,24 4 11,44-20-23,4 10 1,32-10 12,19-6-3,-3 9 10,16 4-20,-24 9 11,-20 8-5,-25 2 5,-15-2 8,-24-4-16,-44-7 9,-92-13-8,0 0 19,0 0-22</inkml:trace>
    </iact:actionData>
  </iact:action>
  <iact:action type="add" startTime="195454">
    <iact:property name="dataType"/>
    <iact:actionData xml:id="d44">
      <inkml:trace xmlns:inkml="http://www.w3.org/2003/InkML" xml:id="stk44" contextRef="#ctx0" brushRef="#br0">15922 17432 0,'0'0'10,"100"13"9,80 17-19,100-17 16,19-13-14,53-23 13,-4-10 0,19-14-11,21-20 3,-388 67 12,0 0-18,0 0 13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6614">
    <iact:property name="dataType"/>
    <iact:actionData xml:id="d0">
      <inkml:trace xmlns:inkml="http://www.w3.org/2003/InkML" xml:id="stk0" contextRef="#ctx0" brushRef="#br0">6384 7583 0,'0'0'9,"0"0"12,0 0-21,0 0 10,0 0 11,0 0-21,0 0 14,0 0 8,0 0-22,0 0 7,0 0 12,0 0-18,0 0 10,107 6 4,-23 4-15,20 14 22,20 2-18,12 11 11,0-7-14,-4 3 6,20-6 6,15 0 9,-15 9-22,-4-16 5,12 4 7,-12-11-3,0 10 8,-8-6-14,19-1 10,1-2-5,-20-11 0,4-3 6,8 0 10,-4 0-24,-16 0 4,3-7 8,-3-13-2,-8 4 4,-4-11-7,-12 4 3,0-14-3,-8-3 8,-4 4-9,-4 6 2,-13-14 4,-11 4 3,8-10-13,-16-3 28,-8-7-30,0-10 0,-8-13 28,-32-14-28,-8 14 3,-8 10 12,-20 6-11,-8 21 21,-20-8-25,-16 8 18,-16 2-18,-8-9 15,1 6-11,-21-3 5,-36-16 8,-12 13-12,-16-21 9,-24 8-9,9 2 4,-9-16 1,-20 4 7,-4-7-15,-4 6 16,9 4-15,3 19 7,-12 24 10,12 4-20,12 26 12,-11 16 3,11 18-13,12 16 15,-20 43-14,24 34 11,9 6-3,3 3 6,32 38-16,40 19 15,32 0-12,32 20 5,28 4 9,36 2-17,20 1 14,32-3-4,24-21-6,44 1 10,24-27-10,11-27 4,41-40 10,20-26-19,44-34 11,15-33 8,41-30-19,-340 20 16,0 0-3,0 0-13</inkml:trace>
    </iact:actionData>
  </iact:action>
  <iact:action type="add" startTime="18498">
    <iact:property name="dataType"/>
    <iact:actionData xml:id="d1">
      <inkml:trace xmlns:inkml="http://www.w3.org/2003/InkML" xml:id="stk1" contextRef="#ctx0" brushRef="#br0">13720 8052 0,'348'130'22,"-160"-56"-22,-64-58 19,-12 11-19,19-10 10,9 6 2,4 3 10,-12-12-22,24-4 14,4-4-14,0-16 16,23-10-12,-15-29 6,-8-11 10,12-20-19,-4-10 10,-20-30 6,7-27-16,-19-6 16,-20 3-13,-12-23 20,-36-24-24,-24 28 12,-24 9-9,-20 0 7,-36 7 12,-20 23-21,-12 0 8,-28 3 10,-36 1-19,-19 12 20,-9 5-20,-24 9 12,-36-4 5,4 4-17,-12 24 17,9 3-14,-9 26 20,-16 10-23,0 27 18,-23 0-15,11 27 7,0 23 4,0 20-10,-11 16 15,11 34-19,24 20 14,0 10-3,41 10 9,19 33-19,12 14 9,12-4-7,36 13 10,20 8 6,28-18-19,8 11 12,28 2 8,24-22-20,24 13 11,32-24-6,28-22 10,24-21 4,4 3-19,28-12 12,16-24-7,24-27 6,-5-20 0,21-16 9,12-21-20,-4-9 14,28-20 5,-9 3-19,-19-27 5,32-6 7,-20 3-2,8-3 4,7-4-8,-227 47 4,0 0 8,0 0-18</inkml:trace>
    </iact:actionData>
  </iact:action>
  <iact:action type="add" startTime="24674">
    <iact:property name="dataType"/>
    <iact:actionData xml:id="d2">
      <inkml:trace xmlns:inkml="http://www.w3.org/2003/InkML" xml:id="stk2" contextRef="#ctx0" brushRef="#br0">5680 8825 0,'352'-83'11,"-164"56"11,-64-13-21,11-3 18,1-14-14,-16-9-5,-44-4 17,-20-27-12,-12 1 5,-8-14 5,-32 20-12,-16 10 9,-8-10 6,-32 13-17,0-13 14,-16 7 0,-24 3-15,8 14 20,-24 16-20,-39 0 14,-17-17 0,-24 10-11,-24 11 13,8-1-14,29 17 24,-37-7-26,8 8 15,8 19-15,-20 6 14,17-2 3,27-4-17,-36-7 14,36 17 4,-20 17-18,-11-17 17,23 20-17,0 16 13,0 17 3,24 37-16,-20 4 15,25 6 4,23-14-19,52-13 15,-16 4-14,36 0 14,-12-4-2,28 37-9,4-24 11,8-19-12,32-10 7,32-4 7,-4 4-13,32-7 7,32 33 5,12-10-12,12 10 5,-5 4 6,65-27 3,0-3-17,4-28 15,32-22-16,0 10 13,3-41 4,25 5-17,-28-5 15,20 8-12,-33-4 11,-3 3 0,16 10-10,-24 7 11,12-6-11,11-4 21,-31 20-25,32 0 18,4 36-18,-220-46 10,0 0 7,0 0-17</inkml:trace>
    </iact:actionData>
  </iact:action>
  <iact:action type="add" startTime="30454">
    <iact:property name="dataType"/>
    <iact:actionData xml:id="d3">
      <inkml:trace xmlns:inkml="http://www.w3.org/2003/InkML" xml:id="stk3" contextRef="#ctx0" brushRef="#br0">15475 15520 0,'-4'-93'15,"4"93"8,0 0-23,0 0 6,-128-140 19,84 103-24,-20 17 10,8 17-4,-12-1 0,-4 41 12,-4 0-19,20 9 31,12 8-31,16 6 1,16 6 9,16-9 9,8-4-18,20 4 8,16-14 7,-4-13-11,24-7 9,8-3-1,-4-13-13,4-7 17,-20 10 0,-4-23-17,-20 3 16,-8-4-10,-8 1 1,-8 3 11,-4-13-18,0 9 16,-8-9-12,4 10 7,0-1 4,0 1-11,0 3 9,16 10 5,-16 0-18,0 0 11,0 0 10</inkml:trace>
    </iact:actionData>
  </iact:action>
  <iact:action type="add" startTime="31090">
    <iact:property name="dataType"/>
    <iact:actionData xml:id="d4">
      <inkml:trace xmlns:inkml="http://www.w3.org/2003/InkML" xml:id="stk4" contextRef="#ctx0" brushRef="#br0">15782 14621 0,'0'0'19,"0"0"-19,0 0 18,0 0-17,0 0 14,0 0 7,0 0-22,24 119 6,-16-35 8,16 29 4,-8 0-17,8-6 6,-8 9 0,4-6 14,-12-13-21,4-11 12,-4-16 2,-8-16-10,-8-21 11,-8-16-11,4-14 8,-4-3 3,0-27-12,16-3 26,4-10-29,0 0 1,16-6 14,0-24-2,16 3-9,20 1 8,-4 16 2,16 16-9,0 11 13,0 13-18,-4 10 10,-8 7 5,-4 26-10,-20 40 5,8 11 2,-28 9 5,-8-3-17,-8-10 15,-24-10 3,-12-17-18,0-23 23,-12-10-23,0-7 5,-16-9 4,-4-14 20,-4-7-28,-8-6-1,16-4 19,4 0-19,20 14 14,20-14 0,16 11-9,16-11 4,16 14 7,4-7-2,12-4-14,12-19 12,20-23 10,-72 66-22,0 0 9,0 0-5</inkml:trace>
    </iact:actionData>
  </iact:action>
  <iact:action type="add" startTime="31827">
    <iact:property name="dataType"/>
    <iact:actionData xml:id="d5">
      <inkml:trace xmlns:inkml="http://www.w3.org/2003/InkML" xml:id="stk5" contextRef="#ctx0" brushRef="#br0">16458 15537 0,'0'0'0,"0"0"20,0 0-20,0 0 15,80 29 6,-36-19-20,19-6 7,9-14 11,8-14-19,-16-12 17,-8-4-16,0-20 8,-20 10 5,-20 3 7,-4 7-21,-12 7 18,-8 10-18,-8 6 11,-12 7 5,0 10-15,0 3 15,-8 4-10,4 6 4,-4 1 7,-8 26-17,-8 6 19,-16 38-18,17-1 16,11 7-11,12-10 13,24-4-19,4-19 17,28-10-12,16-17 9,23-7-12,25-10 18,0-13-19,0-6 13,20-31-8,12-6 4,-124 43 8,0 0-18,0 0 17</inkml:trace>
    </iact:actionData>
  </iact:action>
  <iact:action type="add" startTime="32345">
    <iact:property name="dataType"/>
    <iact:actionData xml:id="d6">
      <inkml:trace xmlns:inkml="http://www.w3.org/2003/InkML" xml:id="stk6" contextRef="#ctx0" brushRef="#br0">17904 15133 0,'0'0'1,"0"0"13,0 0 3,0 0-17,-112 44 13,16 9 10,-19 27-23,7 0 9,0 0-4,28-4 9,24-19-1,40-20-8,20-17 8,48-20 0,32-14-10,44-19 10,20-14 1,3 18-11,-19 5 11,-32 11 10,-20 23-22,-28 3-1,-24 30 11,-16 11 5,-24-1-16,-12 4 13,-20 19-8,-24 4 4,-24 27 4,-28-11-9,-8-9 10,-3-10-4,11-27-6,12-24 17,36-9-22,20-37 11,48-37 11,40-59-22,-36 116 7,0 0 2,0 0 1</inkml:trace>
    </iact:actionData>
  </iact:action>
  <iact:action type="add" startTime="32848">
    <iact:property name="dataType"/>
    <iact:actionData xml:id="d7">
      <inkml:trace xmlns:inkml="http://www.w3.org/2003/InkML" xml:id="stk7" contextRef="#ctx0" brushRef="#br0">18388 15123 0,'0'0'1,"0"0"7,0 0 13,36 164-21,-32-41 13,8 13 14,-8 4-26,4-26-1,-4-8 16,4-19-12,-8-14 5,4-20 2,-4-16 4,12-37-9,-12-47 4,24-39 4,-24 86-10,0 0 8,0 0 8</inkml:trace>
    </iact:actionData>
  </iact:action>
  <iact:action type="add" startTime="33119">
    <iact:property name="dataType"/>
    <iact:actionData xml:id="d8">
      <inkml:trace xmlns:inkml="http://www.w3.org/2003/InkML" xml:id="stk8" contextRef="#ctx0" brushRef="#br0">18348 14717 0,'0'0'0,"0"0"22,0 0-22,0 0 13,0 0 8,0 0-21,92 73 12,-92-73-11,0 0 16,0 0-1</inkml:trace>
    </iact:actionData>
  </iact:action>
  <iact:action type="add" startTime="33300">
    <iact:property name="dataType"/>
    <iact:actionData xml:id="d9">
      <inkml:trace xmlns:inkml="http://www.w3.org/2003/InkML" xml:id="stk9" contextRef="#ctx0" brushRef="#br0">18899 14621 0,'0'0'19,"0"0"-19,0 0 8,0 0 13,56 196-21,-32-56 13,4 10 0,-12-10-7,4 16 4,-12-3 8,4-19-18,-4-18 13,-4-26 4,-8-7-16,-8-13 12,-12-10 3,-16-6-16,0-31 23,-12-16-23,4-37 17,-16-24-17,12-36 14,8 1 2,16-1-16,20 6 16,20 18-2,4 9-14,20 17 13,20 13 7,8 14-19,20-3 15,8 16-16,4 19 13,8-2-1,8 10-6,-8-7 6,-8 0 2,-8-14-8,-88-6 4,0 0 3,0 0 9</inkml:trace>
    </iact:actionData>
  </iact:action>
  <iact:action type="add" startTime="33781">
    <iact:property name="dataType"/>
    <iact:actionData xml:id="d10">
      <inkml:trace xmlns:inkml="http://www.w3.org/2003/InkML" xml:id="stk10" contextRef="#ctx0" brushRef="#br0">19655 15277 0,'0'0'16,"0"0"-16,0 0 13,0 0 4,0 0-17,23 93 14,-3-60 10,16 1-22,4-8-2,28-12 14,4-21 5,4-26-4,8-14-15,-16-16 5,-12 3 6,-4-7 0,-28 14-1,-8 10-3,-16 16 9,-4 27-11,-8 0 7,-4 0 5,8 56-16,4-12 19,8 46-20,4 40 12,0 19 4,4 25-15,8 19 17,-4 3-13,0-2 13,8 9-17,-8 3 16,-4-26-16,-20-13 18,-8-7-19,-12-31 13,-24-15 1,-4-44-11,0-20 21,0-34-24,-12-19 19,-20-30-18,0-14 8,-16-40 14,24-43-23,13-26 6,35-14 11,48-40-17,-16 210 15,0 0-1,0 0-14</inkml:trace>
    </iact:actionData>
  </iact:action>
  <iact:action type="add" startTime="34829">
    <iact:property name="dataType"/>
    <iact:actionData xml:id="d11">
      <inkml:trace xmlns:inkml="http://www.w3.org/2003/InkML" xml:id="stk11" contextRef="#ctx0" brushRef="#br0">20897 15746 0,'0'0'1,"0"0"11,0 0 6,0 0-18,80-26 21,-24 22-21,36-9 13,28 3 4,56 7-13,28-1 1,27-2 10,33-1-9,4-6 4,4-1 0,-29 8-1,-35-14 5,0 13-9,-32-3 16,-28 3-21,-41 1 22,-35 2-22,-36-2 6,-32 6 8,-4-7-3,-84 0 12,5-13-21,-13-3-2,-4-13 16,96 36-9,0 0 6,0 0 10</inkml:trace>
    </iact:actionData>
  </iact:action>
  <iact:action type="add" startTime="35203">
    <iact:property name="dataType"/>
    <iact:actionData xml:id="d12">
      <inkml:trace xmlns:inkml="http://www.w3.org/2003/InkML" xml:id="stk12" contextRef="#ctx0" brushRef="#br0">23003 15100 0,'0'0'10,"0"0"17,0 0-26,108 47-1,0-1 7,12-2 20,0 6-27,0 6 4,4-9 19,-5-14-23,-15 7 17,-32-16-16,-28-1 21,-20-10-22,-16 10 23,-8-13-22,-64 4 6,12 12 3,-44 11-2,-24 16 5,-19 1-7,-5 16 12,-4 10-18,24 9 23,16 8-22,32-14 18,36-9-19,36-11 22,32-13-22,40-27 19,48-26-19,-116 3 9,0 0 2,0 0 9</inkml:trace>
    </iact:actionData>
  </iact:action>
  <iact:action type="add" startTime="35709">
    <iact:property name="dataType"/>
    <iact:actionData xml:id="d13">
      <inkml:trace xmlns:inkml="http://www.w3.org/2003/InkML" xml:id="stk13" contextRef="#ctx0" brushRef="#br0">25157 14950 0,'0'0'10,"0"0"11,0 0-21,0 0 7,0 0 15,0 0-22,0 0 12,-12 114 2,24-45 11,0 18-24,4 13 2,12 30 5,12 0 3,16-4-2,-4 8 0,-4-34 3,-16-17-4,-4-7 5,-16-29-6,-8-24 13,-8-23-19,-24-80 19,-12-16-20,0-47 17,40 143-17,0 0 19,-92-270-19,20 87 23,8 16-22,24 34 5,12 33 5,0 33 8,16 21-19,8 16 14,4 3-7,4 17 6,12-13 3,8 9-16,16-19 16,12 10-8,16-7 7,24 3-10,16 14 14,-8 3-19,4 17 19,4 16-19,15 13 19,-11 24-19,-8 17 19,-12 30-18,-36 16 19,-16 3-20,-36 24 19,-20 4-18,-28-15 13,-32-12-3,-8-14-6,-28-13 12,-8-23-12,-7-24 12,15-10-16,4-19 15,-12-31-13,20-23 12,24 0-9,20-23 10,40-14-11,20-19 17,48-1-22,40-10 16,-92 97-16,0 0 15,0 0-5</inkml:trace>
    </iact:actionData>
  </iact:action>
  <iact:action type="add" startTime="36585">
    <iact:property name="dataType"/>
    <iact:actionData xml:id="d14">
      <inkml:trace xmlns:inkml="http://www.w3.org/2003/InkML" xml:id="stk14" contextRef="#ctx0" brushRef="#br0">26588 15596 0,'0'0'1,"0"0"10,0 0 0,0 0 13,0 0-23,80 17 13,-40-24-1,16-6-13,23-7 12,29-7 6,-4-12-18,-16-15 23,-8 11-23,-16-7 22,-20 10-22,-32 7 4,-16 6 12,-20-3-12,-4 17 11,-24 9-7,-16-6 3,-24 10-3,-20 17 9,-4 0-12,9 13 4,23 16-2,28 11 6,16 13 3,16 7-15,32-1 18,12 7-19,16-13 13,28 7 6,8-17-19,31 0 22,5-10-21,4-10 7,-8-17 5,-20-26-6,-4-31 11,0-35-18,-24 2 20,-56 67-20,0 0 18,0 0-17</inkml:trace>
    </iact:actionData>
  </iact:action>
  <iact:action type="add" startTime="37104">
    <iact:property name="dataType"/>
    <iact:actionData xml:id="d15">
      <inkml:trace xmlns:inkml="http://www.w3.org/2003/InkML" xml:id="stk15" contextRef="#ctx0" brushRef="#br0">27679 15153 0,'0'0'2,"0"0"19,0 0-21,0 107 15,12-34 11,-8 57-23,20 3-2,-8-3 9,8 0-1,8 10 8,3 7-17,17-17 18,-8-7-11,8-13 4,-12-7 3,-8-16-14,4-17 12,-20-21 3,-8-29-10,-20-20 3,0 0 8,-4-63-11,-8-20 11,0-40-12,-4-34 19,28 157-22,0 0 5,0 0 18</inkml:trace>
    </iact:actionData>
  </iact:action>
  <iact:action type="add" startTime="37434">
    <iact:property name="dataType"/>
    <iact:actionData xml:id="d16">
      <inkml:trace xmlns:inkml="http://www.w3.org/2003/InkML" xml:id="stk16" contextRef="#ctx0" brushRef="#br0">27535 15074 0,'0'0'18,"0"0"-18,0 0 19,-60-94-19,48 28 11,12 12 9,12-2-20,16-11 22,12 14-21,20-4 5,16 14 8,-4 20-8,27 6 6,1 27-8,32 10 10,-8 17 7,-16 9-21,-16 21 5,-20-1 8,-8 18 1,-36 16-8,-28-10 7,-24-4-8,-32-3 6,-16-6 0,-32-17 6,-20-13-12,-8-1 5,8-26 3,16 7-10,25-24 16,-21-6-19,104 3 21,0 0-21,0 0 13</inkml:trace>
    </iact:actionData>
  </iact:action>
  <iact:action type="add" startTime="39642">
    <iact:property name="dataType"/>
    <iact:actionData xml:id="d17">
      <inkml:trace xmlns:inkml="http://www.w3.org/2003/InkML" xml:id="stk17" contextRef="#ctx0" brushRef="#br0">18200 18061 0,'428'-140'20,"-221"94"-20,-71 36 14,44 10 6,-28-14-20,-12 1 9,20-14 4,-17-16-8,-3-7 13,24-23-18,-8-14 12,-20 4 0,0 6 9,0 14-21,-5-17 15,-31 0-15,-20-23 11,-12 16 12,-16 17-23,-12 4 13,-16 3-9,-12 6 19,-12-13-23,-12 0 18,4-27-18,0 17 18,-16-6-12,0 13 1,0-4 11,8-6-18,-16-7 13,-4-3 1,8-4-12,-16 10 10,-16-9 11,0-14-23,-7-13 15,-13-1-15,-12-2 13,-4 9 9,4 1-22,12 16 15,12 3-15,12 17 18,4 14-13,-4 12 5,-8 4 8,-20 0-17,0-10 17,-24-20-17,17 4 13,-17 16 3,-24-7-17,-8 17 31,4 4-31,4-1 0,-16-6 17,-15 3-17,19 3 13,-8-3 5,-20 14-18,8-4 13,-4 3 3,-31 7-16,11 3 17,-4 7-15,-16 10 12,24-3 2,-12 6-16,1-3 17,7 10-6,-8 0 5,4 10-16,16 10 22,-11 7-21,-5 3 6,16 7 14,-12 3-21,16 23 10,20 4 8,-7 26-18,11 10 15,8-10-12,32 4 8,8-10 5,28 12-14,4 11 12,12-6 7,4 2-21,28-13 16,0 11-16,20 12 14,0 27 0,20 11-9,-4 26 9,-8-4-10,8-16 7,12 0 1,8-7 11,8-10-23,12-13 4,28-7 7,4 4 3,20-4 1,-8-3-15,12-10 12,24-10 2,7 10-10,-3-10 7,-4-4 13,16-12-24,12-21 5,-12 4 6,-8-14 1,11 3 4,5-6-16,8 7 13,12-14 9,12-9-22,-24-4 13,7-4-10,5 1 24,-12-14-27,-4-9 3,0-4 7,-4-4 3,-24 4 4,-17-13-17,9 3 18,8 0-15,-20-3 8,-8-7 3,-20 6-9,0-2 10,8-11-10,0 4 6,-20-1 5,-9 4-16,-19 10 13,-8 4 1,-16-1 2,0-10-16,-16 14 16,-4 3-15,0 0 14,0 0 2,0-3-17,-52-7 16,24 6-10,0-9 4,0-30 4,28 43-8,0 0 1,0 0 10</inkml:trace>
    </iact:actionData>
  </iact:action>
  <iact:action type="add" startTime="42258">
    <iact:property name="dataType"/>
    <iact:actionData xml:id="d18">
      <inkml:trace xmlns:inkml="http://www.w3.org/2003/InkML" xml:id="stk18" contextRef="#ctx0" brushRef="#br0">6627 15470 0,'0'0'31,"0"0"-31,0 0 0,0 0 7,0 0 14,0 0-20,0 0 12,0 0 8,0 0-21,0 0 9,0 0 14,0 0-23,0 0 2,-84-73 20,72 73-22,0 0 14,8 0 5,-16 26-18,12-16 14,-16-3-15,13 30 11,-5-7 9,4 0-19,-4 6 10,4-3 13,0 14-22,12 0-1,16 23 12,20-27-1,19 27-6,1-17 16,24-6-21,0-11 15,28-22-16,0-8 19,-12-26-17,-16-10 9,-4-13-1,-20-3 15,-16-24-25,-12 3 14,-12-6-14,-16-11 16,-12-5-11,-20-11 3,-8 16 2,-16 1 14,-24 33-24,0 3 16,-24 31-16,12 12 17,8 8-12,-8 12 7,20 21 0,8 6-7,9 14 8,3 26 2,12 14-15,24-11 14,12-6-1,12-13-9,32-7 7,24-10 1,3-10 11,9-3-23,-4-17 5,20 6 25,8-26-29,4-16-1,8-4 15,-112 20-9,0 0 3,0 0-1</inkml:trace>
    </iact:actionData>
  </iact:action>
  <iact:action type="add" startTime="43138">
    <iact:property name="dataType"/>
    <iact:actionData xml:id="d19">
      <inkml:trace xmlns:inkml="http://www.w3.org/2003/InkML" xml:id="stk19" contextRef="#ctx0" brushRef="#br0">7774 14800 0,'0'0'21,"0"0"-21,0 0 19,0 0-19,0 0 13,0 0 0,0 0 3,0 0-15,0 0 14,0 0-15,0 0 15,-52 127 4,60-30-19,-4 12 17,-4 18-14,0 23 9,8 0-7,-8-14 5,0-19 1,4-17 10,-4-24-21,-4-16 11,-4-30 9,4-6-20,4-18 12,12-6 6,-8-46-17,-4 2 12,4-9-8,4-13 7,8-11 1,8-20-11,8-9 14,16-4-1,8 3-15,12 21 14,12 16 3,-12 16-16,0 18 9,-4 22 14,-8 14-23,4 30 2,0 17 8,7 10 22,-11 19-33,-12 11 0,-16 3 18,-20 13-18,-32-13 12,-4-10 0,-24 0-7,-4-10 9,-7 0 0,7 6-14,0-19 15,4 3 0,8-17-14,4-23 13,-4-6 1,8-14-14,8-14 18,0 1-18,12-24 13,-16-6 2,-8-7-16,-4-17 14,4 7 3,12-13-17,24 20 11,8 0 3,20-1 4,-24 54-18,0 0 17,0 0-17</inkml:trace>
    </iact:actionData>
  </iact:action>
  <iact:action type="add" startTime="44031">
    <iact:property name="dataType"/>
    <iact:actionData xml:id="d20">
      <inkml:trace xmlns:inkml="http://www.w3.org/2003/InkML" xml:id="stk20" contextRef="#ctx0" brushRef="#br0">8729 15730 0,'0'0'18,"0"0"-18,0 0 17,84-24-17,-44 11 12,12-10 3,4-1 8,-8 1-23,-4-10 1,-4 3 22,12-17-22,-8 4 14,-4-4-15,-12-9 13,-12 16 10,-16 0-23,-16 3 14,-12 14-13,-8 3 25,-8 13-25,-24 7 3,0 20 12,-16 7-11,-4 36 17,4 17-22,4 13 18,12 24-18,16-21 24,32-2-24,12-4 6,24-30 4,36 9 4,24-15-9,8-8 3,28-9 9,20-47-11,4-10 13,-12-20-19,-8-13 12,-24-4 7,-92 57-19,0 0 15,0 0 0</inkml:trace>
    </iact:actionData>
  </iact:action>
  <iact:action type="add" startTime="44568">
    <iact:property name="dataType"/>
    <iact:actionData xml:id="d21">
      <inkml:trace xmlns:inkml="http://www.w3.org/2003/InkML" xml:id="stk21" contextRef="#ctx0" brushRef="#br0">9932 15177 0,'0'0'11,"0"0"6,0 0-17,0 0 13,0 0 8,-120 96-21,48-49 10,-12 3 17,8 10-27,24-13 1,21-14 11,19-16-5,12 2 9,0-2-10,99-17 11,-23 7-16,4-11 10,4 11 18,0 6-29,-4 1 0,-12 6 13,-16 3 4,-12 4-17,-16 3 14,-24 6 8,-24 1-22,-28 13 5,-8-10 5,-20 27 0,-12-1 11,-20 4-21,4 0 15,0-10-9,17-23 6,27-1-7,20-22 9,8-1-8,20-13 14,16 0-19,0-3 10,0 3 12,52-10-23,-24-4 14,0 4-14,-4 4 16,0-14-12,-4 16 8,-8-2 6,0 6-17,-12 0 13,0 0 0,0 0-13</inkml:trace>
    </iact:actionData>
  </iact:action>
  <iact:action type="add" startTime="46038">
    <iact:property name="dataType"/>
    <iact:actionData xml:id="d22">
      <inkml:trace xmlns:inkml="http://www.w3.org/2003/InkML" xml:id="stk22" contextRef="#ctx0" brushRef="#br0">7275 18398 0,'16'-37'12,"-16"37"0,0 0 6,0 0-18,0 0 15,0 0 5,12-97-19,0 61 7,0-24 6,4-14 8,24-12-21,4-11-1,19-33 14,5-9 1,0-5-14,8 4 13,-16 17 5,4 23-19,-20 27 16,-20 43-16,0 23 13,-20 7-1,-4 84 6,0 22-18,0 34 20,0 20-20,16 6 12,4-9-1,0-20-6,8-18 17,8-15-22,4-8 17,-12-39-17,12-20 14,-12-34 0,0-3-10,-16-47 9,4-9-8,-4-34 6,12-20 3,-8-43-1,12-31-8,0-5 6,8 22 5,-4 1-16,4 29 15,-12 14-10,-20 46 6,-8 37 0,-8 37 11,-8 3-22,12 73 17,-4 7-17,0 33 19,0 14-19,12 9 16,28-22-10,-28-114 3,0 0 3,0 0-2</inkml:trace>
    </iact:actionData>
  </iact:action>
  <iact:action type="add" startTime="46711">
    <iact:property name="dataType"/>
    <iact:actionData xml:id="d23">
      <inkml:trace xmlns:inkml="http://www.w3.org/2003/InkML" xml:id="stk23" contextRef="#ctx0" brushRef="#br0">8809 18174 0,'0'0'1,"0"0"25,0 0-26,0 0 11,0 0-11,56-103 15,-40 43 6,8-16-21,-12-18 16,-8 1-3,-4-10-13,-4 20 18,-20 26-18,-8 10 12,-8 14 14,4 23-26,4 10 0,-4 30 12,20 7-2,0 19 9,4 11-19,16 13 11,20 10 3,4-14-9,16-2 9,8-28 1,-8 4-15,8-16 21,-4-24-21,-4-17 9,-4-20 8,0-19-2,-8-18-14,-32 64 18,0 0-19,0 0 13</inkml:trace>
    </iact:actionData>
  </iact:action>
  <iact:action type="add" startTime="47129">
    <iact:property name="dataType"/>
    <iact:actionData xml:id="d24">
      <inkml:trace xmlns:inkml="http://www.w3.org/2003/InkML" xml:id="stk24" contextRef="#ctx0" brushRef="#br0">9253 17342 0,'0'0'1,"0"0"-1,0 0 29,0 0-29,0 0 0,-12 113 14,16-56-2,12 26 7,-8 17-19,8 10 17,-8-10-17,-4-20 11,0 3 10,4-13-21,-8-24 14,0-9-10,0-20 10,-8-11 4,0-6-17,8-63 8,-8 13 6,8-16-10,0-14 9,0-17 2,12-26-16,0-7 17,12 17-17,-8 16 14,12 17-2,-4 17 9,-4 33-21,4 7 5,-8 23 5,-4 0-1,-8 0 12,8 69-21,-12-69 12,0 0 7,0 0-18</inkml:trace>
    </iact:actionData>
  </iact:action>
  <iact:action type="add" startTime="47597">
    <iact:property name="dataType"/>
    <iact:actionData xml:id="d25">
      <inkml:trace xmlns:inkml="http://www.w3.org/2003/InkML" xml:id="stk25" contextRef="#ctx0" brushRef="#br0">9660 17532 0,'0'0'1,"0"0"13,0 0 9,0 0-23,28 93 9,-16-23 2,4 6 12,-4 4-23,-8-3 14,-4-24-14,8-3 14,-8-10-10,0-10 10,-8-10-2,16-13-7,-8-7 9,4 0 1,8-80-15,-12 27 12,12-7 5,16-24-17,-4-12 12,-4 6 11,12 7-22,-12 9 15,20 21-13,-24 30 7,8 23-4,0 23 8,-8 14-8,12 29 15,-12 18-20,-4 5 12,0-15-7,-24-4 3,8-24 9,-4-6-15,4-26 21,4-14-23,4 0 4,-4 0 9,8-87 1,16 27-15,8-23 35,12-17-34,20 7-1,-12-1 6,4 24 3,-12 24 4,-4 29 1,-16 17-11,-8 23 8,-4 14 4,-4 33 0,-4 17-14,-8 9 11,4 11-7,0-11 11,0-9-5,4-17-6,-4-20 9,4-14-8,4-22 3,-4-14 7,16 0-12,-5-77 11,13 21-10,4-11 4,0 7 4,-12 0 0,-4 40-9,-8 7 15,8 13-19,-4 30 28,0 0-28,0 13 5,4-13 21,12 7-26,12-24 5,0-10 4,4-16 7,8-24-11,-12-9 2,-4-24 13,-4 0-20,-24-3 13,-8 6 4,-24 17-17,0 20 15,-20 20 3,-4 13-18,0 21 16,-4 39-16,-4 27 21,16 13-21,16-13 14,20-13 1,20-17-14,24-14 21,12-29-22,4-24 20,0-6-20,-4-17 16,0-23-11,-12 3 5,-12-4 3,-12 21-9,-16-7 7,0 30 4,-12 10-10,12 0 10,-4 0 0,8 57-15,12-21 13,36 11 5,4 0-18,36-7 19,-8-20-19,8-17 13,-9-20 5,-7-19-18,-4-11 10,-12-16 12,-28-34-22,-8-3 15,-24-16-12,-28-4 20,-12-7-23,-12-3 15,8 27-15,-4 20 15,8 16 0,8 30-15,-3 34 19,15 3-19,-4 30 17,24 7-6,-8 6-5,4 10 11,4 14-17,4 10 9,4 6 9,8 10-14,-4 4 15,16 13-19,-1-4 14,25 4-1,-8-13-10,20-7 20,4-7-23,12-13 23,-12 6-23,4-19 5,-12 6 10,-12-13-4,4-6-5,-12-8 5,-4-2 5,-8-21-15,0-10 13,-12 7-10,0-6 11,-4-4-5,0-10 3,-12 3-10,0 0 24,0 4-27,0 3 3,0-10 14,-12-47-9,12 57-3,0 0 9,0 0 4</inkml:trace>
    </iact:actionData>
  </iact:action>
  <iact:action type="add" startTime="51585">
    <iact:property name="dataType"/>
    <iact:actionData xml:id="d26">
      <inkml:trace xmlns:inkml="http://www.w3.org/2003/InkML" xml:id="stk26" contextRef="#ctx0" brushRef="#br0">6168 14444 0,'0'0'8,"0"0"13,0 0-21,0 0 11,-28 117 16,-12-67-26,0 26-1,-4 51 23,-20 19-23,-4 17 14,16 24-10,0 3 8,24 0 2,48 3-10,12 0 7,24-10 7,24-36-17,0-11 10,-4 1 11,-20-14-22,-16-3 16,-28-17-16,-36 14 12,-28 3 4,-28-10-11,-28-17 5,8-30 1,8-23 10,40-13-21,20-57 15,12 10-15,20-13 16,12-4-5,12 7-7,8 7 27,-4-4-31,20 17 1,4 10 19,4 3-19,-4 14 9,-20 33 1,8 10 11,0 33-22,0 30 5,-12 21 6,12-1-2,-4 20 12,-4 0-21,8-19 12,0-15 11,16-15-22,0-11 0,-5-30 11,-11-13 0,12-17 0,-12-3-7,12-6 9,-4-21 2,0-3-15,8 0 9,8-10 6,8-7-13,4 7 12,-4-10-11,4-3 11,-8-20 0,4-27-14,-72 60 8,0 0 13,0 0-22</inkml:trace>
    </iact:actionData>
  </iact:action>
  <iact:action type="add" startTime="55470">
    <iact:property name="dataType"/>
    <iact:actionData xml:id="d27">
      <inkml:trace xmlns:inkml="http://www.w3.org/2003/InkML" xml:id="stk27" contextRef="#ctx0" brushRef="#br0">10444 15453 0,'0'0'19,"0"0"-19,0 0 11,0 0 11,0 0-22,0 0 13,0 0 7,0 0-20,0 0 8,0 0 7,95 60-14,-55-46 14,24-4 2,8 6-17,20-6 13,12-10-6,-8 3 4,-8-6 2,12 3-8,-4-3 5,0-1 8,-24 4-18,-4-3 20,-9 3-19,-19-7 24,-8-2-25,-8 18 5,0-9 10,-4 0-6,4 0 9,0 0-18,8 0 16,4 7-10,-8-4 6,-12-3-8,8 4 12,-8-4-12,-12 0 18,-4 3-22,0-13 13,0-6-9,0 2 12,-20-9-4,8 0-8,-12-14 6,24 37 10,0 0-19,0 0 13</inkml:trace>
    </iact:actionData>
  </iact:action>
  <iact:action type="add" startTime="56083">
    <iact:property name="dataType"/>
    <iact:actionData xml:id="d28">
      <inkml:trace xmlns:inkml="http://www.w3.org/2003/InkML" xml:id="stk28" contextRef="#ctx0" brushRef="#br0">11642 15260 0,'0'0'0,"0"0"14,0 0-14,0 0 16,0 0 7,0 0-23,0 0 8,0 0 4,120 100 1,-60-80-12,8 3 17,-4-9-18,4 2 17,-16 1-13,-12 3 10,0-13-5,-28-1-1,-8 4 5,0 7 6,-4-4-18,-20 17 7,-4-3 7,-8 13-12,0-10 9,0 10 9,4-4-20,0-6 12,4-3-8,8 3 3,-8-13 13,20-7-21,-4 0 11,4-7 6,-4 0-17,8-3 16,0 7-2,0 10-14,0-14 16,0-3-2,0 0-14,0 0 18,0 0-16</inkml:trace>
    </iact:actionData>
  </iact:action>
  <iact:action type="add" startTime="56695">
    <iact:property name="dataType"/>
    <iact:actionData xml:id="d29">
      <inkml:trace xmlns:inkml="http://www.w3.org/2003/InkML" xml:id="stk29" contextRef="#ctx0" brushRef="#br0">12234 15147 0,'0'0'6,"0"0"11,0 0-17,0 0 14,0 0 7,0 0-20,0 0 22</inkml:trace>
    </iact:actionData>
  </iact:action>
  <iact:action type="add" startTime="57334">
    <iact:property name="dataType"/>
    <iact:actionData xml:id="d30">
      <inkml:trace xmlns:inkml="http://www.w3.org/2003/InkML" xml:id="stk30" contextRef="#ctx0" brushRef="#br0">12601 15137 0,'0'0'7,"0"0"15,0 0-22,0 0 18,0 0-18,0 0 8,0 0 17,-79 3-24,79 7 7,0 0 5,0 3 2,51-3-15,-23 0 22,0-3-22,24-4 15,4-6-14,20-4 13,4-23 2,-8-10 0,8-16-16,-24-21 5,-4-13 6,-24 10-3,-4 4 5,-32 26 1,-8 17-9,-12 23 12,-24 13-16,-16 24 19,-24 26-20,4 17 12,8 20 5,0 13-16,16 0 14,20-10-9,9-6 6,19-4 2,16-6-11,12-7 11,15-14-2,5-9-7,4-14 7,4 7 2,4-30 0,16 10-13,8-20 19,4-23-20,4-10 12,-76 33 8,0 0-20,0 0 20</inkml:trace>
    </iact:actionData>
  </iact:action>
  <iact:action type="add" startTime="57918">
    <iact:property name="dataType"/>
    <iact:actionData xml:id="d31">
      <inkml:trace xmlns:inkml="http://www.w3.org/2003/InkML" xml:id="stk31" contextRef="#ctx0" brushRef="#br0">13584 14974 0,'0'0'0,"0"0"27,0 0-27,0 0 6,-55 116 15,19-56-21,4-3 17,-20 16-17,4 4 17,4 6-14,0 0 12,4-20-4,4-16-5,8-17 3,4-20 4,8-10 5,12 0-18,-4-83 16,8 20-13,12-11 8,-12 11 7,12 0-18,0 9 12,0 24 5,4 24-17,12 6 14,0 0 2,0 76-16,20-6 17,0 10-12,16 3 25,4-6-30,-12-4 0,3-13 15,-19-26-11,-8-14 9,-16-27-4,-16 7 5,0 0 1,0 0-14</inkml:trace>
    </iact:actionData>
  </iact:action>
  <iact:action type="add" startTime="58372">
    <iact:property name="dataType"/>
    <iact:actionData xml:id="d32">
      <inkml:trace xmlns:inkml="http://www.w3.org/2003/InkML" xml:id="stk32" contextRef="#ctx0" brushRef="#br0">13788 14950 0,'0'0'1,"0"0"13,0 0-14,0 0 27,-12 157-27,12-74 6,0 0 17,12 31-22,4 9 10,8-3-7,4-10 9,-4-10-1,-8-30-7,0-1 14,-4-29-19,-28-40 12,0 0-2,16 0 13,0 0-23,0 0 7</inkml:trace>
    </iact:actionData>
  </iact:action>
  <iact:action type="add" startTime="58619">
    <iact:property name="dataType"/>
    <iact:actionData xml:id="d33">
      <inkml:trace xmlns:inkml="http://www.w3.org/2003/InkML" xml:id="stk33" contextRef="#ctx0" brushRef="#br0">13664 15030 0,'0'0'3,"0"0"-3,0-136 17,4 52-17,8 14 22,16 24-22,-4 19 10,20 17 12,24 47-22,24 26 12,4 27-8,-16 20 15,-24 17-19,-4 26 13,-48 27 0,-32-1-9,28-179 12,0 0-6,0 0 2</inkml:trace>
    </iact:actionData>
  </iact:action>
  <iact:action type="add" startTime="59064">
    <iact:property name="dataType"/>
    <iact:actionData xml:id="d34">
      <inkml:trace xmlns:inkml="http://www.w3.org/2003/InkML" xml:id="stk34" contextRef="#ctx0" brushRef="#br0">12322 18084 0,'0'0'18,"0"0"-18,0 0 13,0 0 10,0 0-23,0 0 0,0 0 28,0 0-28,104-63 11,0 53 4,31 0-15,21 7 16,0 0-16,-4-11 18,-32 11-16,0 0 29,-28 3-30,-24 0-1,-28 3 9,-33-10 12,-7 4-21,-71-10 10,71 13 5,0 0 8</inkml:trace>
    </iact:actionData>
  </iact:action>
  <iact:action type="add" startTime="59380">
    <iact:property name="dataType"/>
    <iact:actionData xml:id="d35">
      <inkml:trace xmlns:inkml="http://www.w3.org/2003/InkML" xml:id="stk35" contextRef="#ctx0" brushRef="#br0">13089 17492 0,'0'0'21,"0"0"-21,0 0 18,0 0-18,88 116 27,-56-59-27,4-17 14,4 6-14,0-16 24,4 7-24,-4-4 14,-8 4-8,-8 0 20,-12-4-26,-12 7 0,-24 7 19,-8 9-16,-8 21 8,0-4 12,4-10-23,20 4 5,4-30 8,12-37-2,0 0 3,0 0-14</inkml:trace>
    </iact:actionData>
  </iact:action>
  <iact:action type="add" startTime="59876">
    <iact:property name="dataType"/>
    <iact:actionData xml:id="d36">
      <inkml:trace xmlns:inkml="http://www.w3.org/2003/InkML" xml:id="stk36" contextRef="#ctx0" brushRef="#br0">13892 18348 0,'0'0'14,"0"0"-14,0 0 25,0 0-25,-12-100 8,16 6 13,20-5-21,8-11 13,4 3-9,4-13 9,0 7 1,0 16-7,0 27 8,-12 27-15,0 36 16,0 7-10,0 50 5,12 27 2,-4 33-7,-4 13 7,8-6 1,0-11-12,0-6 13,-12-10-10,8-17 5,-20-6 4,8-40-8,-20-14 3,-4-13 2,-4 0 5,-8-83 1,-12 36-17,8-20 16,-12-12-16,0-8 14,4-10 3,8-13-17,8 14 16,4 19-13,8 11 7,20 26 7,4 26-14,0 14 10,0 54-2,8 9 10,-9 13-21,-3 18 6,4-1 5,-8 7-1,8 0 4,-4 10-7,16-14 5,-12-6 3,12-6-15,-12-34 14,8-24 2,4-16-16,4-23 13,8-27 8,4-27-21,-4-29 17,0-8-17,-12-6 14,-20 14-9,-12 16 10,-20 20-7,-12 10 3,-16 20 10,-16 23-21,-8 14 12,8 20-9,0 6 9,16 17 8,12 7-20,16 23 14,24 6-8,16-6 5,16-13 0,16-14 18,0-20-29,-4-29 1,-56-4 4,0 0 12,0 0 0</inkml:trace>
    </iact:actionData>
  </iact:action>
  <iact:action type="add" startTime="60818">
    <iact:property name="dataType"/>
    <iact:actionData xml:id="d37">
      <inkml:trace xmlns:inkml="http://www.w3.org/2003/InkML" xml:id="stk37" contextRef="#ctx0" brushRef="#br0">15363 17925 0,'0'0'1,"0"0"13,0 0-6,0 0 17,48 130-25,-24-47 7,-8 0 18,8 0-22,-12-13-3,4-13 10,-8-20 2,-4-17-4,0-20 17,-8 0-24,8-64 3,4 1 25,8-20-29,8-14 0,4 7 19,11 10-19,5 10 21,8 30-21,-12 27 26,-12 23-25,0 20 3,-4 27 15,0 26-19,-8 20 17,-4 0-5,-8-16-12,-4-7 20,-52-70-19,52-10 9,0 0 9,0 0-19</inkml:trace>
    </iact:actionData>
  </iact:action>
  <iact:action type="add" startTime="61265">
    <iact:property name="dataType"/>
    <iact:actionData xml:id="d38">
      <inkml:trace xmlns:inkml="http://www.w3.org/2003/InkML" xml:id="stk38" contextRef="#ctx0" brushRef="#br0">16174 18471 0,'0'0'17,"0"0"-16,0 0 16,108 3-17,-56-3 13,-8-6 8,0-8-21,-8-2 12,-12-11 1,-24 27-13,0 0 15,0 0 2</inkml:trace>
    </iact:actionData>
  </iact:action>
  <iact:action type="add" startTime="61501">
    <iact:property name="dataType"/>
    <iact:actionData xml:id="d39">
      <inkml:trace xmlns:inkml="http://www.w3.org/2003/InkML" xml:id="stk39" contextRef="#ctx0" brushRef="#br0">16661 18418 0,'0'0'19,"0"0"-19,84 13 15,-20 0 6,4-13-21,-4 0 9,-8-3 13,0-10-19,0-4-3,8-6 13,0-4-1,-8-6-6,12-17 5,-36-7 2,-8-13 2,-8 13-14,-20 8 15,-8 12-10,-16 10 2,-8 17 25,-8 14-32,-8 16-1,-4 23 15,0 7-14,16 0 12,0 10 2,12-7-10,16-3 4,0-7 10,-4 4-19,16 0 13,0-1-1,-4-3-7,20 1 9,12-4 0,4 0-13,16 0 13,8-4 8,12-6-22,12-16 4,0 6 5,4-17 17,-4-26-26,3-24 23,-7-13-22,-8-17-1,-68 77 15,0 0-7,0 0 16</inkml:trace>
    </iact:actionData>
  </iact:action>
  <iact:action type="add" startTime="62054">
    <iact:property name="dataType"/>
    <iact:actionData xml:id="d40">
      <inkml:trace xmlns:inkml="http://www.w3.org/2003/InkML" xml:id="stk40" contextRef="#ctx0" brushRef="#br0">18012 18168 0,'0'0'1,"0"0"17,0 0-18,0 0 30,-16 126-30,4-72 0,-16 9 13,-12-3 2,-16 3-12,0-3 12,-12-7-10,4-19 8,13-1-7,19-30 4,12-6 0,20-20 6,0 3-15,24-17 29,4-3-30,11-3 1,13 3 15,4 7-11,8 16 3,8 14 4,-4 13 8,-4 16-20,-8 21 13,-4 19 0,-16 14-11,0 4 11,-4-14 1,-16-37-11,-12-23 16,-8-10-16,4-57 7,0 57 8,16-83-18,-16-7 15,24 17 3,-4 3-18,28 33 12,-16 21 4,-8 16-16,0 20 19,-4 29-19,-8 18 11,0 13 2,4 7 10,8-7-23,-12-4 3,4-26 11,-16-17-4,-12-33 5,8 0-12,-8-56 7,8-4 8,8-17-18,8-6 20,4 0-19,8 23 14,16 3-9,-9 31 4,5 2 5,8 21-10,-4 10 25,8 26-30,-4 7 1,-12 10 10,-8 26 1,-16 8-9,-16 2 12,-24-3-1,-44-19-10,-20-18 7,-39-32 2,135-14-8,0 0 10,0 0 2</inkml:trace>
    </iact:actionData>
  </iact:action>
  <iact:action type="add" startTime="63456">
    <iact:property name="dataType"/>
    <iact:actionData xml:id="d41">
      <inkml:trace xmlns:inkml="http://www.w3.org/2003/InkML" xml:id="stk41" contextRef="#ctx0" brushRef="#br0">14032 15024 0,'0'0'13,"0"0"-13,0 0 14,0 0 3,0 0-17,-96-137 15,84 90 6,-16-13-21,16 10 11,12-6 8,-4-4-18,8 0 5,20-10 1,16-20 3,16-10 2,24 0 1,12 10 4,4 10-17,12 0 12,28 4 3,11 6-13,13 3 11,20 4 3,20 16-16,-8 11 13,12-1 11,7 14-22,-7 9-1,20-2 14,-16 16-10,-5 6 7,21 11-1,-4 0 0,24 9 1,-4 1-6,15 0 4,-7 3 5,8-10-12,-4 6 11,7-6 2,-7 0-16,-24-3 14,-4 13 3,-9-13-17,9 9 15,8 7-11,8 1 10,3-1 5,-23-6-19,16 3 18,-20-10-17,-8 10 17,-5-17-18,-27 10 16,-16-13-2,-4 0-14,-16 7 15,-16-4-10,4-3 8,-17 14-2,-3-14 4,-12 3-9,-16 0 6,-16-3 5,-20 4-17,-4-4 8,-16-10 4,-12 0 4,-12 0-16,0-24 16,-60 11-11,4-10 10,0-1-11,-20-9 22,76 33-26,0 0 5,0 0 21</inkml:trace>
    </iact:actionData>
  </iact:action>
  <iact:action type="add" startTime="64331">
    <iact:property name="dataType"/>
    <iact:actionData xml:id="d42">
      <inkml:trace xmlns:inkml="http://www.w3.org/2003/InkML" xml:id="stk42" contextRef="#ctx0" brushRef="#br0">22448 13661 0,'0'0'0,"0"0"22,0 0-22,104 44 12,-24-4-3,7 10 6,13 3 7,-12-7-22,4 4 0,-12-6 15,4-4-12,4-10 8,-16 0 0,-8 6 10,-20-9-21,-16-7 14,-16 3-10,-24-9 10,-16 19 3,-16 10-17,-44 17 14,-8 7-2,-24 6-6,0-3 4,120-70 8,0 0-18,0 0 14</inkml:trace>
    </iact:actionData>
  </iact:action>
  <iact:action type="add" startTime="80232">
    <iact:property name="dataType"/>
    <iact:actionData xml:id="d43">
      <inkml:trace xmlns:inkml="http://www.w3.org/2003/InkML" xml:id="stk43" contextRef="#ctx0" brushRef="#br0">10779 10157 0,'0'0'10,"124"7"11,64-7-21,28 3 9,-16-6 14,-9 10-22,25 3 8,-28-10 3,12 0-3,4-14 4,-25 14-8,5-3 6,8-7 4,-20 0-8,4 7 1,11-7 11,-23 16-19,-12-12 12,8 6 6,0 6-18,0-2 12,4-8 6,7 4-16,-19-6 7,-4 6 0,4-10 5,4-10-8,-20 10 6,-1 0 5,-7-17-17,4 1 17,-8-8-13,8 4 8,4 0-5,8 14 9,-32-28-12,-5 8 9,13 9-4,0-6 7,-8 6-12,-20-13 11,-8 0-11,4-3 8,-4-10 1,0-17-10,-4-4 9,-24 8 10,-4-1-22,-16 10 8,-21 4 12,-3 10-20,-8 3 11,-16-3 7,4-4-18,-15 10 25,-1-13-25,-8 0 13,-16-13-13,-4 0 13,-8 3 0,-20 3 5,-12 4-18,-20-10 12,-4 13-4,0-4 9,-16-6-11,-23 1 8,3-1-14,-12 6 19,-24 11-19,0 6 13,8-9 11,-31 16-24,-1 13 15,-20 4-15,-4-4 12,-12 14 1,5-4-8,7 7 23,-20 3-27,0 1-1,-11 6 19,23 6-18,-8-9 24,4-7-24,9 0 3,-9 0 10,8 0-6,-12 0 9,33-7-17,-9 7 16,8 0 2,4 0-18,-11-6 16,23 12-14,4-6 14,-4 10-11,4 4 3,9 12 9,-9 1-14,20-4 9,-4 14 2,8 6-10,28-3 7,-3 20 11,-21 0-22,40 20 16,32-3-15,20-11 12,-4 4 1,8-3-9,8 6 16,12-3-21,16 3 24,16 4-24,20-10 5,4 9 6,16 7-1,0-9 6,20-14-13,-4 6 8,16 18 12,20-1-22,16-7 8,8-12 5,16 6-14,0-7 15,-8-13 7,28-13-22,-5 3 14,17 0-14,-12-7 13,-4-3 0,24 6 7,4-12-20,4-1 4,-1 14 9,13-24 0,-4 4-7,-12-7 7,24 3 4,8 4-17,-21-17 14,9-7-3,8 7-7,-8-10 6,4-7 6,4-3-12,-17 4 10,-7-4-9,8-4 5,-16 8 12,-12-8-22,-4-2 12,-8 9 4,-13-6-16,-7 9 13,-12 14 2,-12 0-10,-12 0 4,-8 7 7,0-7-11,-16 0 9,-44 0-9,0 0 3,0 0 7</inkml:trace>
    </iact:actionData>
  </iact:action>
  <iact:action type="add" startTime="99790">
    <iact:property name="dataType"/>
    <iact:actionData xml:id="d44">
      <inkml:trace xmlns:inkml="http://www.w3.org/2003/InkML" xml:id="stk44" contextRef="#ctx0" brushRef="#br0">25657 16356 0,'363'30'18,"-123"-30"-18,-76 0 13,24-17 8,3 7-21,13-3 9,8-7 14,-8 13-22,24-3 3,-1-3 7,5-4-3,-12 11 8,-36 2-13,8-2 10,-5 2 4,-43 8-17,-28 2 15,-24-6 0,-16 0-15,-32 7 12,-16-7 6,-16 0-15,-12-3 9,0-1 5,0 4-16,-68-3 11,24-10 3,44 13-15,0 0 20,0 0-20</inkml:trace>
    </iact:actionData>
  </iact:action>
  <iact:action type="add" startTime="100420">
    <iact:property name="dataType"/>
    <iact:actionData xml:id="d45">
      <inkml:trace xmlns:inkml="http://www.w3.org/2003/InkML" xml:id="stk45" contextRef="#ctx0" brushRef="#br0">27151 16809 0,'0'0'8,"0"0"12,0 0-20,0 0 11,-92-27 12,60 27-23,-20-10 12,-12 10 7,-8 0-19,-3 7 13,-5-7-11,8 17 11,-8-4-1,4 3 7,4 14-18,20 7 14,-4 10-15,4 29 13,28 11 10,20 6-22,4 0 4,28-3 5,20-10-1,24-6 11,36-8-20,0 4 14,4-13 0,7-14-14,13-13 13,-12-30 7,-8-27-20,-20-19 9,-12-31 9,-12-26-15,-68 103 8,0 0 12,0 0-23</inkml:trace>
    </iact:actionData>
  </iact:action>
  <iact:action type="add" startTime="100878">
    <iact:property name="dataType"/>
    <iact:actionData xml:id="d46">
      <inkml:trace xmlns:inkml="http://www.w3.org/2003/InkML" xml:id="stk46" contextRef="#ctx0" brushRef="#br0">27515 16959 0,'0'0'25,"0"0"-25,0 0 18,68 150-18,-24-47 6,-8 7 11,-8-4-13,4-6 8,-4 10 4,-4-23-16,-1-1 18,5-19-15,-4-17 11,-4-33-2,0-7-7,-4-30 7,0-14 3,12-2-9,-16-31 5,28-26 2,0-7 3,4-3-15,12-7 14,-4 0-14,0-3 12,-8-1 9,4 8-22,-20 9 6,-4 31 5,-8 19 3,0 20-9,-16 14 7,0 13 0,0 0-8,0 0 22,0 0-26,0 0 14,0 0 4</inkml:trace>
    </iact:actionData>
  </iact:action>
  <iact:action type="add" startTime="101386">
    <iact:property name="dataType"/>
    <iact:actionData xml:id="d47">
      <inkml:trace xmlns:inkml="http://www.w3.org/2003/InkML" xml:id="stk47" contextRef="#ctx0" brushRef="#br0">28730 16922 0,'0'0'1,"0"0"9,0 0 18,0 0-28,40 160 7,-24-73 10,0-1-17,7 1 19,5-14-19,-4-3 15,-4 0 1,4-10-16,0 0 14,-8-17 1,-4-6-11,0-17 2,-12-20 16,-8 0-22,-8-80 9,-12 23 21,4-26-30,-8 0 0,-4-4 17,5-20-14,3 11 9,0-4 6,8 0-18,20 20 20,12-3-20,12 16 12,4 1 5,11 9-17,17-13 13,8 27 2,8 3-10,12 13 6,16 30 5,-12 34-16,0 33 19,-20 20-15,0 17 6,-12 29 4,0 27-7,-4-6 6,-24-17-6,-20-7 3,-20-16-1,-28-4 10,-12-17-19,-16-9 14,0-14-9,0-23 5,-8-23 4,4-14 5,4-19-18,4-8 11,20-16-9,20 0 18,20 4-21,8-4 11,20-14-1,28-39 11,-52 83-21,0 0 10,0 0 12</inkml:trace>
    </iact:actionData>
  </iact:action>
  <iact:action type="add" startTime="102199">
    <iact:property name="dataType"/>
    <iact:actionData xml:id="d48">
      <inkml:trace xmlns:inkml="http://www.w3.org/2003/InkML" xml:id="stk48" contextRef="#ctx0" brushRef="#br0">30496 17681 0,'0'0'22,"0"0"-22,0 0 7,0 0 5,0 0 12,100 40-24,-100-40 7,0 0 15,0 0-22</inkml:trace>
    </iact:actionData>
  </iact:action>
  <iact:action type="add" startTime="102379">
    <iact:property name="dataType"/>
    <iact:actionData xml:id="d49">
      <inkml:trace xmlns:inkml="http://www.w3.org/2003/InkML" xml:id="stk49" contextRef="#ctx0" brushRef="#br0">31135 17568 0,'0'0'22,"0"0"-22,0 0 20,116 127-20,-72-64 6,-4-16 17,0-34-23,-4-13 12,-36 0 5,0 0-17,0 0 20</inkml:trace>
    </iact:actionData>
  </iact:action>
  <iact:action type="add" startTime="102586">
    <iact:property name="dataType"/>
    <iact:actionData xml:id="d50">
      <inkml:trace xmlns:inkml="http://www.w3.org/2003/InkML" xml:id="stk50" contextRef="#ctx0" brushRef="#br0">31671 17582 0,'0'0'0,"0"0"0,0 0 22,136 133-22,-81-90 15,-55-43 6,0 0-21,0 0 8</inkml:trace>
    </iact:actionData>
  </iact:action>
  <iact:action type="add" startTime="115672">
    <iact:property name="dataType"/>
    <iact:actionData xml:id="d51">
      <inkml:trace xmlns:inkml="http://www.w3.org/2003/InkML" xml:id="stk51" contextRef="#ctx0" brushRef="#br0">6168 16003 0,'0'0'22,"0"0"-22,0 0 18,0 0-18,-92-67 20,76 41-20,-12 12 16,4-2-7,-4-4 6,-12 13-15,-4-16 24,-8 6-24,8 4 4,-8 3 11,0-4-4,-4 1-6,4-10 15,12 13-20,0-17 15,-4 14-10,-11-1 6,-9-9 3,-16 0-8,-4-17 4,-4 6 11,4-9-21,-12-13 13,-8 2-1,-8 4-9,-20-16 17,12 12-17,-15-12 8,-17-7 1,-8-24-7,0-16 4,-8-14 12,-8-9-21,9-31 14,-1-10 7,-20-26-20,24-40 3,-12 10 8,4-37 0,1 0 0,7-39-8,-12 9 7,12-20 9,28 20-19,16-3 11,-16 7-8,5-17 9,23 6 2,24-9-11,4 0 20,12 9-24,0-23 25,28 4-25,12-10 1,20-17 9,32-1 1,40 15 6,32-28-16,28 1 16,52-30-12,27 3 3,21 40 11,8 16-19,24 34 12,-13 10 7,49 60-18,-16 3 12,20 27-1,-17 60-8,33-7 15,16 20-18,19 17 16,33 46-12,-8 14 2,-21 29 26,29 8-32,16 6-1,-9 10 9,17 0 6,-1 0-11,-11 16 9,-16 4-1,31-6-8,21 9 12,-9-3-11,-15-3 5,-8-7 8,19-4-17,-7-12 8,7-11 7,17-13 1,15 0-16,-15 3 16,0 1-17,-13 2 11,21 18 10,3 12-21,-35 4 9,-40 7 14,19-4-23,-11 7 11,-13-26 9,1-4-20,-8 0 12,-45-7-8,25 0 9,-40 11 4,16-4-17,-17 0 12,1 3 7,-12 7-19,3-10 10,21-3 6,0-14-14,3 0 17,-15-13-19,4-3 17,-20-3-12,3 16 5,1-20 2,-12 10 1,-4-4 6,-17 1-19,-31 3 18,12-3-17,-28 3 7,-37-3 13,-15-1-20,-44 18 10,-28-11 6,-40 24-16,-24-17 20,-16 3-21,-28-6 11,-8 6 0,-4-3-7,-4 3 15,4-6-19,-4-4 25,4-6-25,-12-30 18,-4 3-18,1 13 18,-21 1-17,8 2 12,0 14 0,4 20 9,20-3-21,16 10-1,0 6 13,28 7-2,-8 0 8,8 4-19,40 12 14,-4 7 5,-8-13-19,24 14 13,16-4-12,28 10 11,15 0 8,9-7-20,0 10 12,-16-6 9,-24 10-21,-32 9 12,-12 14-9,-24 13 22,-24 14-24,-16 13 3,-20 17 11,-8 16 3,12 17-18,-4-4 11,16-19 11,20-1-22,24-26 4,4-16 7,20-14 16,8-31-26,20-12 4,-64-27 4,0 0 6,0 0-15</inkml:trace>
    </iact:actionData>
  </iact:action>
  <iact:action type="add" startTime="117754">
    <iact:property name="dataType"/>
    <iact:actionData xml:id="d52">
      <inkml:trace xmlns:inkml="http://www.w3.org/2003/InkML" xml:id="stk52" contextRef="#ctx0" brushRef="#br0">25725 958 0,'0'0'18,"0"0"-18,0 0 20,-96 67-19,56-17 19,4 26-20,4 14 11,-8 10 9,24 10-19,-24-10 7,24 3 4,16-3 9,8 13-21,16-6 5,16-24 8,4-6-4,4-11 15,-16 8-23,-4 6 2,-8-4 10,-28 14 1,-8-7-9,-12 1 12,0-24-16,-12 0 20,12-17-21,8-20 15,12 0 1,8-19-16,0-4 12,56-4 3,-4 8-15,-8-1 20,12 34-18,12-1 10,11 34-1,1 0 16,0 24-27,-12 25 1,-12 41 12,-4 4-7,-12 2 4,-12 24 4,-12-14-9,8-16 7,-12 0 2,16 0-9,12 0 6,0-10 0,12-14 2,4-2-8,12-18 9,0 1 1,-4-31-15,8-2 13,-1-14 4,5-14-17,8 4 15,8-17 0,-20-19-15,4-4 16,-24-14-11,-24-56 7,-28 50 5,0 0-17,0 0 12</inkml:trace>
    </iact:actionData>
  </iact:action>
  <iact:action type="add" startTime="120395">
    <iact:property name="dataType"/>
    <iact:actionData xml:id="d53">
      <inkml:trace xmlns:inkml="http://www.w3.org/2003/InkML" xml:id="stk53" contextRef="#ctx0" brushRef="#br0">26440 1981 0,'0'0'19,"0"0"-19,0 0 12,0 0 8,0 0-20,76-114 22,-44 68-22,20-1 17,-8 4-17,16-1 15,-4 18-9,-1-4 12,9 20-18,-4 0 16,4 16-10,-8 4 7,-12 10 2,-4-3-14,-12 6 15,-4-9 2,-24-1-18,0 10 15,-12-16-15,-16-4 15,28-3-6,0 0-2,0 0 9</inkml:trace>
    </iact:actionData>
  </iact:action>
  <iact:action type="add" startTime="120967">
    <iact:property name="dataType"/>
    <iact:actionData xml:id="d54">
      <inkml:trace xmlns:inkml="http://www.w3.org/2003/InkML" xml:id="stk54" contextRef="#ctx0" brushRef="#br0">26328 1604 0,'0'0'11,"0"0"6,0 0-17,0 0 10,0 0 13,0 0-22,0 0 19,0 0-20,0 0 7,0 0 14,-104-83-20,80 53 10,8 0 5,12-3-16,-8-11 32,12-12-32,12-4 1,4-17 11,12 7-7,0-3 9,20 20-2,-4 16 7,12 0-19,8 27 17,4 10-17,-12 10 8,-4 10 11,-12 4-19,0 9 15,-12 24-4,0 13 7,-17 3-18,13 13 15,-20-2-15,0-8 18,-8-9-3,-12-1-15,-7-12 13,-5 9 4,-12-10-17,0-3 15,-12 10 2,0-10-17,8 0 19,4-13-19,8-7 14,8-14-12,12-9 13,12-7-3,0 0 5,56-53-17,-20 16 20,20-3-20,0-10 8,8 14 8,16-14-12,-9 13 10,25 0 1,4 17-15,-16 4 15,0 9 2,-32 14-17,4-1 13,-56-6 4,0 0-16,0 0 23</inkml:trace>
    </iact:actionData>
  </iact:action>
  <iact:action type="add" startTime="121721">
    <iact:property name="dataType"/>
    <iact:actionData xml:id="d55">
      <inkml:trace xmlns:inkml="http://www.w3.org/2003/InkML" xml:id="stk55" contextRef="#ctx0" brushRef="#br0">27503 1311 0,'0'0'1,"0"0"13,0 0 5,0 0-18,0 0 22,0 0-23,0 0 8,-36 97 14,36-61-22,24 4 12,4-13 5,12 6-17,12-13 20,0-20-19,4-3 8,-4-30 18,-5-4-26,-11-10-1,-8-19 12,-16 6 11,-24-7-23,-4 20 6,-12 4 3,-19 17 11,3 16-20,-8 16 11,-4 21 3,0 19-10,4 18 10,16 2 4,16 8-18,8-21 16,24 7-9,16-17 3,12-3-4,16-17 3,-4-3 7,4-13-12,-12-14 12,-8-13-10,-5-3 3,-31 23 5,0 0-3,0 0 11</inkml:trace>
    </iact:actionData>
  </iact:action>
  <iact:action type="add" startTime="122265">
    <iact:property name="dataType"/>
    <iact:actionData xml:id="d56">
      <inkml:trace xmlns:inkml="http://www.w3.org/2003/InkML" xml:id="stk56" contextRef="#ctx0" brushRef="#br0">28162 1384 0,'0'0'21,"0"0"-21,0 0 19,0 0-19,0 0 26,84 54-26,-72-38 8,16-2 11,0-21-18,12-10 9,-4-19 8,-4-4-17,-4-10 13,0-10-1,-16 6-7,-4 1-1,-16 3 13,-8 4-17,-12 16 19,-12 0-19,-12 23 18,-4 0-19,8 21 20,4 16-20,0-7 24,4 20-24,24-3 23,16 27-23,16-7 3,24 6 18,4-6-21,8-16 19,4 6-19,8-34 16,-20-6-9,-8-10 10,-36 0-17,0 0 18,0 0-17</inkml:trace>
    </iact:actionData>
  </iact:action>
  <iact:action type="add" startTime="124159">
    <iact:property name="dataType"/>
    <iact:actionData xml:id="d57">
      <inkml:trace xmlns:inkml="http://www.w3.org/2003/InkML" xml:id="stk57" contextRef="#ctx0" brushRef="#br0">29301 1511 0,'0'0'20,"0"0"-20,0 0 18,0 0-18,0 0 14</inkml:trace>
    </iact:actionData>
  </iact:action>
  <iact:action type="add" startTime="124370">
    <iact:property name="dataType"/>
    <iact:actionData xml:id="d58">
      <inkml:trace xmlns:inkml="http://www.w3.org/2003/InkML" xml:id="stk58" contextRef="#ctx0" brushRef="#br0">29285 1041 0,'0'0'0,"0"0"17,0 0-17,0 0 11,0 0 11,0 0-21,0 0 11,0 0 6,0 0-18,0 0 10,0 0 16,0 0-26,0 0 1,0 0 22,0 0-23</inkml:trace>
    </iact:actionData>
  </iact:action>
  <iact:action type="add" startTime="124773">
    <iact:property name="dataType"/>
    <iact:actionData xml:id="d59">
      <inkml:trace xmlns:inkml="http://www.w3.org/2003/InkML" xml:id="stk59" contextRef="#ctx0" brushRef="#br0">29097 595 0,'0'0'14,"0"0"-14,0 0 24,0 0-24,0 0 8,-12 127 8,-8-34 0,-8 7-16,-4 3 28,12 4-28,4 12 0,4 5 21,16-14-21,20-11 21,20-15-21,24-8 21,12-22-21,12-14 8,0-14 13,-8-16-21,-12-20 12,-4-10-6,-4-3 6,-20-14 2,4-9-9,-20-24 5,-28 70 9,0 0-18,0 0 7</inkml:trace>
    </iact:actionData>
  </iact:action>
  <iact:action type="add" startTime="125176">
    <iact:property name="dataType"/>
    <iact:actionData xml:id="d60">
      <inkml:trace xmlns:inkml="http://www.w3.org/2003/InkML" xml:id="stk60" contextRef="#ctx0" brushRef="#br0">29649 1208 0,'0'0'3,"0"0"18,0 0-21,0 0 12,0 0 7,92 6-19,-64-16 11,12-3 2,3-17 3,-3-6-15,0-11 17,-16 10-18,4-6 13,-16 10 3,-8-4-16,-16 20 14,-4-19 3,-12 16-17,0 3 19,-8 17-19,4 17 18,-31-1-18,-5 11 13,-12 16 4,12 11-17,12-8 35,28 21-35,4-1 0,24 18 13,24-1-8,16-6 3,16-17 14,12-4-21,12-19 13,-12-14-8,-5 0 6,-7-23-7,-4-6 5,-8-24 17,-4 0-26,-12-27 4,-4-29 6,-12-28 5,-4 18-16,16-11 14,-24 107 1,84-143-15,-20 66 15,-8 4 1,-4 23-15,0 4 11,-12 9 2,-12 34 2,-12 6-16,-4 34 18,-12-1-17,-12 14 11,-4 27 7,-8 13-19,-4 10 16,-12 29-15,8 5 15,-4-1 1,8-33-17,12-10 16,-4-27-16,16-20 18,-8-19-13,-4-24 9,4 0 0,0-84-14,-4 31 12,4-4 3,-12-16-13,4-13 30,8-4-31,0 3-1,8 7 18,8 40-18,8 10 16,4 17-12,12 13 13,8 0-6,4 47-11,0-11 19,4 11-15,8 13 19,4 6-23,8 1 15,-8-7-15,8 0 17,-8-13-2,0-11-15,-12-19 17,-16-17-16,-28 0 13,0 0 9,0 0-23</inkml:trace>
    </iact:actionData>
  </iact:action>
  <iact:action type="add" startTime="126287">
    <iact:property name="dataType"/>
    <iact:actionData xml:id="d61">
      <inkml:trace xmlns:inkml="http://www.w3.org/2003/InkML" xml:id="stk61" contextRef="#ctx0" brushRef="#br0">30987 652 0,'0'0'1,"0"0"21,0 0-22,0 0 8,24 126 7,-12-43 7,4 4-22,12 13 18,-4 13-18,12 10 5,-8-6 4,4-14 4,8-3 0,0-27 2,0-13-15,-4-23 19,-16-14-14,-8-6 5,-12-17 3,-32-67 2,-8 7-15,-8-23 20,-8-43-20,0-28 12,4 14 10,-4 4-22,8 16 15,4 23-15,16 14 13,0 0 2,16 23-15,12 23 14,0 4 3,4 0-17,4 16 16,8 0-11,20 4 18,-4 10-23,8-4 20,0 7-20,4 7 16,4 9-13,-4 8 14,4 12-17,-16 11 13,4 13-1,-28 23 6,-12 20-18,-20-9 9,-16-14 8,-4 0-17,4-10 23,0-11-23,-4-22 13,4-10-8,40-27 5,0 0 8,0 0-18</inkml:trace>
    </iact:actionData>
  </iact:action>
  <iact:action type="add" startTime="127035">
    <iact:property name="dataType"/>
    <iact:actionData xml:id="d62">
      <inkml:trace xmlns:inkml="http://www.w3.org/2003/InkML" xml:id="stk62" contextRef="#ctx0" brushRef="#br0">31479 418 0,'0'0'1,"0"0"-1,0 0 0,0 0 16,0 0 2,0 0-17,0 0 18,0 0-19,88 150 13,-64-66 3,-8 19-16,12 13 21,8-6-21,-4-13 15,0 16-12,-4-3 10,-8 7 0,0-14-9,-16-13 11,-16-14-11,-4-16 20,0-10-24,-8-10 11,-4-13 4,4-10-15,4-17 13,-12-14 6,32 14-19,0 0 16,0 0-14</inkml:trace>
    </iact:actionData>
  </iact:action>
  <iact:action type="add" startTime="128153">
    <iact:property name="dataType"/>
    <iact:actionData xml:id="d63">
      <inkml:trace xmlns:inkml="http://www.w3.org/2003/InkML" xml:id="stk63" contextRef="#ctx0" brushRef="#br0">27559 4239 0,'0'0'8,"0"0"12,0 0-20,0 0 14,-16-114 6,16 91-20,0-20 10,16 6 11,-8-9-21,12 2 11,4-6 11,16 10-22,-8-3 6,8-4 4,8 17-1,-5 14 0,-3 9 2,0 7 3,4 17-11,-4 6 12,12 27 2,0 17-17,-20 19 14,-8 4-10,-12 20 9,-20 3 3,-28 7-16,-12 17 32,-24-4-31,-4-20-1,8-13 12,-11-20 2,19-7-2,-4-23-12,20-10 21,8-30-19,8-3 10,16-7 5,12-23-17,16-11 11,8 1 8,4 3-19,12-7 18,12 1-18,-8-7 13,8 3 1,-1 6-10,17 1 5,-4 6 14,8 4-22,-4 13 11,0-13-8,-28 6 9,0 14-2,-12-4 8,-16 14-19,-8 3 10,-4 0 12,0-20-22,0 10 11,0-20 8,0 3-19,0 17 12,0 0 2,0 0-13</inkml:trace>
    </iact:actionData>
  </iact:action>
  <iact:action type="add" startTime="129037">
    <iact:property name="dataType"/>
    <iact:actionData xml:id="d64">
      <inkml:trace xmlns:inkml="http://www.w3.org/2003/InkML" xml:id="stk64" contextRef="#ctx0" brushRef="#br0">28622 4382 0,'0'0'27,"0"0"-27,0 0 0,0 0 32,0 0-32,0 0 0,0 0 5,0 0 9,0 0 6,0 0-20,0 107 18,0-84-18,28 3 15,0 1-2,16-4 1,4-19-14,7-18 14,-3-9 6,-8-13-20,-16-4 14,0-10-14,-16-10 22,-16 6-22,-8 8 6,0 9 11,-16 0-13,-8 17 15,4 14-19,-8-1 25,5 7-25,-1 23 18,0 1-18,-4 2 17,8 18-17,8 6 14,8 16-2,16-9-7,4 13 9,24-10 3,8-4-17,8-36 10,8 10 14,-9-13-24,-15-24 5,8-9 5,-20-11 0,-16 27 6,0 0-2,0 0-14</inkml:trace>
    </iact:actionData>
  </iact:action>
  <iact:action type="add" startTime="129630">
    <iact:property name="dataType"/>
    <iact:actionData xml:id="d65">
      <inkml:trace xmlns:inkml="http://www.w3.org/2003/InkML" xml:id="stk65" contextRef="#ctx0" brushRef="#br0">29137 4292 0,'0'0'1,"0"0"18,0 0-19,0 0 15,52 113 6,-12-73-21,4-6 12,4-24 1,-4-17-13,-4-10 14,-12-13 10,0-6-24,-16-4 21,-12-4-21,0-2 0,-24 2 21,4 4-21,-16 4 13,4 12 3,-4 18-16,-4 6 14,0 23 6,0 10-20,8 11 15,12 6-14,16-4 15,8 8-2,28-18 3,12 4-17,8-13 21,4-40-21,-56 13 8,0 0 8,0 0-15</inkml:trace>
    </iact:actionData>
  </iact:action>
  <iact:action type="add" startTime="130245">
    <iact:property name="dataType"/>
    <iact:actionData xml:id="d66">
      <inkml:trace xmlns:inkml="http://www.w3.org/2003/InkML" xml:id="stk66" contextRef="#ctx0" brushRef="#br0">29701 3269 0,'0'0'18,"0"0"-18,0 0 8,0 0 14,0 0-22,0 0 9,0 0 14,0 0-23,0 0 12,-24 124 4,8-28-16,8 21 21,4-1-20,4 18 15,12-4-16,28-4 10,16-19 12,11-34-21,1-6 13,0-27-11,-4-10 21,4-17-24,-12-20 16,0-6-15,-20-10 10,-8-4 11,-24 0-22,-20-13 6,-12-10 7,28 50-5,0 0 7,0 0-3</inkml:trace>
    </iact:actionData>
  </iact:action>
  <iact:action type="add" startTime="132806">
    <iact:property name="dataType"/>
    <iact:actionData xml:id="d67">
      <inkml:trace xmlns:inkml="http://www.w3.org/2003/InkML" xml:id="stk67" contextRef="#ctx0" brushRef="#br0">30943 3539 0,'0'0'15,"0"0"-15,0 0 24,0 0-24,-4-103 10,-4 70 4,20 19-2,-12 14-11,0 0 19,0 0-19,-4 54 10,8-24 19,8 23-30,4 24 0,8 12 18,4 1-18,-4-6 21,4 9-16,-12-26 0,-4-17 16,-8-14-21,-4-23 14,8-13 11,-16 0-24,4-66-1,4 16 27,-8-10-27,8-30 0,-4 13 27,4-13-27,0 4 4,4 13 7,4 19 7,8 18-17,-4 6 12,4 13-7,8 17 10,0 17-11,8 6 10,8 20-6,12 4 3,4 6-5,-4 14 11,4-14-18,-16 7 23,-4-7-23,-16-9 26,4-18-25,-8-6-1,-4-20 23,-16-53-23,4 53 10,0 0 3,0 0-9</inkml:trace>
    </iact:actionData>
  </iact:action>
  <iact:action type="add" startTime="133414">
    <iact:property name="dataType"/>
    <iact:actionData xml:id="d68">
      <inkml:trace xmlns:inkml="http://www.w3.org/2003/InkML" xml:id="stk68" contextRef="#ctx0" brushRef="#br0">31615 3596 0,'0'0'3,"0"0"-3,0 0 28,0 0-28,0 0 0,0 0 20,96-23-20,-64 6 23,4-10-23,-4-13 10,4-3 3,3-4-12,-11 11 32,0-1-33,-4 14 1,-24-1 16,0 24-17,0 0 11,0 0 7</inkml:trace>
    </iact:actionData>
  </iact:action>
  <iact:action type="add" startTime="133715">
    <iact:property name="dataType"/>
    <iact:actionData xml:id="d69">
      <inkml:trace xmlns:inkml="http://www.w3.org/2003/InkML" xml:id="stk69" contextRef="#ctx0" brushRef="#br0">32066 3250 0,'0'0'1,"0"0"-1,0 0 15,0 0-15,104-24 11,-60 1 16,-4-4-26,-4-6-1,-12-4 20,-16-3-19,0-3 14,-8 13 2,-24-7-16,-4 21 12,0-8-10,0 24 23,-12 7-26,4 3 7,16 13 2,-8 21 15,4 2-24,0 14 5,8 0 8,16 0-1,12 0-8,16 13 17,16-3-21,12-10 16,20-10 1,8-26-17,20-24 14,-8-27-10,-16-20 11,-24-6-10,-16-20 4,-40 73 8,0 0-15,0 0 14</inkml:trace>
    </iact:actionData>
  </iact:action>
  <iact:action type="add" startTime="134167">
    <iact:property name="dataType"/>
    <iact:actionData xml:id="d70">
      <inkml:trace xmlns:inkml="http://www.w3.org/2003/InkML" xml:id="stk70" contextRef="#ctx0" brushRef="#br0">32686 2783 0,'0'0'0,"0"0"48,0 0-48,0 0 0,0 0 0,8 157 0,-20-81 10,-4 18 10,-8-8-19,8 4 21,-4 0-22,4-20 2,4-13 15,-4-14-14,0-16 10,8-14 2,0-13-13,-4-53 16,4 16-16,8-23 13,12 0 1,0 3-16,12 17 15,-4-3-2,8 33-9,8 4 7,-8 6 6,12 13-17,4 17 13,20 0 10,3 13-23,25-3 4,0-10 6,-16-17 1,-12-29 4,-36-24-11,-28 40 8,0 0 5,0 0-17,120-100 14,-164-3 2,-8 3-16,0 3 18,8 24-14,4 10 9,16 26 3,20 37-16,-4 0 16,8 0-5,12 76 7,12-2-18,4 9 15,0 0-15,12 7 15,0 30 0,16 0-15,0 0 14,0-13 6,-4-24-20,-16-13 13,-4-27 2,-20-30-15,-12-13 14,-32-53 3,32 53-17,0 0 16,0 0-16</inkml:trace>
    </iact:actionData>
  </iact:action>
  <iact:action type="add" startTime="134881">
    <iact:property name="dataType"/>
    <iact:actionData xml:id="d71">
      <inkml:trace xmlns:inkml="http://www.w3.org/2003/InkML" xml:id="stk71" contextRef="#ctx0" brushRef="#br0">32993 2910 0,'0'0'3,"0"0"-2,-68-103 47,17 26-48,23-6 0,4 16 0,20 7 1,0 7 8,32 29 13,4 1-22,19 13 21,17 30-21,-12 3 4,8 21 13,-8 29-13,-16 20 12,-16 24-12,-24 6 9,-36 4-2,36-127 6,0 0-16,0 0 13</inkml:trace>
    </iact:actionData>
  </iact:action>
  <iact:action type="add" startTime="135434">
    <iact:property name="dataType"/>
    <iact:actionData xml:id="d72">
      <inkml:trace xmlns:inkml="http://www.w3.org/2003/InkML" xml:id="stk72" contextRef="#ctx0" brushRef="#br0">30284 3646 0,'0'0'15,"0"0"-15,0 0 14,0 0 6,0 0-20,0 0 12,0 0 0,0 0 5,0 0-16,0 0 12,0 0-11,0 0 14,0 0-2,-20 90-14,36-27 18,12 4 1,4 9-19,16-9 14,-4-17-14,8-13 16,0-21-12,-20-16 10,4-20-4,-8-13 10,-12-17-20,-16-20 7,-4-3 6,-8 6-5,-4-3 10,-8-3-18,8 13 16,4 10-2,-4 17-14,8 9 14,8 24-2,8 0 11,-8 0-23,0 57 1,4-24 10,8-3 7,12 24-17,12 12 13,28 11-3,16 6 13,11-3-24,-7-7 0,-84-73 15,0 0-7,0 0 12</inkml:trace>
    </iact:actionData>
  </iact:action>
  <iact:action type="add" startTime="136370">
    <iact:property name="dataType"/>
    <iact:actionData xml:id="d73">
      <inkml:trace xmlns:inkml="http://www.w3.org/2003/InkML" xml:id="stk73" contextRef="#ctx0" brushRef="#br0">32870 1814 0,'0'0'1,"0"0"11,0 0 5,0 0-16,0 0 12,67 93 11,-27-19-24,4-5 18,8 31-13,4 34-5,-4 2 15,0 14-11,0-7 8,-8 24 11,-16-1-23,-12 8 16,-16-5-15,-16 5 10,-20-15 7,-8-22-18,-8-10 16,-16-7-11,-4-17 8,72-103 4,0 0-17,0 0 11</inkml:trace>
    </iact:actionData>
  </iact:action>
  <iact:action type="add" startTime="146354">
    <iact:property name="dataType"/>
    <iact:actionData xml:id="d74">
      <inkml:trace xmlns:inkml="http://www.w3.org/2003/InkML" xml:id="stk74" contextRef="#ctx0" brushRef="#br0">26819 2267 0,'0'0'20,"0"0"-20,0 0 10,0 0 2,0 0 11,0 0-23,0 0 9,0 0 10,0 0-18,0 0 20,0 0-21,0 0 9,0 0 3,0 0 9,0 0-21,-32 153 14,9-76-14,7-1 14,8-2 4,0 2-18,8-2 15,0 25-12,4-2 7,8 0 5,4-27-9,7 3 3,29-30 8,4 0-14,12-26 17,0 0-18,0-17 9,0 0-5,-16-17 17,-12 0-23,-8 7 13,-8-13-8,-20 13 6,4 3 4,-8-9 0,0 9-15,-28-3 19,44 10-18,-16 0 15,0 0-16,0 0 15</inkml:trace>
    </iact:actionData>
  </iact:action>
  <iact:action type="add" startTime="149491">
    <iact:property name="dataType"/>
    <iact:actionData xml:id="d75">
      <inkml:trace xmlns:inkml="http://www.w3.org/2003/InkML" xml:id="stk75" contextRef="#ctx0" brushRef="#br0">27439 2490 0,'0'0'18,"0"0"-18,0 0 13,0 0 7,0 0-20,-16-96 14,4 62-1,-4 14 10,8 4-23,4-8 1,0-2 14,4 9-14,0 4 12,0 3-1,4 3 2,0-3-13,4 10 12,4 0 6,-8 0-19,-4 0 14,8 0 0,-8 50-14,4-33 20,0-1-19,4 11 11,20 30 3,0 2 0,12 1-15,-4 7 25,8-7-24,-12 0-1,4-13 28,-8-4-28,0-3 3,0 3 10,7-6 4,-19 3-17,-4-7 11,4-6 1,-4 3 10,0-7-21,-12-6 4,12-11 4,-8-6 15,-4 0-24,0 7 16,0-7-16,0 0 17,0 0-1,0 0-16,-4 0 18,4 0-18,-8-50 16,8 40-11,-4-7 25,4 11-30,16-31 0,-16 37 15,0 0 1,0 0-16</inkml:trace>
    </iact:actionData>
  </iact:action>
  <iact:action type="add" startTime="150275">
    <iact:property name="dataType"/>
    <iact:actionData xml:id="d76">
      <inkml:trace xmlns:inkml="http://www.w3.org/2003/InkML" xml:id="stk76" contextRef="#ctx0" brushRef="#br0">27990 2707 0,'0'0'0,"0"0"14,0 0-14,0 0 16,0 0 4,0 0-20,0 0 18,0 0-17,0 0 11,0 0 9,0 0-20,92 116 0,-48-76 19,8-3-20,0-21 17,4 1-1,-12-27-16,-4-10 11,-4-3 11,-12-7-21,-16-7 9,0 4-5,-16-10 9,0-4-10,-16 10 8,12 1 1,-16 6 0,0 6-9,-12 4 14,12 7-17,-12 10 13,0 3-1,0 10-9,0 16 9,-4-2-8,8 6 5,4 6 2,0 1 10,24-4-22,8-9 13,16 9-9,12-6 5,16-4 11,4 3-20,-4-16 14,0-3-1,4 0-10,-8-21 14,-12-2-14,0-7 8,-12-7 8,8 13-19,16 10 12,-40 7 11,0 0-22,0 0 7,84-60 5,-84 37-8,-24-4 8,16 17-2,-4 10 7,12 0-18,0 0 15,0 0 0,4 0-15,20 47 17,4-34-17,24 11 20,0-8-20,4-16 14,4-6 3,0-18-17,-17-2 11,-15-1 4,-12 4-12,-8-4 12,-16 4-11,0-1 10,-12-2-2,4 9-8,-11 7 11,-1-7 3,-12 17-18,0 0 9,4 10 7,4 4-13,-4-4 11,4 16-1,-4-2-7,8 2 4,0 1 13,12-4-22,0 4 3,16-17 7,8 3 0,12 4 6,-4-17-17,12 7 10,12-7 9,16-7-18,-4 0 15,4-16-11,-56 23 8,0 0-5,0 0 13</inkml:trace>
    </iact:actionData>
  </iact:action>
  <iact:action type="add" startTime="151505">
    <iact:property name="dataType"/>
    <iact:actionData xml:id="d77">
      <inkml:trace xmlns:inkml="http://www.w3.org/2003/InkML" xml:id="stk77" contextRef="#ctx0" brushRef="#br0">28869 2040 0,'0'0'1,"0"0"-1,0 0 2,0 0 23,0 0-25,0 0 7,120 104 5,-72-58 10,8 4-22,0 4 17,-4 16-17,-8-14 14,-4 14-3,-16 3-5,-4-6 4,-12 10 3,-20-1-8,-4-3 9,-8 4 3,-4-10-17,0-1 13,4-22 9,8-11-22,4-16 14,12-1-13,0-16 9,0 0 8,0 0-18,0 0 14,12-63 7,-8 26-21,4 7 10,12-10-5,-20 40 9,0 0 3,0 0-17</inkml:trace>
    </iact:actionData>
  </iact:action>
  <iact:action type="add" startTime="153285">
    <iact:property name="dataType"/>
    <iact:actionData xml:id="d78">
      <inkml:trace xmlns:inkml="http://www.w3.org/2003/InkML" xml:id="stk78" contextRef="#ctx0" brushRef="#br0">31127 5398 0,'0'0'19,"0"0"-19,0 0 14,0 0 7,0 0-21,0 0 19,0 0-19,0 0 11,0 0 10,0 0-21,0 0 8,0 0 13,0 0-21,0 0 10,0 0 5,0 0-15,0 0 15,0 0 2,0 0-16,-80-37 14,56 34-1,20 0-14,-20-1 18,8-2-18,-8-11 15,-4-3 0,-12-3 6,-11-7-20,-17-14 11,0-16-12,0 10 6,24-6 17,8-8-23,12 8 12,12-11 8,12 11-20,8 2 16,8 4-15,0 4 18,8 9-19,0 17 12,-8-10 1,8 20-8,-12 3 13,-8-3-15,8 20 21,-12-10-24,0 14 18,0-4-18,0 13 10,-12-13 9,16 7-19,-4 6 16,8-16-13,-8 13 13,0-17-13,-8 10 20,8-13-22,0 0 11,0 0 3,0 0-15,0 0 24,0 0-24</inkml:trace>
    </iact:actionData>
  </iact:action>
  <iact:action type="add" startTime="155331">
    <iact:property name="dataType"/>
    <iact:actionData xml:id="d79">
      <inkml:trace xmlns:inkml="http://www.w3.org/2003/InkML" xml:id="stk79" contextRef="#ctx0" brushRef="#br0">31723 5095 0,'0'0'22,"0"0"-22,0 0 21,-80 76-21,32-46 10,12 7 3,0-14 6,8-6-18,0-7 12,4 0-12,8-3 14,8-7 2,4-4-17,4-2 17,0-4-17,0 3 16,0 0-12,0-3 8,12 4 20,0-11-32,0 14 1,-4-4 9,12-3 9,0-7-19,-20 17 10,0 0 5,0 0-15</inkml:trace>
    </iact:actionData>
  </iact:action>
  <iact:action type="add" startTime="155876">
    <iact:property name="dataType"/>
    <iact:actionData xml:id="d80">
      <inkml:trace xmlns:inkml="http://www.w3.org/2003/InkML" xml:id="stk80" contextRef="#ctx0" brushRef="#br0">31215 4915 0,'0'0'5,"0"0"18,0 0-23,0 0 17,0 0-17,-20-97 11,12 81 11,16-11-22,-8 0 11,4-6 0,-4 6 13,12-13-24,0 0 1,0-6 23,8 3-21,8 3-1,8-10 10,4 16-4,-8-2 14,20 6-21,-8 6 13,4 11 1,8 6-14,-4 14 19,0 6-20,-8 21 12,-8-1 3,-8 37-15,-12 3 13,-4 14 7,-8 3-19,-16-10 15,-4 3-15,-12-6 9,-12-1 4,-4-9-9,-4-1 5,8-6 13,8-6-23,-8-11 17,4-13-17,8-7 15,12-19-2,4-4-10,12-10 26,0-7-28,28-3-1,-4 0 10,4 10 9,0-13-19,12 3 16,16 3-11,24-13 7,12-3-1,3 6 5,-15 0-16,0-6 15,-24 10 11,-4-4-25,-24-6-1,-4 16 15,-8-13-10,-16 30 7,0 0-4,0 0 7</inkml:trace>
    </iact:actionData>
  </iact:action>
  <iact:action type="add" startTime="156630">
    <iact:property name="dataType"/>
    <iact:actionData xml:id="d81">
      <inkml:trace xmlns:inkml="http://www.w3.org/2003/InkML" xml:id="stk81" contextRef="#ctx0" brushRef="#br0">32222 4632 0,'0'0'1,"0"0"27,0 0-28,0 0 0,0 0 25,0 0-24,56 96 8,-16-52 12,0-14-20,16-7 13,-4-6-14,12-17 20,-4-17-20,-8-3 11,-12-10 0,-16-7 9,-8-3-20,-12-3 12,-20 10 6,4-7-17,-12 6 10,4 8 11,-20-1-22,-8 14 5,-12 3 5,-20 10 2,0 10 5,-4 20-17,4 6 17,32 11-11,4 6 3,28-9 4,20-8 1,20-6-14,16-13 17,16 13-13,12-10 10,-4-13 5,4 3-19,-12-10 10,-56 0 8,0 0-18,0 0 22</inkml:trace>
    </iact:actionData>
  </iact:action>
  <iact:action type="add" startTime="157206">
    <iact:property name="dataType"/>
    <iact:actionData xml:id="d82">
      <inkml:trace xmlns:inkml="http://www.w3.org/2003/InkML" xml:id="stk82" contextRef="#ctx0" brushRef="#br0">32590 4309 0,'0'0'3,"0"0"19,0 0-21,0 0 7,108 120 13,-80-67-21,8 13 17,-4 1-4,4 0-13,4 9 21,-9-16-20,5-6 11,-8 12-7,-16 14 7,-24 7 0,-16 3 0,-8 0-8,-7-20 7,-1 3 9,-4-13-19,20-24 11,-4-12 3,0-11-15,12-26 18,20-11-13,0 24 19,0 0-23,0 0 15</inkml:trace>
    </iact:actionData>
  </iact:action>
  <iact:action type="add" startTime="161094">
    <iact:property name="dataType"/>
    <iact:actionData xml:id="d83">
      <inkml:trace xmlns:inkml="http://www.w3.org/2003/InkML" xml:id="stk83" contextRef="#ctx0" brushRef="#br0">20290 3722 0,'0'0'20,"0"0"-20,0 0 23,0 0-23,0 0 21,0 0-21,0 0 9,80 24 4,-44 12 7,8 24-20,8 0 12,-8 7-11,-4 0 15,0-1 2,4-6-18,-5-3 9,-3-21 11,-8-6-20,0 0 13,-12-16 8,8-4-21,-12-4 8,4-6 13,-8-6-21,-4 6 10,8-17 7,-8 10-17,-4 7 17,0-13-17,8 3 16,-4 10 2,-4-13-18,12-4 16,-12 17-16,0 0 16,0 0-5</inkml:trace>
    </iact:actionData>
  </iact:action>
  <iact:action type="add" startTime="161560">
    <iact:property name="dataType"/>
    <iact:actionData xml:id="d84">
      <inkml:trace xmlns:inkml="http://www.w3.org/2003/InkML" xml:id="stk84" contextRef="#ctx0" brushRef="#br0">21013 4036 0,'0'0'2,"0"0"28,0 0-30,0 0 1,108 46 23,-64-36-24,12-6 20,-16-18-19,0-2 9,-4-24 5,-16 0-15,4-14 20,-20 4-20,4-10 13,-16 14 4,4 6-16,-8-7 14,-4 11 1,-8 12-16,-4 18 11,0 6 6,-12 6-12,12 11 4,-24 23 14,12-4-23,-4 8 4,20 9 7,24 0 2,8 1 4,8 6-17,12-20 17,0 3-12,12-16 5,12-11 2,-8 7-7,-4-9 4,-4-14 6,-8 0 0,-8-7-15,28-16 17,-48 23-14,0 0 12,0 0 0</inkml:trace>
    </iact:actionData>
  </iact:action>
  <iact:action type="add" startTime="162095">
    <iact:property name="dataType"/>
    <iact:actionData xml:id="d85">
      <inkml:trace xmlns:inkml="http://www.w3.org/2003/InkML" xml:id="stk85" contextRef="#ctx0" brushRef="#br0">21693 3916 0,'0'0'49,"0"0"-49,0 0 0,0 0 0,103 33 0,-59-56 20,8-21-20,-8 4 27,-8-20-27,-8 0 6,-16 1 4,-24 5 9,-4 14-19,-12 0 19,-8 24-19,-8-1 15,-8 17-13,4 23 11,0 14 4,-3 10-17,-1 13 16,20-1-4,8 1 5,24-16-16,0 2 15,16-9-16,8-4 12,8-19 3,-4-4-14,19-17 12,33 7 5,-80 0-18,0 0 24,0 0-24</inkml:trace>
    </iact:actionData>
  </iact:action>
  <iact:action type="add" startTime="162566">
    <iact:property name="dataType"/>
    <iact:actionData xml:id="d86">
      <inkml:trace xmlns:inkml="http://www.w3.org/2003/InkML" xml:id="stk86" contextRef="#ctx0" brushRef="#br0">22424 3742 0,'0'0'8,"0"0"7,0 0 3,-84 90-18,40-33 8,-32 10 20,-20 6-28,-4 10 1,-16-3 11,4-3 1,-7 6-8,-17 0 4,4 4 2,24-1 12,12-2-22,28-4 11,16-20-7,12-7 6,12-23 2,12 0-8,8-7 5,8-23 6,52-16 4,-36-1-20,20 7 4,-36 10 17,0 0-21,0 0 14</inkml:trace>
    </iact:actionData>
  </iact:action>
  <iact:action type="add" startTime="163013">
    <iact:property name="dataType"/>
    <iact:actionData xml:id="d87">
      <inkml:trace xmlns:inkml="http://www.w3.org/2003/InkML" xml:id="stk87" contextRef="#ctx0" brushRef="#br0">21465 5128 0,'0'0'0,"0"0"0,0 0 10,0 0 10,-32-117-20,32 81 14,20-14 6,12-7-20,12 7 19,12 4-18,12-4 15,-1 10-16,-3 10 14,0 23-4,-4 7 1,-12 17 4,-16 13-15,-4 10 16,-4 16-12,-32 14 10,4 4 3,-24 9-17,4 3 19,-4-9-19,4-10 30,-4-11-30,12-6 0,0-33 13,0-4-1,4-13 9,12 0-21,12-66 4,-4 46 19,16-7-23,12-13 14,4 0-8,8-7 3,12 1 6,0 2-10,8 8 14,0 2-17,-4-9 9,-12 20 1,-12 6-8,-8 1 7,-8 12 5,-8 4-12,-8 20 10,-8-10-3,0 14 5,-24-4-15,24 3 21,24-7-22,-24-16 4,0 0 18,0 0-22</inkml:trace>
    </iact:actionData>
  </iact:action>
  <iact:action type="add" startTime="163661">
    <iact:property name="dataType"/>
    <iact:actionData xml:id="d88">
      <inkml:trace xmlns:inkml="http://www.w3.org/2003/InkML" xml:id="stk88" contextRef="#ctx0" brushRef="#br0">22783 4602 0,'0'0'1,"0"0"25,0 0-26,0 0 5,0 0 19,0 0-24,64 103 12,-32-83 6,-4-20-18,8-3 13,-8-21 3,-4 1-16,-20-14 21,8-6-21,-20-4 10,4 4 4,-8-3-1,-4 9-13,-12-3 15,4 17 15,8-7-30,-12 23 0,0 14 12,4 9-4,-12 8 10,8 12-18,-4 11 12,5 16 10,7-6-22,20 16 9,12-13 6,11 0-14,9-13 26,8-4-27,8-16 0,-4-11 11,4-12 14,-4-8-25,12-9 19,8-10-19,4-7 8,-68 30 3,0 0 2,0 0-10</inkml:trace>
    </iact:actionData>
  </iact:action>
  <iact:action type="add" startTime="164215">
    <iact:property name="dataType"/>
    <iact:actionData xml:id="d89">
      <inkml:trace xmlns:inkml="http://www.w3.org/2003/InkML" xml:id="stk89" contextRef="#ctx0" brushRef="#br0">23311 4682 0,'0'0'1,"0"0"26,0 0-27,80 10 0,-28-20 17,-12-20-2,12-14-15,4-32 21,-12 3-20,-8 3 10,-16 3-5,-12 14 6,-16 9 0,-8 4 5,-24 20-17,-12 14 9,-4 6 7,0 26-11,0 8 9,-8 16-10,0-4 6,28 11 12,4 6-22,32-9 12,8-14 4,8-7-16,20-13 15,4-4 4,-8-12-19,4-11 29,-8-16-29,-28 23 0,0 0 16,0 0-3</inkml:trace>
    </iact:actionData>
  </iact:action>
  <iact:action type="add" startTime="164925">
    <iact:property name="dataType"/>
    <iact:actionData xml:id="d90">
      <inkml:trace xmlns:inkml="http://www.w3.org/2003/InkML" xml:id="stk90" contextRef="#ctx0" brushRef="#br0">20462 5228 0,'0'0'18,"0"0"-18,0 0 20,0 0-20,80-10 15,-40 3 6,0-9-21,4-8 12,-5-12 5,5-8-17,-4-2 10,-4-1 5,-16 10-15,4 8 20,-12 5-15,0 14 6,-12 10 1,0 0-10,0 0 13,0 0 0,0 0-15,0 0 15</inkml:trace>
    </iact:actionData>
  </iact:action>
  <iact:action type="add" startTime="165256">
    <iact:property name="dataType"/>
    <iact:actionData xml:id="d91">
      <inkml:trace xmlns:inkml="http://www.w3.org/2003/InkML" xml:id="stk91" contextRef="#ctx0" brushRef="#br0">20654 5404 0,'0'0'29,"0"0"-29,0 0 0,115-36 23,-43-4-23,-72 40 12,0 0 2,0 0-14</inkml:trace>
    </iact:actionData>
  </iact:action>
  <iact:action type="add" startTime="166768">
    <iact:property name="dataType"/>
    <iact:actionData xml:id="d92">
      <inkml:trace xmlns:inkml="http://www.w3.org/2003/InkML" xml:id="stk92" contextRef="#ctx0" brushRef="#br0">22715 5598 0,'0'0'23,"-147"40"-23,-45 13 19,-60 14-19,8-8 11,1-15 9,3-11-20,12-10 8,-8-23 12,12-16-19,33-1 20,3-20-21,12-29 10,24-11 1,-4-26 7,16-4-18,5 1 14,27-14-11,4-7 10,8-29 3,4 26-16,20-10 14,8-10 8,20-3-22,20 10 9,12-1 11,12 1-20,36-7 20,4 24-20,16 16 10,12 0 13,44 0-23,16 3 3,20 4 17,15 13-19,17 7 12,20 0 2,4 6-15,24 1 16,-13 9-2,13 7-14,-8 17 18,-4 19-16,20-9 12,-13 30 3,17 3-17,0 10 15,-20 23 3,11 10-18,-7 24 16,-4 33-16,-8 16 16,-36-6 1,-13 10-17,9 14 15,-24 5-12,-12 25 21,-8-11-24,-8 3 15,-24 14-14,-20 13 12,-36-9 3,-28 19-16,-24-13 16,-24-17-1,-8-3-15,-24 0 15,-28-17 3,-28-10-17,-24 10 14,-20-23-15,-12-20 16,-11-10 9,-9-23-25,-16-14 0,0-16 15,28-31-10,1-2 7,-1-11-1,20-6 1,0-17 3,12-10-15,0 0 14,25-14 2,15-12-16,116 66 17,0 0-1,0 0-16</inkml:trace>
    </iact:actionData>
  </iact:action>
  <iact:action type="add" startTime="168832">
    <iact:property name="dataType"/>
    <iact:actionData xml:id="d93">
      <inkml:trace xmlns:inkml="http://www.w3.org/2003/InkML" xml:id="stk93" contextRef="#ctx0" brushRef="#br0">23335 1378 0,'0'0'23,"0"0"-23,40 150 18,-12-61-17,-4-2 7,-4-17 13,4-13-21,0-7 18,-8-27-18,12-3 14,-12-20 1,8-20-15,0-17 31,-4-23-31,28-16 0,8-24 13,11 13 2,1-6-9,4-4 5,0 21-5,-12 9 5,-4 30 3,4 24-10,-12 36 10,4 1 1,-12 46-9,-4 6 6,-8 21 7,-16 3-19,-12 20 5,-12 23 7,-28-6-1,-12-4 2,-20-7-11,-8-9 12,0-7 3,-8-17-17,16-13 15,-8-27-10,0-23 7,1-16 2,23-14-9,4-17 14,20-10-19,20 4 20,40-47-20,-28 70 12,0 0 6,0 0-17</inkml:trace>
    </iact:actionData>
  </iact:action>
  <iact:action type="add" startTime="169542">
    <iact:property name="dataType"/>
    <iact:actionData xml:id="d94">
      <inkml:trace xmlns:inkml="http://www.w3.org/2003/InkML" xml:id="stk94" contextRef="#ctx0" brushRef="#br0">23351 1438 0,'0'0'0,"0"0"0,0 0 10,0 0 12,52-110-22,-24 66 23,0 1-23,0-14 14,8-2-13,4 2 14,4-3-9,8 17 3,0-7 2,-9 10 2,-3 20-7,-8-4 4,-8 24 4,-8 0-9,-8 24 8,-4-4-1,-4-20-7,0 0 7,0 0 1</inkml:trace>
    </iact:actionData>
  </iact:action>
  <iact:action type="add" startTime="169883">
    <iact:property name="dataType"/>
    <iact:actionData xml:id="d95">
      <inkml:trace xmlns:inkml="http://www.w3.org/2003/InkML" xml:id="stk95" contextRef="#ctx0" brushRef="#br0">24682 1038 0,'0'0'28,"0"0"-28,0 0 0,0 0 20,16 146-19,-12-72 14,8 2 6,0-9-19,11-14-2,-3-23 14,4-20-7,4-10 14,0-26-21,-4-24 11,0-10 13,-16-20-23,0-7 2,-4-13 12,-16 7-9,4 16 4,-16 1 1,-20 19 7,-16 17-18,13 30 16,-13 20-10,12 20 7,8 23-9,0 27 18,12 4-21,20 6 17,16-1-17,20 5 12,4-28-8,20-6 8,4-16 4,-56-44-16,0 0 17,0 0-5</inkml:trace>
    </iact:actionData>
  </iact:action>
  <iact:action type="add" startTime="170542">
    <iact:property name="dataType"/>
    <iact:actionData xml:id="d96">
      <inkml:trace xmlns:inkml="http://www.w3.org/2003/InkML" xml:id="stk96" contextRef="#ctx0" brushRef="#br0">22680 1018 0,'0'0'11,"0"0"-11,0 0 20,47 103-20,-19 10 23,4 21-23,-8 9 5,0 23 16,-8 21-21,-16-21 14,-4-22 1,4 9-15,4-13 13,0-27 9,8-30-22,0-23 5,12-36 5,4-24 5,24-47-10,-52 47 5,0 0 2,0 0 9</inkml:trace>
    </iact:actionData>
  </iact:action>
  <iact:action type="add" startTime="170868">
    <iact:property name="dataType"/>
    <iact:actionData xml:id="d97">
      <inkml:trace xmlns:inkml="http://www.w3.org/2003/InkML" xml:id="stk97" contextRef="#ctx0" brushRef="#br0">23431 2150 0,'0'0'0,"0"0"2,0 0 23,0 0-25,92 90 31,-76-86-31,-16-4 1,0 0 8,0 0 14</inkml:trace>
    </iact:actionData>
  </iact:action>
  <iact:action type="add" startTime="171066">
    <iact:property name="dataType"/>
    <iact:actionData xml:id="d98">
      <inkml:trace xmlns:inkml="http://www.w3.org/2003/InkML" xml:id="stk98" contextRef="#ctx0" brushRef="#br0">22380 1821 0,'0'0'1,"0"0"2,0 0 26,80 76-29,-44-39 0,-4 3 25,-32-40-25,0 0 6,0 0 9</inkml:trace>
    </iact:actionData>
  </iact:action>
  <iact:action type="add" startTime="174068">
    <iact:property name="dataType"/>
    <iact:actionData xml:id="d99">
      <inkml:trace xmlns:inkml="http://www.w3.org/2003/InkML" xml:id="stk99" contextRef="#ctx0" brushRef="#br0">29761 7733 0,'0'0'21,"0"0"-21,107-84 20,-31 34-20,-4 0 7,8 7 18,8 23-25,-4 10 9,-4 20 7,-12 20-16,-12 3 16,-16 14-12,-12 30 6,-28 6 6,-4 14-12,-20 9 10,-16-9 0,-12-1-10,-4-19 6,0-7 9,-12-4-19,12-16 14,4-13-2,28-17-9,-4-10 16,28 7-15,0-34 19,0-3-23,52-3 4,-24-7 9,0 0 0,12-10-9,4 10 7,20 3 8,0 4-19,4-14 12,-8 21 7,16-14-18,-4 6 16,16 8-17,-5 2 28,-15-2-28,0 9 4,-28 10 8,-8-6 1,-12 10-8,-16 3 7,-4-7 7,0-3-19,0 0 14,0 0 3</inkml:trace>
    </iact:actionData>
  </iact:action>
  <iact:action type="add" startTime="174673">
    <iact:property name="dataType"/>
    <iact:actionData xml:id="d100">
      <inkml:trace xmlns:inkml="http://www.w3.org/2003/InkML" xml:id="stk100" contextRef="#ctx0" brushRef="#br0">31215 7759 0,'0'0'3,"0"0"25,0 0-28,0 0 0,0 0 24,20 110-23,-4-86 11,12-1 13,12-3-25,12-20 1,-8-10 19,-4-17-20,0-13 21,-12-20-21,0-6 17,-12 6-7,-4-7-9,-16 14 17,-12 6-15,-16 14 7,-12 30 9,-12 3-19,-12 10 16,-12 39-5,0 11-7,12 17 15,12 16-19,16 1 14,28-11-1,12-7-11,28-19 10,0-10 2,20-24 2,-4 7-15,12-30 14,-56 0-11,0 0 10,0 0-2</inkml:trace>
    </iact:actionData>
  </iact:action>
  <iact:action type="add" startTime="175247">
    <iact:property name="dataType"/>
    <iact:actionData xml:id="d101">
      <inkml:trace xmlns:inkml="http://www.w3.org/2003/InkML" xml:id="stk101" contextRef="#ctx0" brushRef="#br0">32090 7589 0,'0'0'1,"0"0"-1,-72 90 0,-4 40 0,-19-3 12,-9 16 9,4 7-21,4 16 6,-20 4 7,-4-10-4,8 7 2,16-11 11,12-26-21,8-13 3,24-34 7,24-16 0,12-14 2,16-23-9,-7-13 12,14-17-1,21 0-15,-12-10 18,20-14-18,-8 11 27,4-24-26,28-3 3,-60 40 6,0 0 4,0 0 8</inkml:trace>
    </iact:actionData>
  </iact:action>
  <iact:action type="add" startTime="175678">
    <iact:property name="dataType"/>
    <iact:actionData xml:id="d102">
      <inkml:trace xmlns:inkml="http://www.w3.org/2003/InkML" xml:id="stk102" contextRef="#ctx0" brushRef="#br0">31823 9215 0,'0'0'17,"0"0"-17,0 0 13,0 0 11,0 0-24,0 0 8,0 0 13,0 0-21,0 0 15,75 113-13,-31-46 12,-4 19 3,12 11-17,-8-4 8,8-3 3,-16 10 2,-4 10-7,-4 3 6,-4-16 2,-20-21-8,4-9 4,-4-24 2,-4-9-8,0-28 7,8-6 4,-16 0 1,8-83-15,12 10 17,-12 73-18,0 0 12,0 0 3</inkml:trace>
    </iact:actionData>
  </iact:action>
  <iact:action type="add" startTime="176105">
    <iact:property name="dataType"/>
    <iact:actionData xml:id="d103">
      <inkml:trace xmlns:inkml="http://www.w3.org/2003/InkML" xml:id="stk103" contextRef="#ctx0" brushRef="#br0">32290 9768 0,'0'0'2,"0"0"28,0 0-30,0 0 0,100 70 9,-24-44 7,-8-22 3,0-11-19,0-20 22,-24-9-20,-4-1-2,-4-13 12,-12-3 3,-16-4-11,0 1 8,-24 9-2,-8-3 3,-4 17 9,-8 9-22,-4 18 5,0 6 3,0 13 7,8 24-10,-8 9 12,12 14-14,12 0 11,4 7-1,16-14-8,8 4 2,24-31 9,-4 8-12,12-8 8,4-16 0,-4-16 7,8-18-18,-52 24 9,0 0 12,0 0-22</inkml:trace>
    </iact:actionData>
  </iact:action>
  <iact:action type="add" startTime="176571">
    <iact:property name="dataType"/>
    <iact:actionData xml:id="d104">
      <inkml:trace xmlns:inkml="http://www.w3.org/2003/InkML" xml:id="stk104" contextRef="#ctx0" brushRef="#br0">33021 9518 0,'0'0'1,"0"0"22,0 0-23,0 0 0,40 106 25,-16-86-25,16-6 13,-12-14 3,12-34-16,-8-2 18,4-17-18,-20-17 13,-4 3 3,0 10 1,-24 4-17,8 6 16,-16 17-15,0 1 6,-4 22 5,-4 20-2,-12 14 7,12 13-17,-12 6 13,4 38 7,8-8-20,0 1 12,24-17 2,4-7-14,8-20 17,16-16-12,-24-17 4,0 0 7,0 0 1</inkml:trace>
    </iact:actionData>
  </iact:action>
  <iact:action type="add" startTime="177216">
    <iact:property name="dataType"/>
    <iact:actionData xml:id="d105">
      <inkml:trace xmlns:inkml="http://www.w3.org/2003/InkML" xml:id="stk105" contextRef="#ctx0" brushRef="#br0">30320 10144 0,'0'0'1,"0"0"9,0 0 5,0 0 5,0 0-20,0 0 20,0 0-19,0 0 6,0 0 7,96-83 5,-64 53-18,0 0 13,0-7-14,-4-9 17,8 6-3,-8 0-14,0 13 16,0 0-16,0 11 13,-4 16 5,-12 0-18,-8 16 15,-4-6-11,0 4 10,0-14 2,0 0-16,0 0 15</inkml:trace>
    </iact:actionData>
  </iact:action>
  <iact:action type="add" startTime="177585">
    <iact:property name="dataType"/>
    <iact:actionData xml:id="d106">
      <inkml:trace xmlns:inkml="http://www.w3.org/2003/InkML" xml:id="stk106" contextRef="#ctx0" brushRef="#br0">30524 10667 0,'0'0'2,"0"0"26,0 0-28,0 0 0,0 0 26,96-97-26,-16 27 5,0-9 11,-9 9 4,-3 13-19,-16 4 1,-12 9 11,-4-2-6,-20 22 3,-16 24 16,0 0-26,0 0 19</inkml:trace>
    </iact:actionData>
  </iact:action>
  <iact:action type="add" startTime="178975">
    <iact:property name="dataType"/>
    <iact:actionData xml:id="d107">
      <inkml:trace xmlns:inkml="http://www.w3.org/2003/InkML" xml:id="stk107" contextRef="#ctx0" brushRef="#br0">28526 10580 0,'28'-129'17,"-28"129"2,0 0-18,128-60 15,-52 3 0,-5 20-12,-3 14 0,-20 6 6,-4 24 1,-4 16-1,-16 24 7,-12 33-15,-12 13 13,-20 24-10,-8-7 5,-4-7 6,-4-7-12,-8 1 9,16-30 6,0-7-19,4-20 13,20-24-8,8-12 8,0-4 2,16 0-13,-4-54 23,12 14-25,12-3 19,12-7-19,28-10 15,0 7-14,-8 10 13,-4 6 2,-4 0-16,-20 24 16,-4 0-9,-12-1 2,-16 14 6,0 0-13,4-10 20,36-20-22,-52 30 11,0 0 16,0 0-27</inkml:trace>
    </iact:actionData>
  </iact:action>
  <iact:action type="add" startTime="179488">
    <iact:property name="dataType"/>
    <iact:actionData xml:id="d108">
      <inkml:trace xmlns:inkml="http://www.w3.org/2003/InkML" xml:id="stk108" contextRef="#ctx0" brushRef="#br0">29553 10664 0,'0'0'1,"0"0"27,0 0-28,0 0 0,0 0 5,0 0 18,0 0-23,0 0 10,120 36 2,-76-72 6,12-18-18,-20-16 22,-9 4-22,-15 6 15,-12-7-15,-12 17 11,-11 10 6,-9 24-16,-8 2 12,0 11 6,0 20-19,-4-1 33,-4 24-33,8 4 0,12 16 10,0-1 5,16 8-15,24 6 17,12-19-12,8-8 8,16-2-1,0-28-6,4-16 4,-52 0 6,0 0-16,0 0 13</inkml:trace>
    </iact:actionData>
  </iact:action>
  <iact:action type="add" startTime="180025">
    <iact:property name="dataType"/>
    <iact:actionData xml:id="d109">
      <inkml:trace xmlns:inkml="http://www.w3.org/2003/InkML" xml:id="stk109" contextRef="#ctx0" brushRef="#br0">28258 10164 0,'0'0'1,"0"0"16,0 0-17,0 0 22,40 117-21,-24-37 8,-4 19 3,0 18 9,-8 13-21,4-3 6,0-11 2,0-13 5,4-6-2,0-17 9,4-20-20,8-17 19,-8-10-19,4-23 16,16-10-16,4-20 32,-40 20-32,0 0 0,0 0 10</inkml:trace>
    </iact:actionData>
  </iact:action>
  <iact:action type="add" startTime="180362">
    <iact:property name="dataType"/>
    <iact:actionData xml:id="d110">
      <inkml:trace xmlns:inkml="http://www.w3.org/2003/InkML" xml:id="stk110" contextRef="#ctx0" brushRef="#br0">28877 10993 0,'0'0'0,"0"0"0,0 0 34,0 0-34,0 0 0,0 0 18,84 54-18,-56-54 16,-28 0-16,0 0 17,0 0 3</inkml:trace>
    </iact:actionData>
  </iact:action>
  <iact:action type="add" startTime="180567">
    <iact:property name="dataType"/>
    <iact:actionData xml:id="d111">
      <inkml:trace xmlns:inkml="http://www.w3.org/2003/InkML" xml:id="stk111" contextRef="#ctx0" brushRef="#br0">28234 10694 0,'0'0'1,"0"0"-1,0 0 2,0 0 20,0 0-22,0 0 12,0 0 0,96 90 7,-68-87-19,-28-3 13,0 0 4,0 0-17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98">
    <iact:property name="dataType"/>
    <iact:actionData xml:id="d0">
      <inkml:trace xmlns:inkml="http://www.w3.org/2003/InkML" xml:id="stk0" contextRef="#ctx0" brushRef="#br0">24642 4985 0,'0'0'19,"0"0"-19,0 0 22,88-43-21,-25 26 11,5-6 9,12-1-21,0 1 12,0-20-9,16-11 12,28-12-9,8-18 4,-8 1 3,-8 0-5,7-7 2,9 7 2,-8-1 0,-4 5-9,-32-5 9,-8 11 8,-16 6-20,-20 27 14,-8 10-8,-24 17 4,-12 3 2,0 10 11,0 0-23,-64 67 17,64-67-17,0 0 7,0 0 3</inkml:trace>
    </iact:actionData>
  </iact:action>
  <iact:action type="add" startTime="6369">
    <iact:property name="dataType"/>
    <iact:actionData xml:id="d1">
      <inkml:trace xmlns:inkml="http://www.w3.org/2003/InkML" xml:id="stk1" contextRef="#ctx0" brushRef="#br0">25629 4682 0,'0'0'19,"0"0"-19,0 0 23,0 0-23,0 0 7,0 0 13,0 0-20,0 0 13,0 0 5,0 0-17,84 120 11,-37-67 10,21 30-22,12 30 10,8 21-7,0-8 18,-16-9-21,-4-21 22,-12-6-22,4-6 22,-4-18-22,-12-36 8,-8-17 13,-16-32-21,-12-28 8,-8 47 10,0 0-18,0 0 13</inkml:trace>
    </iact:actionData>
  </iact:action>
  <iact:action type="add" startTime="6789">
    <iact:property name="dataType"/>
    <iact:actionData xml:id="d2">
      <inkml:trace xmlns:inkml="http://www.w3.org/2003/InkML" xml:id="stk2" contextRef="#ctx0" brushRef="#br0">26572 4798 0,'0'0'22,"0"0"-22,0 0 19,0 0-19,92 117 10,-60-41 18,8 21-27,-12-7 2,19-13 12,-15-17-15,8-10 18,-4-11-16,-8-9 15,-12-20-12,-4-10 3,-12 0 5,-40-76 0,28 9-7,12 67 15,0 0-21,0 0 12</inkml:trace>
    </iact:actionData>
  </iact:action>
  <iact:action type="add" startTime="7097">
    <iact:property name="dataType"/>
    <iact:actionData xml:id="d3">
      <inkml:trace xmlns:inkml="http://www.w3.org/2003/InkML" xml:id="stk3" contextRef="#ctx0" brushRef="#br0">26456 4505 0,'0'0'32,"0"0"-31,0 0-1,0 0 8,0 0 5,0 0 6,0 0-19,0 0 13,0 0 7,0 0-19,0 0 16,0 0-17,0 0 12,0 0 11</inkml:trace>
    </iact:actionData>
  </iact:action>
  <iact:action type="add" startTime="7319">
    <iact:property name="dataType"/>
    <iact:actionData xml:id="d4">
      <inkml:trace xmlns:inkml="http://www.w3.org/2003/InkML" xml:id="stk4" contextRef="#ctx0" brushRef="#br0">26839 4595 0,'0'0'30,"0"0"-30,80 43 0,-20-9 13,-8 22-1,4-2-7,-8 19 4,-12-13 3,-4 0 11,-12-7-23,0-20 11,-4 1 5,-12-24-15,4-10 13,-8 0-10,0-70 11,-12 16-11,12-19 6,0-17 2,0-3 4,4-10-1,8 6-15,-8 14 17,4 13-17,8 43 15,-4 4 1,0 23-16,12 0 18,8 73-18,12-3 16,16 13-11,-16-9 6,-4-4 3,-8-24 4,-8-12-18,-12-31 16,-8-3-16,4 0 15,-16-50 5,16-27-19,-4-23 9,8-13-6,0 0 8,16 16 7,0 7-19,8 24 11,-5 29 0,17 34 6,0 40-16,16 6 14,4 10-10,12 10 10,0 4-5,-8 0 7,4-14-17,-20-6 17,-12-24-17,-4-23 16,-4-30 1,-8-23-17,-4-24 17,-8-13-17,0-23 15,-4 16-3,12 24-7,-4 26 12,16 27-4,4 40-13,4 20 22,7 4-22,5-4 14,20-7-12,8-26 14,0-21-12,-4-22 12,-12-28-11,-20 1 10,-28-10-5,-20-1 7,-16 11-17,-24 13 17,-24 17-17,4 10 20,-24 36-20,-4 14 16,20 43-6,24 13-6,4 17 10,28 20 3,16-10-16,32-14 9,16-19 6,28-17-11,32-14 17,24-22-22,0-18 6,28-26 7,20-26 8,-21-18-21,-19-19 17,-8-13-16,4 16 12,-140 80-5,0 0 5,0 0-11</inkml:trace>
    </iact:actionData>
  </iact:action>
  <iact:action type="add" startTime="8790">
    <iact:property name="dataType"/>
    <iact:actionData xml:id="d5">
      <inkml:trace xmlns:inkml="http://www.w3.org/2003/InkML" xml:id="stk5" contextRef="#ctx0" brushRef="#br0">29257 7043 0,'0'0'21,"0"0"-21,0 0 19,0 0-19,0 0 7,0 0 17,0 0-24,-52-113 10,-16 76 14,-16 1-21,-8 2 8,-4 4-11,-11 0 21,-13 7-21,-16 10 13,4 9-5,8 21 14,16 20-22,4 23 5,16 6 9,12 14-8,20 17 8,25 29 8,23 14-22,20-3 4,31 13 10,45 3-7,12-10 3,20-20 5,16-29-8,36-21 4,28-33 7,-9-33-18,13-27 13,8-37-2,-44-33-5,-8-40 13,-16-30-18,-21-13 16,-23-7-13,-32 14 8,-20 22-5,-28 55 6,-20 42-8,-16 34 6,0 13 1,0 113 1,8-20-5,8 7 0,24-7 6,32-19-8,8-28 5,20-23 5,-4-33-16,-12-20 15,-4-29-8,-24-31 2,-24-7 5,-4-16-8,-24 16 4,-40 7 3,-16 14-6,-36 32 3,4 34 14,-4 24-23,8 26 5,28 20 5,12 23 2,20 30-6,32 14 5,20-7 1,20-30-10,20-14 8,28-26 4,32-40-9,-4-33 5,8-61-5,-120 84 6,0 0 0,0 0-2</inkml:trace>
    </iact:actionData>
  </iact:action>
  <iact:action type="add" startTime="9704">
    <iact:property name="dataType"/>
    <iact:actionData xml:id="d6">
      <inkml:trace xmlns:inkml="http://www.w3.org/2003/InkML" xml:id="stk6" contextRef="#ctx0" brushRef="#br0">31103 6064 0,'0'0'13,"0"0"-13,-52 113 13,8 14 7,-20-7-20,-4 10 10,-3-11 11,7-9-21,20-10 26,20-46-26,12-18 1,36-32 17,32-21-16,24-23 8,3-20 9,13 7-19,0-4 13,8 14 4,-12 16-16,-32 20 15,-20 31-12,-44 42 10,-24 11-4,-48 20 7,-8 16-16,-24 13 17,4-6-17,4-20 9,9-10 9,7-33-19,20-51 22,36-26-22,28-39 12,0 59-6,0 0 13,0 0-19</inkml:trace>
    </iact:actionData>
  </iact:action>
  <iact:action type="add" startTime="10159">
    <iact:property name="dataType"/>
    <iact:actionData xml:id="d7">
      <inkml:trace xmlns:inkml="http://www.w3.org/2003/InkML" xml:id="stk7" contextRef="#ctx0" brushRef="#br0">31379 5351 0,'0'0'8,"0"0"12,0 0-20,0 0 13,0 0 8,0 0-21,76 103 11,-36-3 18,16 37-29,8 33 1,8 20 15,16 3-16,-5-10 16,1-26 0,8-14-16,-12-20 12,-8-20-7,-8-36 11,-12-20-2,-24-21-14,-28-26 20,-28-73-20,-24-4 30,-12-29-30,64 106 0,0 0 15,0 0 1,-208-180-16,21 47 12,11 36 7,40 27-19,32 20 11,32 13 14,36 21-25,24-1 2,12 17 10,56-13 12,12 3-24,12-17 19,24-23-18,28-23 10,8-4-8,-5 7 11,-7-6 3,-16 3-17,-16 3 14,-16 10-9,-24-7 6,-16 50 1,-40 17 8,0 0-19,0 0 17</inkml:trace>
    </iact:actionData>
  </iact:action>
  <iact:action type="add" startTime="10848">
    <iact:property name="dataType"/>
    <iact:actionData xml:id="d8">
      <inkml:trace xmlns:inkml="http://www.w3.org/2003/InkML" xml:id="stk8" contextRef="#ctx0" brushRef="#br0">32630 7313 0,'0'0'33,"0"0"-33,0 0 0,-96 157 7,28-81 6,-24 11 9,-16 13-22,-4 10 15,-20 6-15,-16-13 17,-23 7-15,3 7 11,-24 9-1,-16-6 0,0 4-7,-7-15 11,-13 21-11,-24 7 19,4-7-24,-19-14 18,-1-16-18,32 10 10,-32-23 7,13-11-17,-13-22 18,0-41-18,-4-16 16,25-31-12,-29-45 10,4-18-5,-16-13 16,21-17-24,-29-16 0,40-20 10,-23-4 22,31 1-33,-8-44 0,28 7 9,24-20 12,17-17-21,23-3 11,44-47 8,-4-16-18,20-21 8,20-19 8,44 23-17,32-27 31,32 24-31,40-21 0,36 21 18,28 9-18,0 21 16,28 0-11,36 26 5,19-3 10,9 43-20,32-13 12,-20 56 7,35 27-18,-7 10 9,36 24 12,4 43-22,23 6 12,1 34-8,12 13 20,27 30-23,-7 33 16,3 34-17,9-1 18,-36 17-17,19 37 7,-11 44 9,-4 32-2,-1 21-14,-27 32 14,-24 1-14,-36 33 14,-9-13 0,-31 43-15,-36-10 16,-28 24 6,-28 9-22,-12-16 13,-32 13-13,-12-10 13,-40-10 7,3-30-19,-19-30 9,-8-20 9,-11-26-18,-25 13 8,0-30 8,-12-7-17,-16 0 16,-4-3-11,-20-4 8,-24 8 6,-8-25-19,4-2 11,8-17 1,-12-14-7,-23-19 9,-13-24 3,160-83-17,0 0 16,0 0-15</inkml:trace>
    </iact:actionData>
  </iact:action>
  <iact:action type="add" startTime="29791">
    <iact:property name="dataType"/>
    <iact:actionData xml:id="d9">
      <inkml:trace xmlns:inkml="http://www.w3.org/2003/InkML" xml:id="stk9" contextRef="#ctx0" brushRef="#br0">4429 6833 0,'0'0'20,"0"0"-20,0 0 11,0 0 13,-119 134-23,63-88 9,-24 21 2,-4 6 9,4 10-19,-16 27-2,4 14 9,-4-11 4,-24-10 6,8 20-19,-7 20 24,15-16-24,8-20 9,-12-4 1,12-13-2,16-14 5,16-12-7,20-1 3,12-30 23,8-13-32,12-6 0,12-4 19,0-10-19,0 0 18,0 0-17,40-37 22,-12 7-23,0-3 8,-28 33 9,0 0-16,0 0 11</inkml:trace>
    </iact:actionData>
  </iact:action>
  <iact:action type="add" startTime="30488">
    <iact:property name="dataType"/>
    <iact:actionData xml:id="d10">
      <inkml:trace xmlns:inkml="http://www.w3.org/2003/InkML" xml:id="stk10" contextRef="#ctx0" brushRef="#br0">2819 8399 0,'0'0'6,"0"0"10,0 0-16,0 0 23,-80-73-23,52 43 8,-4-7 15,-12 0-22,12 4 14,-20 6-14,4-6 20,4 10-21,0 13 23,9 0-22,7 3 5,16 14 9,12 3-7,0 10 4,36 0 3,3 6-15,21 1 30,32 33-29,12 20-1,20 16 21,-124-96-21,0 0 9,0 0 3</inkml:trace>
    </iact:actionData>
  </iact:action>
  <iact:action type="add" startTime="53007">
    <iact:property name="dataType"/>
    <iact:actionData xml:id="d11">
      <inkml:trace xmlns:inkml="http://www.w3.org/2003/InkML" xml:id="stk11" contextRef="#ctx0" brushRef="#br0">2851 12013 0,'0'0'3,"0"0"12,0 0 2,84-117-17,-32 50 25,0-6-25,12-13 11,8-14-7,4-10 6,-4 6 5,-8-12-9,3-4 2,-15 3 10,-4 1-13,16 23 3,-8 9 11,20 1-19,-20 6 10,4-13 7,0 7-13,-16 13 12,-4 20-13,-12 4 8,0 16 7,-16 16-17,0 11 14,0 3 1,8 27-16,32 6 17,-52-33-17,0 0 32,0 0-32</inkml:trace>
    </iact:actionData>
  </iact:action>
  <iact:action type="add" startTime="64945">
    <iact:property name="dataType"/>
    <iact:actionData xml:id="d12">
      <inkml:trace xmlns:inkml="http://www.w3.org/2003/InkML" xml:id="stk12" contextRef="#ctx0" brushRef="#br0">24294 15989 0,'0'0'19,"0"0"-19,104 27 13,-28-24 9,12-3-22,12-6 20,3-4-20,9-7 5,-8 10 18,0-16-23,-20-3 10,-4-4 8,-12-10-18,0 3 17,-24 0-12,-4-3 3,-16-6 9,-24 6-14,-12 13 6,-16 7 8,-24-3-13,-12 6 9,-20 7 4,-12 33-17,0 4 16,-24 13-13,8 23 13,5-6-12,7 0 9,24 13-6,16 3 10,32-7-9,24 4-2,24-3 10,28-7-10,20-3 5,12-11-5,27-9 7,5-17-5,8-7 6,12-10-8,4-16 8,4-7-9,-140 20 10,0 0-8,0 0 2</inkml:trace>
    </iact:actionData>
  </iact:action>
  <iact:action type="add" startTime="65554">
    <iact:property name="dataType"/>
    <iact:actionData xml:id="d13">
      <inkml:trace xmlns:inkml="http://www.w3.org/2003/InkML" xml:id="stk13" contextRef="#ctx0" brushRef="#br0">26156 15726 0,'0'0'0,"0"0"0,0 0 23,0 0-23,-44 120 19,-8 7-19,-16 16 14,0-6-11,-8-27 23,20-24-26,13-6 12,15-40-10,16-17 12,12-19 0,0-4 4,40-54-17,-25-6 14,9-3-15,-20-13 18,8-4-18,-12 3 12,-4 7 7,4 10-19,-8 17 11,-4 3 6,8 10-1,8 30-15,8 0 17,-12 0-18,12 66 13,0-26 6,20-20-19,20 27 4,4-7 21,20 20-24,-16-10 11,4-7-9,-20-9 9,-8-11 8,4 3-20,-12-12 14,-4-28-11,-24 14 11,0 0 1,0 0-15</inkml:trace>
    </iact:actionData>
  </iact:action>
  <iact:action type="add" startTime="66082">
    <iact:property name="dataType"/>
    <iact:actionData xml:id="d14">
      <inkml:trace xmlns:inkml="http://www.w3.org/2003/InkML" xml:id="stk14" contextRef="#ctx0" brushRef="#br0">26452 15756 0,'0'0'1,"0"0"-1,0 0 24,0 0-23,28 94 22,-4-14-23,4 13 10,4 17 0,0-7-7,0 7 13,4 6 0,-4 1-16,-4-10 14,0-24-10,-8-7 9,-16-29 1,-16-40-9,-16-54 8,28 47-9,0 0 10,0 0 0</inkml:trace>
    </iact:actionData>
  </iact:action>
  <iact:action type="add" startTime="66355">
    <iact:property name="dataType"/>
    <iact:actionData xml:id="d15">
      <inkml:trace xmlns:inkml="http://www.w3.org/2003/InkML" xml:id="stk15" contextRef="#ctx0" brushRef="#br0">26488 15563 0,'0'0'26,"0"0"-25,0 0-1,0 0 24,0 0-23,84-26 8,-28 19 14,0 14-23,20 16 10,-5 3 16,21 8-26,-12 32 0,-20 4 13,-24 17 5,-36 16-18,-16 0 12,-36 1 0,-16-14-6,-24-20 5,92-70 3,0 0 1,0 0-15</inkml:trace>
    </iact:actionData>
  </iact:action>
  <iact:action type="add" startTime="67158">
    <iact:property name="dataType"/>
    <iact:actionData xml:id="d16">
      <inkml:trace xmlns:inkml="http://www.w3.org/2003/InkML" xml:id="stk16" contextRef="#ctx0" brushRef="#br0">25237 18511 0,'0'0'7,"0"0"12,0 0-19,0 0 21,0 0-21,0 0 11,0 0 2,0 0 10,0 0-22,0 0 0,0 0 23,40-93-24,-24 36 18,0-10-17,8-36 11,0-4 9,4-6-20,-4 7 4,-4 2 7,4 8 1,0 13-7,-8 13 5,-4 26 5,0 38-16,4 6 14,0 46 2,8 44-16,8 23 14,20 11 4,0 9-17,3-10 16,13-16-17,0-17 16,-16-37-10,4-23 5,-28-20 3,-4-20-11,-12-27 10,-12-23 3,4-30-15,-4-6 13,-4-21-8,8-23 7,8 4-4,-12 6 3,0 20 1,0 7-9,0 39 9,0 18 1,0 29-12,4 17 10,-8 43 11,4-43-23,0 0 6,0 0 3</inkml:trace>
    </iact:actionData>
  </iact:action>
  <iact:action type="add" startTime="67768">
    <iact:property name="dataType"/>
    <iact:actionData xml:id="d17">
      <inkml:trace xmlns:inkml="http://www.w3.org/2003/InkML" xml:id="stk17" contextRef="#ctx0" brushRef="#br0">26276 18114 0,'0'0'1,"0"0"-1,0 0 36,136 100-36,-68-86 0,-16-28 0,-12-16 22,0-20-21,-20-6 25,0-11-25,-16-3-1,-4 7 14,-16-4 3,-20 21-17,4 6 22,4 10-22,-12 20 12,4 16-7,4 18 5,-8 12 9,16 18-19,12-4 16,8 6-11,20 1 6,12-4 6,24-6-17,0-14 12,4-6-1,-4-41 4,-52 14-11,0 0 10,0 0 3</inkml:trace>
    </iact:actionData>
  </iact:action>
  <iact:action type="add" startTime="68451">
    <iact:property name="dataType"/>
    <iact:actionData xml:id="d18">
      <inkml:trace xmlns:inkml="http://www.w3.org/2003/InkML" xml:id="stk18" contextRef="#ctx0" brushRef="#br0">27059 17778 0,'0'0'14,"0"0"-14,0 0 19,0 0-19,0 0 11,0 0 12,0 0-23,0 0 11,0 0 13,0 0-24,0 0 0,0 0 22,0 0-22,0 0 14,0 0 6,16 120-20,-4-33 15,0-1-15,0-3 21,0-9-21,-8-18 15,4-32-11,-4-24 6,-4 0 17,0-47-27,0-3 4,12-20 9,4-10 3,8-10-16,4 7 12,0 10 10,0 13-22,0 10 13,-4 20-9,4 23 8,0 14 2,0 23 1,0 26-14,8 1 17,-8 10-18,0-7 11,-4 10 10,-8-7-21,8-20 12,-24-26 2,-12-17-14,12 0 15,0 0 0,0 0-15</inkml:trace>
    </iact:actionData>
  </iact:action>
  <iact:action type="add" startTime="69047">
    <iact:property name="dataType"/>
    <iact:actionData xml:id="d19">
      <inkml:trace xmlns:inkml="http://www.w3.org/2003/InkML" xml:id="stk19" contextRef="#ctx0" brushRef="#br0">27810 17958 0,'0'0'1,"0"0"14,100-23-15,-8-7 14,4 3 7,-16-13-21,-12 0 9,-68 40 12,0 0-21,0 0 6</inkml:trace>
    </iact:actionData>
  </iact:action>
  <iact:action type="add" startTime="69560">
    <iact:property name="dataType"/>
    <iact:actionData xml:id="d20">
      <inkml:trace xmlns:inkml="http://www.w3.org/2003/InkML" xml:id="stk20" contextRef="#ctx0" brushRef="#br0">28718 17771 0,'0'0'16,"0"0"-16,0 0 19,0 0-19,0 0 9,123-20 15,-59-16-23,8-8 10,20-12 6,4 3-17,0-4 18,-8 7-18,-20-3 14,-28 16 2,-12 14-16,-40-4 13,-4 10-1,-24 17-6,-12 4 2,-16 9 8,-12 14-9,-16 19 15,0 21-22,0 20 5,20 9 10,21-3 2,19 17-17,28-23 18,12-7-17,24-4 14,11-19-8,13-17 3,16-10 9,16-20-19,24-37 19,-16-29-19,-92 56 13,0 0-5,0 0 11</inkml:trace>
    </iact:actionData>
  </iact:action>
  <iact:action type="add" startTime="70065">
    <iact:property name="dataType"/>
    <iact:actionData xml:id="d21">
      <inkml:trace xmlns:inkml="http://www.w3.org/2003/InkML" xml:id="stk21" contextRef="#ctx0" brushRef="#br0">30092 17355 0,'0'0'0,"0"0"0,0 0 12,-68 113 10,16-9-22,-16 39 15,-12-17-14,-3-6 13,3-16-7,12-25 6,20-9-8,28-23 7,20-47 6,0 0-18,20-117 19,-20 117-19,0 0 17,0 0-7</inkml:trace>
    </iact:actionData>
  </iact:action>
  <iact:action type="add" startTime="70296">
    <iact:property name="dataType"/>
    <iact:actionData xml:id="d22">
      <inkml:trace xmlns:inkml="http://www.w3.org/2003/InkML" xml:id="stk22" contextRef="#ctx0" brushRef="#br0">29741 17455 0,'0'0'1,"0"0"21,0 0-22,0 0 3,95 160 23,-43-70-25,0 10 12,-8-24-8,8-2 4,4-14-1,0 3 3,8-10-1,-12-10 2,-8-19 2,-12-1-9,0-16 12,-32-37-17,-12-7 34,12 37-34,0 0 0,0 0 13</inkml:trace>
    </iact:actionData>
  </iact:action>
  <iact:action type="add" startTime="70587">
    <iact:property name="dataType"/>
    <iact:actionData xml:id="d23">
      <inkml:trace xmlns:inkml="http://www.w3.org/2003/InkML" xml:id="stk23" contextRef="#ctx0" brushRef="#br0">30496 17388 0,'0'0'1,"0"0"19,0 0-19,0 0 16,0 0-16,40 90 6,-12 20 18,0 20-25,12 7 15,4 33-14,8-1 12,-8-12-2,-4-24 8,-5-23-19,-7-40 11,-16-20 7,-24-50-18,-27-47 17,-29-63-17,68 110 10,0 0 9,0 0-18</inkml:trace>
    </iact:actionData>
  </iact:action>
  <iact:action type="add" startTime="70851">
    <iact:property name="dataType"/>
    <iact:actionData xml:id="d24">
      <inkml:trace xmlns:inkml="http://www.w3.org/2003/InkML" xml:id="stk24" contextRef="#ctx0" brushRef="#br0">30364 17219 0,'0'0'1,"0"0"0,0 0 23,0 0-24,0 0 9,76-117 5,-48 80 7,16 4-20,24 0 0,48 3 14,8 10 1,-1 20-16,-15 13 14,-16 37-2,-32 23-5,-24 24 4,-48 16 2,-52 17-6,-60 10 1,-64-7 15,188-133-23,0 0 5,0 0 19</inkml:trace>
    </iact:actionData>
  </iact:action>
  <iact:action type="add" startTime="71438">
    <iact:property name="dataType"/>
    <iact:actionData xml:id="d25">
      <inkml:trace xmlns:inkml="http://www.w3.org/2003/InkML" xml:id="stk25" contextRef="#ctx0" brushRef="#br0">28498 16529 0,'0'0'9,"0"0"8,0 0-17,0 0 20,0 0-20,0 0 12,0 0 8,0 0-20,0 0 14,0 0-4,-120 127 9,64-84-19,-20 14 22,-16-11-20,-32 4 1,-12-7 15,-11 11-17,-29-4 13,-16-7-9,-4-3 10,-24-3 0,9 3-15,3-14 16,-16-2-11,20-14 4,0-10 5,-15-24 6,31-2-20,-8-24 12,16-4-6,4-12 5,0-8 2,1-2-8,15-14 8,36-10 0,20 0-8,8-10 14,28 10-15,4 4 9,36-1-10,16 0 8,20-9-1,20-4 9,28-3-19,12 3 12,24-17 10,4 1-22,8 6 6,-4 10 8,20 0-2,15-10-9,13 13 6,0 1 11,4 23-20,32 3 15,-4 23 0,31 0-15,17 1 16,-8 12-10,20 11 3,-8 3 4,23 24 1,5 19-10,8 20 21,-4 30-25,-17-3 5,5 20 9,-20 14 2,8 19-16,-37 30 13,-39 4 3,-40 9-16,-32 21 17,-24 19-13,-28 1 5,-40 16 11,-36-3-20,-24-34 26,-28-13-25,-24-6 3,-24-17 8,-24-17 6,-31-23-18,-9-43 15,-16-14-9,-28-16 3,1-27 2,-13-4 8,24-19-19,44-7 18,16-10-18,37 7 14,27-4 1,28 0-13,80 37 10,0 0 8,0 0-20</inkml:trace>
    </iact:actionData>
  </iact:action>
  <iact:action type="add" startTime="72754">
    <iact:property name="dataType"/>
    <iact:actionData xml:id="d26">
      <inkml:trace xmlns:inkml="http://www.w3.org/2003/InkML" xml:id="stk26" contextRef="#ctx0" brushRef="#br0">24726 16792 0,'0'0'1,"0"0"-1,0 0 8,0 0 6,-132-10 6,72-3-19,-16 6 11,-8 1 4,-36-1-15,-16-3 13,-16 10-9,-32 0 5,-19 0 8,11 10-18,-24 0 13,0 0 5,4 20-18,-7-14 15,19 8-10,28-4 7,12-4 2,8 8-11,20-8 11,33-6 5,31 4-19,12-4 12,20-10-8,20 10 9,8-20-2,8 20 7,48-10-18,-4-10 12,8 0 8,16 0-20,11-10 12,-11 3-7,24-10 5,-8-3 13,20-9-23,-8-8 14,0-3-11,-24 0 9,-8 3 3,-24 11-12,-16-1 10,-20 14 1,-4 3-11,0 20 13,-44 3-7,8 0 9,8 7-18,-8 4 18,-8 12-18,-24 8 13,-36 22-6,-12 4 4,-12 7 2,4-11 12,-11 11-24,3-17-1,20-7 13,20-3-2,32-13-5,24-7 4,32-10 4,4 3 1,56-13-15,0 7 16,40 6-12,36 7 10,4-3 4,11 23-18,17 3 14,12 10-10,8 14 9,24 13 0,-208-80-9,0 0 6,0 0 5</inkml:trace>
    </iact:actionData>
  </iact:action>
  <iact:action type="add" startTime="89780">
    <iact:property name="dataType"/>
    <iact:actionData xml:id="d27">
      <inkml:trace xmlns:inkml="http://www.w3.org/2003/InkML" xml:id="stk27" contextRef="#ctx0" brushRef="#br0">21561 15107 0,'0'0'33,"0"0"-33,0 0 0,0 0 7,104-40 7,-53 30 8,1-13-22,-4 13 11,12-14 7,0 14-18,20 0 18,16-16-18,8 12 7,4 11 3,4-10 1,32-11 0,-5 14 9,5 4-19,-8-4 17,24 0-17,16 6 16,-12-2-17,8-1 15,7-10-10,-19 11 7,12 2-1,4 1 6,4 6-17,-20 1 13,19 2-3,-7 4 8,-20-3-18,20 0 27,4-7-26,-16 6 0,3 1 17,1-4-13,0-3 6,-4 4 2,24-4-9,-8 10 8,-9-7 4,17 4-16,-4-1 14,-4 1 4,24 10-18,-25-4 25,9 0-24,-4 7 1,8-6 15,-12-8 1,28-2-17,-17-8 15,5-2-16,8-18 15,-12 4-10,24 4 19,-9-21-24,-11-10 5,0-6 7,-8 3 2,-36 0-9,0-10 8,-13 0 0,-11-13-10,-28-10 12,-20 3 1,-24-7-16,-20 4 16,-20 23-10,-16-10 5,-20 27-1,-4-4 10,-12 4-19,-28-7 15,4-10-16,-20 0 21,-24-10-21,-27 13 18,-13-3-18,-12 14 16,-28-1 0,-4 11-16,8 6 15,-7 6-10,-9-12 6,8 6 6,-24-10-17,0 13 15,-11-10 0,-5 11-14,0 6 12,-20-10 6,-7 6-19,-17 1 11,24 0 3,-12 13-9,21 0 7,-5 3 2,-8-3-10,4 4 5,-3-4 6,11 13-12,-12 4 22,12-1-25,-27 11 20,15-7-20,0 0 5,16 3 8,9-3 0,-1 0-8,16 3 7,-12 14 2,28 0-8,13-11 3,-1 14 4,24 7 3,16 13-16,8 0 15,8 0-10,37 3 7,15-3 2,28 3-10,24-13 10,12 10-2,28 10-8,8 0 10,20 4-9,24 9 8,31 23-2,37 1 13,48-17-22,8-3-2,44-11 15,7 1 0,-239-67-14,0 0 14,0 0-7</inkml:trace>
    </iact:actionData>
  </iact:action>
  <iact:action type="add" startTime="91704">
    <iact:property name="dataType"/>
    <iact:actionData xml:id="d28">
      <inkml:trace xmlns:inkml="http://www.w3.org/2003/InkML" xml:id="stk28" contextRef="#ctx0" brushRef="#br0">4010 16749 0,'0'0'4,"0"0"19,0 0-23,0 0 8,0 0 16,108-47-24,-40 31 7,12-11 7,16 17 10,11 13-23,29-6-1,24 20 13,0-4 3,4 0-16,16 4 13,15-4 1,-3-13 0,12-3-13,-4-14 17,-20 4-12,16-4 2,-5-13 9,-15 17-17,8-20 13,-20 9 4,-16 8-17,4-11 14,11 7 2,5 0-16,-4 3 23,12-9-23,4 16 13,19 10-8,1 6 10,0 21-2,4-20-12,-24-7 11,-24 0 0,-17-14 7,-19-12-18,-12-1 10,-24 4 4,-16-10-15,-12 6 16,-8 10 0,8 4-16,12 20 14,12 3-8,16 16 4,0 1 12,7 6-22,5-3 12,4-17-8,-4-6 8,-28-17 0,0-20 7,-4-3-18,-8-4 18,4 4-19,8-4 13,4 27-9,8 4 9,-1 12 1,9 4-11,20 17 12,0 3-5,-12-13 13,-16-1-23,-8 1 2,-4-7 10,12-10 2,-4 6-3,3-6 7,-91 0-18,0 0 18,0 0-18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4:35:21.8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7766">
    <iact:property name="dataType"/>
    <iact:actionData xml:id="d0">
      <inkml:trace xmlns:inkml="http://www.w3.org/2003/InkML" xml:id="stk0" contextRef="#ctx0" brushRef="#br0">17633 7599 0,'-380'24'20,"180"-11"-20,8 0 7,32-3 16,-31-3-22,-9 0 21,24-7-22,-40 0 8,0 6 5,-35 1 9,7 0-22,-16 3 3,32-4 11,-3 11-3,-13 0 10,28-17-21,-12 10 4,16 0 13,25 13-15,-5-23 25,16 7-27,16-7 2,-4-7 22,24-6-24,25 6 9,31 4 5,-8-1 3,0-2-17,20 2 14,8-2 3,12-4-17,44-27 20,0 20-20,8 17 12,0 0 6,0 0-18</inkml:trace>
    </iact:actionData>
  </iact:action>
  <iact:action type="add" startTime="8553">
    <iact:property name="dataType"/>
    <iact:actionData xml:id="d1">
      <inkml:trace xmlns:inkml="http://www.w3.org/2003/InkML" xml:id="stk1" contextRef="#ctx0" brushRef="#br0">12438 7686 0,'0'0'1,"0"0"11,-172-43-2,52 26 11,8-20-20,-8 24 11,8-10 7,-36 16-19,1 7 16,-9 0-16,-20 10 13,0 10 14,-4-13-27,-32-1 0,9 4 14,-17 0 1,-16 0-15,12-10 26,-3-10-26,3 7 17,-8-4-17,0-3 7,4 4 18,-3-11-25,15-6 8,-8 3 13,4 3-21,-11-9 11,-9 9 6,-4-6-17,0 3 12,8-4 11,-7 14-22,-5-13 1,-8-4 20,4 4-22,25-14 16,-9 14 1,8-20-17,0 9 17,9-2-17,3-1 17,4-9-1,24 2-16,-16 4 9,13 4 13,7-18-22,-8-22 12,20-4-11,32-7 12,-4 4 2,21-4-12,15-3 12,16-23 2,32-3-17,12 9 13,20-6 12,24 6-25,-8 17 0,12-6 23,4 6-22,8 6 14,0 14-11,28-3 5,0 20 9,12-4-16,4-3 13,16 10-12,15-16 11,33-1 6,24 7-19,12 7 7,20 3 14,28 17-22,23-7 7,57 13 14,0-6-21,16 9 12,19-2 5,9 2-17,32-2 13,-5 19 6,21-10-19,0 1 18,-21 6-18,21 3 16,27 7-12,-3-10 9,-16 10-4,31 7 9,-23-7-17,-1 7 15,17-7-2,24-4-14,7-6 12,-7-6-6,-29 6 8,29-20-1,16 16-10,7-16 8,-11 0 4,-5 14-13,-11-4 14,15 3 2,9 10-18,3-6 18,-15-4-18,-4 17 10,-5-6 10,5 6-20,-5 0 12,-3 0 3,-9 13 0,9-3-15,-44 3 21,-13 1-20,9-14 18,12 0-19,-25 10 10,5-10 10,-21 6-20,-27-6 19,28 0-19,-25-6 8,-11-4 2,8 10 12,-36-7-22,11 0 12,-7 1 4,8 2-16,-5 1 17,1 3-16,-24-10 10,0 3 6,7 14 1,-7 3-18,8 3 27,-20 11-27,-5-11 1,1 10 9,0 7 3,11 7-6,-31-7 10,28 20-17,-60 0 14,12 26 7,-29 1-20,-23 10 13,-16 9-14,-16 14 14,-32 7 11,-24 16-25,-20-13 3,-20-20 7,-32-4-1,-16 4 7,-28 4-14,-28 2 15,-28-6-8,-64 0 6,-16-7-13,-16-6 14,-35-1 3,-17 1-19,-40-10 3,-12-17 9,-27-7 0,11-7 10,-8-12-22,13 6 7,-21 3 11,4 0-18,-11 14 17,-5-4-16,32 4 11,-39 0 5,3 6-15,-20 0 12,-7 7 2,19 10-15,24-17 16,-19 11-15,11 2 12,-20-6-2,-7-13 9,11 3-21,4-4 2,-15 14 12,11 3-1,-11-19-9,15-18 7,20 1 8,16-20-15,13-7 6,-33-14 1,-32-2 5,364 6-16,0 0 18,0 0-18</inkml:trace>
    </iact:actionData>
  </iact:action>
  <iact:action type="add" startTime="24854">
    <iact:property name="dataType"/>
    <iact:actionData xml:id="d2">
      <inkml:trace xmlns:inkml="http://www.w3.org/2003/InkML" xml:id="stk2" contextRef="#ctx0" brushRef="#br0">6759 8875 0,'0'0'22,"0"0"-22,0 0 20,0 0-20,28 90 18,-16-43-17,-8 3 12,12 10 3,-4-10-16,0 6 22,0 14-22,4 20 10,-4 13-1,12 7 4,-8 3 3,20 17-16,-8 4 19,0 15-19,-8-19 13,4-10 5,0 7-18,-8-4 13,-4 0 8,12-13-21,-20-27 10,8-16 10,-8-14-20,4-19 20,-4-11-20,-4-3 21,0-13-21,-12-7 4,0 0 15,-4-94-19,-24 21 27,40 73-27,0 0 3,0 0 19</inkml:trace>
    </iact:actionData>
  </iact:action>
  <iact:action type="add" startTime="25523">
    <iact:property name="dataType"/>
    <iact:actionData xml:id="d3">
      <inkml:trace xmlns:inkml="http://www.w3.org/2003/InkML" xml:id="stk3" contextRef="#ctx0" brushRef="#br0">6747 8988 0,'0'0'1,"0"0"8,-80-10 4,40-3 7,16 0-20,8-4 11,0 4 9,16-24-19,0 4 18,0-7-19,4 3 11,16-6 11,-4 3-22,16 7 17,8-7-17,24 3 8,16-6 8,16 9-14,0 4 8,8 17 6,-4 20-3,4 16-13,8 10 18,3 7-15,-19 17 16,-4 10-19,-32 19 15,-24 24-3,-24 10 1,-32-3-10,-8-18 10,-16 8 6,-20-20-19,-8 3 18,-20-20-18,1-17 18,-5-10-18,4-20 28,16-23-28,4-10 3,24-6 9,12-18 10,8 18-21,28-14 3,0 7 11,24 3 4,-4-4-19,16 8 13,4 16-12,4 0 14,-4 6 3,12 24-18,0 4 14,0 9 4,4 7-18,12 3 16,3 17-16,5 3 13,-8 7 3,0-3-12,0 6 8,-4 4 4,-8-34-16,4 0 16,-12-9 3,-16-28-19,-8-22 7,-20-11 13,4-23-20,-8-20 12,-8-20 4,8 80-16,0 0 20,0 0-20</inkml:trace>
    </iact:actionData>
  </iact:action>
  <iact:action type="add" startTime="26358">
    <iact:property name="dataType"/>
    <iact:actionData xml:id="d4">
      <inkml:trace xmlns:inkml="http://www.w3.org/2003/InkML" xml:id="stk4" contextRef="#ctx0" brushRef="#br0">8202 9804 0,'0'0'16,"0"0"-16,0 0 25,0 0-25,84 90 21,-48-66-21,-4-14 2,8-17 11,4-3 2,19-23-5,5-1-1,-4-9-5,-8 3 7,-12-10 4,-8 10 1,-20-3-16,-16-4 18,-12 11-18,-8-1 16,-16 34 2,-16 3-18,-16 6 17,8 24-17,-15 17 13,7 9 7,12 8-20,16 6 21,12-10-21,16 20 7,24-4 8,8 1 3,16-17-18,8 13 7,16-13 16,7-23-22,17-14 15,-16-6-15,12-7 6,-12-14 9,-12-19 2,8-20-18,-12-14 18,-12-30-18,-8-3 13,-32 90 5,0 0-18,0 0 18</inkml:trace>
    </iact:actionData>
  </iact:action>
  <iact:action type="add" startTime="26941">
    <iact:property name="dataType"/>
    <iact:actionData xml:id="d5">
      <inkml:trace xmlns:inkml="http://www.w3.org/2003/InkML" xml:id="stk5" contextRef="#ctx0" brushRef="#br0">8957 9188 0,'0'0'22,"0"0"-22,0 0 6,0 0 7,0 0 4,28 123-17,-16-69 15,-8 2 16,12 21-31,8 0 1,-8 6 5,4-13 3,8 6 15,0-2-24,12-4 10,-8 0 3,4-4-10,-8-9 14,-12-17-14,0-24 11,-8-16-11,-8 0 14,-24-100 14,20 37-31,-8-7 0,24-6 6,0 16 1,4-7 17,0 17-24,-4 10 17,4 33-17,-4 7 16,-12 0-14,4 0 12,-4 64 3,8-24-17,-8 13 17,12-3-15,-8 0 12,8 0 0,0-17-12,16 10 11,-4-6 1,4-24 7,-1 4-21,5-27 3,4-10 14,20-10-15,-12-3 15,8-17 1,-4-3-18,-4-4 15,-16-3-15,-4 13 17,-20 1-3,-8 2-14,-8 4 19,-24 14-18,4 19 14,-20 4-4,-4 13 9,-12 16-20,12 8 14,8 16-11,9 3 11,23-6-11,0 16 9,28-3 4,4 10 1,27-17-17,13-3 18,-4-10-17,4-17 19,-8-9-20,-8-24 8,-12-20 3,-4-14 5,-8-9-16,-12-13 17,4-18-3,-8 11-14,4 0 17,-8-4-15,8 30 13,8 11-3,-8 23 10,4 13-21,-4 0-1,12 79 25,4-22-25,8 16 23,4 17-22,28 0-1,12-7 29,8-16-29,0-20 3,4-37 9,-16-27 5,-4-36-17,-21-30 27,-3-14-27,-16-6 13,0-14-13,-20-39 16,-4-4 0,-12-4-16,-4-2 17,-8 9-17,0 18 16,-4 39 1,-3 16-17,3 44 16,4 40-14,8 0 22,20 64-23,8 29 21,0 43-22,12 24 3,-4 14 8,7 2 2,-3-6 4,0-14-15,-12-12 11,-4-31-1,-8-20-10,-8-23 14,-16-23 1,12-27-17,12-20 12,0 0 5,0 0-17</inkml:trace>
    </iact:actionData>
  </iact:action>
  <iact:action type="add" startTime="28329">
    <iact:property name="dataType"/>
    <iact:actionData xml:id="d6">
      <inkml:trace xmlns:inkml="http://www.w3.org/2003/InkML" xml:id="stk6" contextRef="#ctx0" brushRef="#br0">9984 9521 0,'0'0'2,"0"0"-2,0 0 0,164-16 15,-60 2 13,-4 4-27,-8 10-1,-9 10 8,9-10 3,0-10-5,0 4 7,-20-8-4,-8 1 9,-20-4-17,-28 11 31,-4 2-32,-12-2 0,0 12 11,0 8 6,0 6-17,-44 6 17,32 14-14,16 27 10,8 3 5,0 6-18,12 11 10,4-14 7,0 21-14,0-28 10,0-6-10,-4-30 18,-8-30-21,-16 0 11,0 0 2,0 0 9</inkml:trace>
    </iact:actionData>
  </iact:action>
  <iact:action type="add" startTime="28762">
    <iact:property name="dataType"/>
    <iact:actionData xml:id="d7">
      <inkml:trace xmlns:inkml="http://www.w3.org/2003/InkML" xml:id="stk7" contextRef="#ctx0" brushRef="#br0">10875 9072 0,'0'0'19,"0"0"-19,0 0 17,0 0-17,0 0 18,0 0-15,0 0 18,0 0-21</inkml:trace>
    </iact:actionData>
  </iact:action>
  <iact:action type="add" startTime="28961">
    <iact:property name="dataType"/>
    <iact:actionData xml:id="d8">
      <inkml:trace xmlns:inkml="http://www.w3.org/2003/InkML" xml:id="stk8" contextRef="#ctx0" brushRef="#br0">11107 9281 0,'0'0'1,"0"0"-1,104 67 6,-40 0 19,-8-1-25,-16-2 8,-12-4 8,-12-7-15,0-3 14,-4-7-3,-4-3 8,-4 3-20,0-6 19,4 3-19,-4-23 12,-4-7-8,8 6 5,4-16 8,-8 0-14,-4 0 10,-12-66 7,8 29-19,4-6 6,4 3 9,8-17-14,4-13 14,8-13-3,15 6-13,-7-6 17,8 23 0,0 3-17,0 14 13,-12 20 6,-8 19-19,-4 4 12,0 37 5,-4-4-17,16 17 30,-16 4-30,4 9 1,-4-6 9,-8 16 0,-8 0 3,16-13-11,4-3 13,12-4 1,8-10-14,-4-13 14,20-13 2,-8-10-18,20-37 7,0 10 8,8-20-12,-4-10 11,-4-17 0,-20 10-13,-20-6 17,-24 7-13,-16 12 7,-24 21-1,-24 23 11,-16 7-22,8 26 2,-4 17 12,8 16-1,12-6 8,16 7-21,16 10 3,24 6 21,24-6-24,16 6 16,16-17-15,24 1 11,16-24 1,8-16 2,4-14-15,-9-19 16,-7-11-13,-92 17 10,0 0 4,0 0-17</inkml:trace>
    </iact:actionData>
  </iact:action>
  <iact:action type="add" startTime="30283">
    <iact:property name="dataType"/>
    <iact:actionData xml:id="d9">
      <inkml:trace xmlns:inkml="http://www.w3.org/2003/InkML" xml:id="stk9" contextRef="#ctx0" brushRef="#br0">13680 9241 0,'0'0'17,"0"0"-17,0 0 13,0 0 4,36 100-17,-32-10 25,0 0-25,4 17 31,4 6-31,4-10 1,0 24 6,12-7 3,0 0-3,8-27 2,-4-6 7,4-21 10,-8-19-26,0-17 0,-4-24 22,-20-29-22,-8-10 18,-12-30-18,-20-1 29,-4-19-28,-4-37-1,-4-6 13,4 9 4,-8-10-17,20 14 23,-4-7-23,8-6 11,0-1 10,4 27-21,5-3 2,-5 20 21,0-7-23,8 3 21,12 11-21,8 6 11,32 13 4,7 14-15,21 19 14,-4 8-1,24 16-10,16 16 12,0 11 3,8 16-18,-28 1 15,-4 19-13,-32 0 12,-28 30 4,-16 21-18,-20-4 11,-28-4 10,-12 4-21,-4-17 14,-28-3-12,-4-13 25,4-7-27,24-27 21,12-13-19,16-17-2,40-13 13,0-13 0,0-7-2,84 7 6,-32 6-17,16-10 14,12 17-11,0 0 20,-8 27-23,4 13 10,-12 3 2,-4 24 7,-8 10-19,0 19 17,4 1-17,-12-17 13,8-4 0,-25-22 6,13-21-18,-16 0 14,-8-23-15,-16-10 17,-4-53-3,8-7-14,-4 60 22,0 0-22,0 0 8</inkml:trace>
    </iact:actionData>
  </iact:action>
  <iact:action type="add" startTime="31243">
    <iact:property name="dataType"/>
    <iact:actionData xml:id="d10">
      <inkml:trace xmlns:inkml="http://www.w3.org/2003/InkML" xml:id="stk10" contextRef="#ctx0" brushRef="#br0">14735 9701 0,'0'0'11,"0"0"-2,0 0 9,24 90-18,0-20 21,-4 3-21,12 7 13,-12-3 8,8-11-21,-4-12 9,-8-18 13,-16-32-22,-16-4 2,4-70 31,12 70-32,0 0-1,0 0 14</inkml:trace>
    </iact:actionData>
  </iact:action>
  <iact:action type="add" startTime="31543">
    <iact:property name="dataType"/>
    <iact:actionData xml:id="d11">
      <inkml:trace xmlns:inkml="http://www.w3.org/2003/InkML" xml:id="stk11" contextRef="#ctx0" brushRef="#br0">14560 9265 0,'0'0'1,"0"0"19,0 0-20,0 0 42,0 0-42,0 0 0,0 0 0,0 0 7,0 0 15,-20-93-22,24 86 9,8-3 19,4 10-28,-4 7 0,3 3 14,13 6 5,8 11-19,-8 9 15,0 8-15,-16-1 22,4-6-22,-16 3 25,-12-17-25,-4 0 18,-12-9-18,16-8 12,12-6 8,0 0-20,0 0 10</inkml:trace>
    </iact:actionData>
  </iact:action>
  <iact:action type="add" startTime="31914">
    <iact:property name="dataType"/>
    <iact:actionData xml:id="d12">
      <inkml:trace xmlns:inkml="http://www.w3.org/2003/InkML" xml:id="stk12" contextRef="#ctx0" brushRef="#br0">15255 9295 0,'0'0'1,"0"0"1,0 0 19,0 0 6,0 0-27,0 0 0,0 0 10,0 0-2,-48 93 11,16-66-18,-16-21 13,4 18 4,4-1-18,12 14 12,28-7 5,0-14-17,16 14 21,20-13-21,8 13 8,8 0 12,4-14-20,-4 18 14,0-8 7,4 1-21,-4 3 2,0-3 22,-20 6-24,4 4 12,-28 13-9,-12 6 9,-12-3 4,-20 1-14,-8 9 12,-8-13 4,-4 17-18,-8-31 18,8-2-18,-8-11 15,16-6-3,8-17 9,16 0-21,24-27 2,12-3 25,16 3-27,0 1 22,16-28-22,-44 54 0,0 0 28,0 0-28</inkml:trace>
    </iact:actionData>
  </iact:action>
  <iact:action type="add" startTime="32946">
    <iact:property name="dataType"/>
    <iact:actionData xml:id="d13">
      <inkml:trace xmlns:inkml="http://www.w3.org/2003/InkML" xml:id="stk13" contextRef="#ctx0" brushRef="#br0">15946 9255 0,'0'0'5,"0"0"15,0 0-20,-28-100 55,16 60-55,12 3 0,8 21 1,-4 16-1,-4 0 2,4 70 15,8-30 1,0 29-17,4 38 19,8 10-20,4 36 12,0-10-10,0 24 12,20-18 3,-16-15-14,8-11 11,0-30-2,0-13-12,-12-17 11,-4-16 6,0-37-15,-8-10 10,-16 0 4,-8-100 2,0 30-18,8 70 19,0 0-19,0 0 12</inkml:trace>
    </iact:actionData>
  </iact:action>
  <iact:action type="add" startTime="33386">
    <iact:property name="dataType"/>
    <iact:actionData xml:id="d14">
      <inkml:trace xmlns:inkml="http://www.w3.org/2003/InkML" xml:id="stk14" contextRef="#ctx0" brushRef="#br0">16434 9271 0,'0'0'0,"0"0"11,0 0 5,0 0-16,0 0 8,-16 117 14,-12-67-21,-24 3 17,-12 1-18,4-11 27,-16-13-26,20-7 3,4-10 9,24-3-6,16-3 14,12-7-20,0 0 16,52-3-17,-12 3 24,16 0-24,8 3 11,8 20 2,0-3-13,-12 20 23,8 10-23,0 7 22,19-7-22,-11 17 22,-4-1-22,-4-16 9,-20-7-1,4-13 13,-28-6-20,-12-24 10,-12-27 5,0 27-16,0 0 18,0 0-18</inkml:trace>
    </iact:actionData>
  </iact:action>
  <iact:action type="add" startTime="33894">
    <iact:property name="dataType"/>
    <iact:actionData xml:id="d15">
      <inkml:trace xmlns:inkml="http://www.w3.org/2003/InkML" xml:id="stk15" contextRef="#ctx0" brushRef="#br0">17201 9788 0,'0'0'5,"0"0"8,116 10-2,-32 3 3,-4-16 21,-8 6-35,8 4 1,-13 3-1,-11-10 11,-16-10-3,-20-17 2,-20 14 2,0 13 11,0 0-23,0 0 16</inkml:trace>
    </iact:actionData>
  </iact:action>
  <iact:action type="add" startTime="34146">
    <iact:property name="dataType"/>
    <iact:actionData xml:id="d16">
      <inkml:trace xmlns:inkml="http://www.w3.org/2003/InkML" xml:id="stk16" contextRef="#ctx0" brushRef="#br0">17429 10131 0,'0'0'1,"0"0"2,0 0 19,148 66-22,-53-52 14,1-11 7,-8-6-21,-28-17 18,-60 20-18,0 0 18,0 0-18</inkml:trace>
    </iact:actionData>
  </iact:action>
  <iact:action type="add" startTime="34467">
    <iact:property name="dataType"/>
    <iact:actionData xml:id="d17">
      <inkml:trace xmlns:inkml="http://www.w3.org/2003/InkML" xml:id="stk17" contextRef="#ctx0" brushRef="#br0">18648 10047 0,'0'0'9,"0"0"-2,0 0 11,0 0-18,0 0 14,0 0 6,0 0-20,0 0 10,0 0 10,107-46-20,-43 46 23,16 10-23,4-10 26,8 0-25,16-7-1,16 4 10,24-4 10,12-9-20,31-1 9,21-6 13,0 6-22,24 7 10,3-13 8,29 13-18,4 6 22,24-2-22,-13 6 9,17 0 12,-8 3-21,23 0 10,9 1 9,8-4-19,0 6 17,-29-2-17,-3 12 15,-16 1 6,-21 23-20,-15 0 3,-36 3 8,-24-3-4,-20 13 6,-37-9 2,-31-8-16,-32-2 20,-28-11-20,-32-3 11,-8-7 1,0-13 17,0 0-29,0 0 1</inkml:trace>
    </iact:actionData>
  </iact:action>
  <iact:action type="add" startTime="35807">
    <iact:property name="dataType"/>
    <iact:actionData xml:id="d18">
      <inkml:trace xmlns:inkml="http://www.w3.org/2003/InkML" xml:id="stk18" contextRef="#ctx0" brushRef="#br0">19814 8552 0,'0'0'22,"0"0"-22,0 0 19,0 0-19,0 0 12,0 0 25,-104-47-37,53 41 0,-9 6 1,-4 0 9,-20 0 1,0 16-1,4-12-2,4 2 6,4 14 5,12-6-19,32 2 16,24-2-16,4-11 20,0 4-19,56 9 12,-4 1 2,12 0-14,-4-1 12,8-2 11,-4-8-24,-8 11 8,-4-17 13,-24 7-21,-12-7 6,-8-17 16,-8 17-22,0 0 14,0-3 10,-52 6-24,36 7 0,4-10 21,0 7-21,12 3 16,0 16-16,0-3 15,0 17-1,16 20-11,-4 0 13,12 17-1,-4 6-15,12-3 15,-12-17-10,4 4 7,0 0 5,-16-24-17,-1 0 10,-3-13 22,-4-30-32,0 0 0,0 0 9</inkml:trace>
    </iact:actionData>
  </iact:action>
  <iact:action type="add" startTime="36468">
    <iact:property name="dataType"/>
    <iact:actionData xml:id="d19">
      <inkml:trace xmlns:inkml="http://www.w3.org/2003/InkML" xml:id="stk19" contextRef="#ctx0" brushRef="#br0">19223 9415 0,'0'0'18,"0"0"-18,0 0 21,124 16-21,-32-16 10,-8-6 12,8-4 3,-9-7-22,-3-3-3,-80 20 1,80-13-1,-12-11 11,-4-12-2,-32 2 1,-32 34 6,0 0-1,0 0-15</inkml:trace>
    </iact:actionData>
  </iact:action>
  <iact:action type="add" startTime="36734">
    <iact:property name="dataType"/>
    <iact:actionData xml:id="d20">
      <inkml:trace xmlns:inkml="http://www.w3.org/2003/InkML" xml:id="stk20" contextRef="#ctx0" brushRef="#br0">20018 9178 0,'0'0'1,"0"0"13,84 37 3,-36-7-17,-8-4 15,-12 1 30,-12 13-44,-4-13-1,-12 6 0,4 0 1,-8-13 14,-8-10 1,12-3-16,4-7 33,-4 0-33,8 0 1,-4 0 4,4-60 7,-4 30 1,8-10-9,0-10 7,4 7 3,12 3 6,8 3-20,8 7 26,-4 20-25,12-6-1,4 16 18,-12 10-18,4 6 25,-9 14-25,-7 7 10,-8 6 2,-8 10-9,-4 11 11,-12-14 2,4-10-16,-4-4 17,0-19-15,0-10 9,0-7 0,0 0 19,0 0-30,0 0 0</inkml:trace>
    </iact:actionData>
  </iact:action>
  <iact:action type="add" startTime="37261">
    <iact:property name="dataType"/>
    <iact:actionData xml:id="d21">
      <inkml:trace xmlns:inkml="http://www.w3.org/2003/InkML" xml:id="stk21" contextRef="#ctx0" brushRef="#br0">21005 9198 0,'0'0'1,"0"0"16,0 0-17,104 7 21,-72-14-21,-4-16 18,-8 16-18,-16-6 11,-4 3 4,0-3 2,-68 13-17,36 0 18,-4 6-17,-4 11 13,0 0-2,0-1-12,12 17 17,4 1 8,20 9-25,20 0 0,36 4 20,16 10-19,12-21 16,12 1-16,-8-14 15,12-26-14,-16-20 13,-4-1-5,-16-22 16,-20-4-26,-28 3 1,-8 0 23,-12 17-24,0 0 13,-16 10-11,8 20 13,0 0 2,-8 20-16,20 4 10,-4 9 5,8 17-16,20 23 16,-4 4-2,16 0-14,8-1 16,12-16 0,-13-20-15,-3-37 15,-36-3-16,0 0 17,0 0 0</inkml:trace>
    </iact:actionData>
  </iact:action>
  <iact:action type="add" startTime="37868">
    <iact:property name="dataType"/>
    <iact:actionData xml:id="d22">
      <inkml:trace xmlns:inkml="http://www.w3.org/2003/InkML" xml:id="stk22" contextRef="#ctx0" brushRef="#br0">21417 9012 0,'0'0'17,"0"0"-17,0 0 28,0 0-28,0 0 18,0 0-17,0 0 23</inkml:trace>
    </iact:actionData>
  </iact:action>
  <iact:action type="add" startTime="38163">
    <iact:property name="dataType"/>
    <iact:actionData xml:id="d23">
      <inkml:trace xmlns:inkml="http://www.w3.org/2003/InkML" xml:id="stk23" contextRef="#ctx0" brushRef="#br0">22068 9388 0,'0'0'17,"0"0"-17,0 0 6,0 0 16,0 0-22,0 0 20,0 0-20,0 0 16,80 47-14,-64-21 16,8 11 0,-4-14-18,12 14 21,0 0-21,8-14 8,4-13 13,4-10-21,-4-10 13,-4-17-10,0-13 9,-12-6 3,-12-21-14,-8 4 21,-20-1-22,-16 18 22,-12 19-22,40 27 18,0 0-18,-96-66 19,16 76-19,0 19 27,8 1-27,8 27 2,36 0 14,16 3 1,12 0-17,28 3 14,0-10 0,24 10-14,0-23 24,-8-20-24,8 0 8,-8-16 11,4-8-19,-8-22 13,-8-38 4,-4-15-16,-4-11 23,0 0-24,-16-14 4,0-12 6,-16 6 9,0-23-19,-16 13 17,8 7-1,-12 16-16,4 4 17,-4 16-17,16 27 17,4 14-5,8 32-9,8 4 11,-8 0 2,16 100-16,-4-23 16,4 9 2,4 38-18,8 25 15,0 1-15,4-3 17,8-11-3,8-2-13,-5-18 12,-3-26 3,0-20-16,-8-27 12,-4-13 13,4-30-24,-16-30-1,0-23 31,-4-24-31,-12 77 0,0 0 10,0 0 5,72-106 2,-76 3-17,4 26 18,-12 20-18,-4 17 12,8 20 2,4 4 3,8 16-17,16 0 21,8 23-21,12-6 21,16-11-21,12-6 8,0-13 13,0-10-21,0-4 8,-16-16 7,-12-7-14,-28-7 22,-8-3-23,-20 10 23,-28 7-23,-20 10 18,0 16-18,-8 20 11,4 17 11,-8 14-22,16 9 12,8 17-10,16 7 10,32 3 3,16 3 4,20 3-19,28-9 3,8-7 11,4-3-1,4-7 3,-4-20-16,0-17 15,-8-20-2,-12-6-13,-12-20 17,-12-14-3,-4-23-14,-16-10 25,12 17-25,-16 0 12,8 9-9,0 4 18,0 7-21,-8 13 7,4 30 7,-8 0 3,-8 0-17,16 0 11,-4 80 4,8-27 6,4 7-20,-1-3 2,-3-1 7,12-2 7,4-11-14,-16-20 9,4-9 6,-12-14-18,-4 0 24,-16-64-24,4 24 26,4-20-26,0 4 0,20-1 9,0-13 5,16 7 2,12-10-16,12 16 17,-8 10-14,0 11 23,4 22-26,-8 21 19,-8 30-19,4 23 11,-8 16 9,-4 8-20,-16-11 18,0 7-17,-16-4 16,8 4-17,12 0 23,12-20-23,-8-6 16,8-31-15,4-10 11,-4-13 4,-8-53-16,-4 3 21,-12 50-21,0 0 18,0 0-18</inkml:trace>
    </iact:actionData>
  </iact:action>
  <iact:action type="add" startTime="40528">
    <iact:property name="dataType"/>
    <iact:actionData xml:id="d24">
      <inkml:trace xmlns:inkml="http://www.w3.org/2003/InkML" xml:id="stk24" contextRef="#ctx0" brushRef="#br0">25061 8958 0,'0'0'9,"0"0"4,0 0 5,0 0-18,0 0 14,0 0 4,0 0-18,-124 10 41,60 27-41,-16 0 1,9 6-1,-5 4 11,8 3-8,28-4 15,24 14-17,20-10 13,32 10-1,48 23 5,19-13-18,21-3 16,-16-17-16,12-17 16,-8-23-3,-4-13 3,-108 3-15,0 0 18,0 0-19</inkml:trace>
    </iact:actionData>
  </iact:action>
  <iact:action type="add" startTime="40932">
    <iact:property name="dataType"/>
    <iact:actionData xml:id="d25">
      <inkml:trace xmlns:inkml="http://www.w3.org/2003/InkML" xml:id="stk25" contextRef="#ctx0" brushRef="#br0">25101 9348 0,'0'0'0,"0"0"4,0 0 37,0 0-40,84-50-1,-40 40 0,8-23 18,12 3-17,-8-7 24,0 11-24,-8-8 2,-20-6 9,-12 14-2,-16-1 4,-16 4 6,-12 23-20,-12-7 4,-12 17 10,0 17 2,-16 3-13,-16 10 20,4 16-23,24-9 14,4 9-13,28 11 12,20-7 4,16 7-17,20 13 16,24-7 2,12-17-18,24-9 21,16-7-21,12-17 12,-12-13-9,-12-20 22,-5-6-25,-91 16 22,0 0-22,0 0 13</inkml:trace>
    </iact:actionData>
  </iact:action>
  <iact:action type="add" startTime="41525">
    <iact:property name="dataType"/>
    <iact:actionData xml:id="d26">
      <inkml:trace xmlns:inkml="http://www.w3.org/2003/InkML" xml:id="stk26" contextRef="#ctx0" brushRef="#br0">26372 8282 0,'0'0'2,"0"0"22,0 0-24,0 0 27,-72 170-27,36-77 1,-4 11 19,-4-1-20,8 20 12,8-3 2,4 7 1,16-21-15,12 4 18,20-13-18,16 19 29,16-6-29,36-10 0,8-27 25,8-3-25,-4-30 11,-8-13 14,-17-10-25,-11-17 0,-12-27 16,-56 27 6,0 0-21,0 0-1</inkml:trace>
    </iact:actionData>
  </iact:action>
  <iact:action type="add" startTime="41986">
    <iact:property name="dataType"/>
    <iact:actionData xml:id="d27">
      <inkml:trace xmlns:inkml="http://www.w3.org/2003/InkML" xml:id="stk27" contextRef="#ctx0" brushRef="#br0">26764 9112 0,'0'0'0,"0"0"16,0 0 6,115 10-21,-31-10 13,16-10-13,4-10 18,-12 6-19,-8-19 13,-4 0-5,16-11 11,-16-2-19,-12 6 9,-24 3 8,-12-6-15,-40 9 10,-20 15 6,-28-5-18,-20 18 13,-12 12 4,-16 14-17,-4 3 16,0 24 1,-16 13-17,4 0 16,16 10-16,21 3 16,19-6-2,36 9-11,24 1 8,32-10 4,12 13-12,28-10 19,15-4-22,21-19 16,-4-7-15,16-14 25,-8-19-26,12-24 11,4-3 10,-12-43-21,-8-3 3,-25-18 18,-79 84-21,0 0 18,0 0-18</inkml:trace>
    </iact:actionData>
  </iact:action>
  <iact:action type="add" startTime="42565">
    <iact:property name="dataType"/>
    <iact:actionData xml:id="d28">
      <inkml:trace xmlns:inkml="http://www.w3.org/2003/InkML" xml:id="stk28" contextRef="#ctx0" brushRef="#br0">28410 8825 0,'0'0'1,"0"0"-1,0 0 35,-96 143-35,68-56 0,-12-14 10,0-3 14,12-10-24,-8 7 2,16-14 18,-4-16-20,20-1 13,-4-26 5,4-6-18,-8-4 16,8-57-13,-4 14 11,4-17 4,4 10-18,-8 0 14,8-10-1,12 0-10,0 10 16,0 10-19,4 17 26,-4 16-25,-8 7 15,-4 0-15,8 67 20,8-21-21,8 4 12,4 10-3,4 7 15,8 9-24,8-9 0,0 3 23,0-10-23,8-23 28,-16-27-27,-12-50-1,-16-30 7,-12 70 6,0 0 7,0 0-20</inkml:trace>
    </iact:actionData>
  </iact:action>
  <iact:action type="add" startTime="43103">
    <iact:property name="dataType"/>
    <iact:actionData xml:id="d29">
      <inkml:trace xmlns:inkml="http://www.w3.org/2003/InkML" xml:id="stk29" contextRef="#ctx0" brushRef="#br0">28582 8759 0,'0'0'4,"0"0"20,56 116-24,-16-19 20,-12 9-20,0-16 14,-4-7-11,-8-13 14,-4-6-15,-8-11 14,4 0 1,7-9-17,-3-14 18,0-7-18,4-20 15,-4-3-3,-16 0 6,4 0-18,0 0 14,0 0-14</inkml:trace>
    </iact:actionData>
  </iact:action>
  <iact:action type="add" startTime="43420">
    <iact:property name="dataType"/>
    <iact:actionData xml:id="d30">
      <inkml:trace xmlns:inkml="http://www.w3.org/2003/InkML" xml:id="stk30" contextRef="#ctx0" brushRef="#br0">28422 8282 0,'0'0'18,"0"0"-18,0 0 20,0 0-20,12-106 10,0 99 15,4 7-24,0 0 14,8 0-15,4 0 21,24 13-20,4 24 21,0-7-22,8 17 8,-12 12 15,-9-12-23,-19 23 3,-8 3 8,-16 1 2,-24-8 0,-8 1 2,-23-4-15,-21 4 15,-8-1 13,8-9-28,20-7 0,12-17 7,32-9 8,12-14-12,0-10 10,56-44 15,-56 44-28,0 0 0,0 0 9</inkml:trace>
    </iact:actionData>
  </iact:action>
  <iact:action type="add" startTime="44130">
    <iact:property name="dataType"/>
    <iact:actionData xml:id="d31">
      <inkml:trace xmlns:inkml="http://www.w3.org/2003/InkML" xml:id="stk31" contextRef="#ctx0" brushRef="#br0">29349 7799 0,'0'0'17,"0"0"-17,0 0 11,0 0 1,0 0 7,44 143-19,-20-76 12,4 3 31,12 13-42,0 4-1,0 36 3,12-13-2,-16 7 12,12-7-4,-16-4 7,-8 14-16,-8 7 12,-8-24 3,-20-20 2,0-10-17,-4-26 15,-20-7-13,8-3 13,-12-7-4,8 0 7,-8 10-18,4-10 15,8-7-14,12 3 12,-8-9 8,8-4-21,4-9 11,12-4 7,0 0-18,0 0 22</inkml:trace>
    </iact:actionData>
  </iact:action>
  <iact:action type="add" startTime="44845">
    <iact:property name="dataType"/>
    <iact:actionData xml:id="d32">
      <inkml:trace xmlns:inkml="http://www.w3.org/2003/InkML" xml:id="stk32" contextRef="#ctx0" brushRef="#br0">25185 10341 0,'0'0'2,"0"0"9,0 0 12,108 0-23,-28-10 8,0-17 15,4 17-23,-4-3 15,0-4-15,15 10 11,25 1 6,16 2-15,-4-6 15,44-10-14,16 14 11,8 6-1,31-7-10,9 0 11,44-16-2,-12 0 6,11-1-18,-15-19 13,4 6 3,-9-6-16,-27 3 20,4-3-20,-36 6 13,-28 14-2,-13-4 7,-19 11-18,-60 2 12,-32 8 5,-48 9-17,-4 4 18,-88 3-18,-12 0 14,-40 6 23,-31 34-35,-33 0-2,-36 7 0,-20 13 12,260-70 4,0 0-16,0 0 9</inkml:trace>
    </iact:actionData>
  </iact:action>
  <iact:action type="add" startTime="45862">
    <iact:property name="dataType"/>
    <iact:actionData xml:id="d33">
      <inkml:trace xmlns:inkml="http://www.w3.org/2003/InkML" xml:id="stk33" contextRef="#ctx0" brushRef="#br0">19830 10534 0,'0'0'18,"0"0"-18,96-20 21,-16 10-21,0 6 20,16-2-20,8-4 16,20-7-15,0 17 26,8-13-26,-21 6 5,-7 7 7,-24 0 6,4-3-19,-28 6 12,-16-3-8,-16 7 6,-20-1 9,-48-6-19,44 0 14,0 0 7,0 0-21</inkml:trace>
    </iact:actionData>
  </iact:action>
  <iact:action type="add" startTime="46170">
    <iact:property name="dataType"/>
    <iact:actionData xml:id="d34">
      <inkml:trace xmlns:inkml="http://www.w3.org/2003/InkML" xml:id="stk34" contextRef="#ctx0" brushRef="#br0">20466 10574 0,'0'0'0,"0"0"18,0 0-18,0 0 21,0 0-21,36 126 24,-36-76-24,-8-10 16,4 10-15,-8-3 8,0 9 13,-4-2-21,12 2 19,-4 14-20,8-13 33,8-7-33,-8-50 1,0 0 10,0 0-11</inkml:trace>
    </iact:actionData>
  </iact:action>
  <iact:action type="add" startTime="46490">
    <iact:property name="dataType"/>
    <iact:actionData xml:id="d35">
      <inkml:trace xmlns:inkml="http://www.w3.org/2003/InkML" xml:id="stk35" contextRef="#ctx0" brushRef="#br0">20058 11416 0,'0'0'8,"0"0"12,0 0-20,120-3 14,-48 0 8,8-7-22,24-14 35,-8 8-34,-4-8 2,-21 4-2,-3-9 4,-16-11 7,-8-10 5,8-24-16,-52 74 10,0 0 8,0 0-19</inkml:trace>
    </iact:actionData>
  </iact:action>
  <iact:action type="add" startTime="46754">
    <iact:property name="dataType"/>
    <iact:actionData xml:id="d36">
      <inkml:trace xmlns:inkml="http://www.w3.org/2003/InkML" xml:id="stk36" contextRef="#ctx0" brushRef="#br0">21193 10927 0,'0'0'15,"0"0"-15,0 0 10,0 0 12,40 103-22,-28-76 21,-8 13-21,4 3 8,-16-10 15,4-9-23,4-8 19,0-9-19,12-7 22,-12 0-22,4-73 14,-4 39-13,16-26 13,4 4 6,0 2-20,20-2 14,20 9-14,-4 11 15,0 12 4,8 11-18,-16 13 12,0 7-11,-21 19 16,-11 11-14,0 23 16,-8-4-20,-8 31 15,-8 6 3,4-3-18,16-7 17,0-36-17,4-10 15,8-21-4,-4-16-10,4-76 12,-24 76 4,0 0-17,0 0 15</inkml:trace>
    </iact:actionData>
  </iact:action>
  <iact:action type="add" startTime="47253">
    <iact:property name="dataType"/>
    <iact:actionData xml:id="d37">
      <inkml:trace xmlns:inkml="http://www.w3.org/2003/InkML" xml:id="stk37" contextRef="#ctx0" brushRef="#br0">22312 10617 0,'0'0'1,"0"0"13,0 0-14,0 0 11,0 0 20,0 0-29,0 0-1,-96 77 17,68-57-17,0 10 22,0 0-23,-4-4 9,16 11 0,12 3 17,16 3-25,16 0-1,16 1 9,20 12 6,4-12-1,4-21-14,8-23 17,4-23-15,8-31 13,-12-6-3,-13-10-9,-27-3 14,-12 13-15,-16 20 23,-28 14-25,-8 16 20,8 10-19,-12 23 10,0 20 7,4 14-18,13 19 15,7 11-12,8 10 8,11-27 1,9-7 7,-8-23-19,4-33 14,-16-7-12,-4 0 13,0 0 1,0 0-16</inkml:trace>
    </iact:actionData>
  </iact:action>
  <iact:action type="add" startTime="47781">
    <iact:property name="dataType"/>
    <iact:actionData xml:id="d38">
      <inkml:trace xmlns:inkml="http://www.w3.org/2003/InkML" xml:id="stk38" contextRef="#ctx0" brushRef="#br0">22640 10297 0,'0'0'6,"0"0"5,0 0 9,0 0-20,0 0 12,0 0 16,0 0-27,0 0-1</inkml:trace>
    </iact:actionData>
  </iact:action>
  <iact:action type="add" startTime="48010">
    <iact:property name="dataType"/>
    <iact:actionData xml:id="d39">
      <inkml:trace xmlns:inkml="http://www.w3.org/2003/InkML" xml:id="stk39" contextRef="#ctx0" brushRef="#br0">23023 11013 0,'0'0'7,"0"0"6,0 0 8,96 110-21,-56-66 21,4-14-21,-4-10 16,4-14-15,16-9 20,-4-20-21,0-21 12,0-22 4,-4-11-16,-12 0 16,0 4 2,-24 3-18,-20 0 17,-20 14-17,-32 2 24,-12 24-23,-16 20 3,-8 27 7,8 26 13,12 21-24,16 2 31,24 11-31,32-1 1,20 4 3,28-20 9,12 7-8,16-27 16,-8-20-21,0-10 25,-12-33-25,-4-11 7,-8-19 6,-16-24 6,-4-6-19,0-10 13,-20-27-12,-4-3 15,-4-1 3,-8 11-19,12 23 12,-4 14 24,-4 26-32,16 20-4,-16 30 6,8 0-6,-4 90 12,-8-17-6,0 47 7,0 13 10,12 20-22,16-3 12,16-13 4,8 3-17,4-30 3,-1-30 9,5-34 2,-4-33-2,8-29-11,-8-34 15,-44 50-3,64-50-13,-52-33 16,-4 3 2,0 13-18,-16 24 16,4 16-15,-8 10 14,8 14 2,8 3-17,20 0 17,8 40-15,8-33 21,24-11-23,4-9 27,0-14-27,-12-6 0,-4 0 28,-16 6-28,-20-13 2,-16 4 10,-12-1-4,-16 14 11,-12 9-19,-4 21 15,-8 0-2,0 9-10,-4 4 12,8 20 0,16 14-15,16 6 19,4-4-18,28 24 25,20 23-26,20-16 18,4-17-18,20-10 20,0-20-20,0-27 9,-4-26 8,-76 13-15,0 0 13,0 0 1</inkml:trace>
    </iact:actionData>
  </iact:action>
  <iact:action type="add" startTime="49148">
    <iact:property name="dataType"/>
    <iact:actionData xml:id="d40">
      <inkml:trace xmlns:inkml="http://www.w3.org/2003/InkML" xml:id="stk40" contextRef="#ctx0" brushRef="#br0">24602 10834 0,'0'0'2,"0"0"27,0 0-28,0 0-1,-12 123 8,12-73 7,12 16 31,-8 8-46,8-21 0,-12-3 0,0-17 1,12-10 9,-8-13-3,8-10 5,-12 0 36,12-86-48,12 23 5,4-7-5,11 3 0,5-16 15,24 23-15,0 7 13,-12 13 9,8 13-22,-24 20 7,-8 14 13,0 13-20,-24 13 12,4 21 6,-4 25-18,-4 21 24,8 7-23,-8 3 4,20-20 6,-8-27-5,8-13 13,4-30-17,0-20 28,0-33-30,8-7 0,-8-4 15,-4-9 6,-8 0-21,0 0 7,-4 9 15,0 28-22,-8 6 7,4-7 6,-16 17 4,16 0-17,-4 0 16,4 0 1,-4 0-17,-4 0 17,12 10-17,-8-27 13,4 7 24,-4-6-37,-8-1 0,4-10 1,-8 11 20,16-28-20,-8 44 18,0 0-19,0 0 6</inkml:trace>
    </iact:actionData>
  </iact:action>
  <iact:action type="add" startTime="49994">
    <iact:property name="dataType"/>
    <iact:actionData xml:id="d41">
      <inkml:trace xmlns:inkml="http://www.w3.org/2003/InkML" xml:id="stk41" contextRef="#ctx0" brushRef="#br0">25872 10804 0,'0'0'1,"0"0"12,0 0-13,0 0 11,0 0 7,0 0-18,-108-67 14,57 74 7,-5 3-21,0 16 17,4 8-16,0-1 15,12 7-16,12 16 19,24 4-18,32 17 12,12 3 6,4-10-19,24-10 14,20-14 3,7-6-16,13-33 16,-108-7-17,0 0 16,0 0-5</inkml:trace>
    </iact:actionData>
  </iact:action>
  <iact:action type="add" startTime="50335">
    <iact:property name="dataType"/>
    <iact:actionData xml:id="d42">
      <inkml:trace xmlns:inkml="http://www.w3.org/2003/InkML" xml:id="stk42" contextRef="#ctx0" brushRef="#br0">26116 11123 0,'0'0'1,"0"0"20,0 0-20,84 10 35,-24-23-36,12-27 1,4 0 1,-4-7 15,-8-6-13,-20-13 4,-28 12 5,-8 1 1,-20 20 22,-28 6-36,-28 20 1,0 17-1,-12 17 13,0 23 5,12 0-18,0 23 9,24 20 6,8 11-12,20-4 12,32-7 2,0-10-17,24-10 25,24-33-24,28-10-1,28-23 20,4-30-20,-124 23 13,0 0 4,0 0-17</inkml:trace>
    </iact:actionData>
  </iact:action>
  <iact:action type="add" startTime="50799">
    <iact:property name="dataType"/>
    <iact:actionData xml:id="d43">
      <inkml:trace xmlns:inkml="http://www.w3.org/2003/InkML" xml:id="stk43" contextRef="#ctx0" brushRef="#br0">27503 10677 0,'0'0'20,"0"0"-20,0 0 10,0 0 11,0 0-20,-96 127 6,56-61 17,0 14-24,12 17 9,4 13 31,12 3-40,36-10 1,8-3-1,32-10 15,28-7-14,16-13 21,0-27-22,-1-13 14,1-33 3,-24-7-17,-84 10 16,0 0-16,0 0 15</inkml:trace>
    </iact:actionData>
  </iact:action>
  <iact:action type="add" startTime="51141">
    <iact:property name="dataType"/>
    <iact:actionData xml:id="d44">
      <inkml:trace xmlns:inkml="http://www.w3.org/2003/InkML" xml:id="stk44" contextRef="#ctx0" brushRef="#br0">27814 11080 0,'0'0'15,"0"0"-15,0 0 22,0 0-22,0 0 10,24 140 3,-12-77 9,20-3-22,4-13 18,8-14-17,8-6 9,4-21 18,8-6-28,-8-33 3,0-7 7,-16-10-3,-4-13 0,-20-10 14,0-4-21,-16 4 25,0 16-25,-4 24 11,-16 26-8,4 20 19,0 17-22,4 24 16,12 22-14,12 8 14,4 6 1,24-11-17,0 5 15,4-24-14,16-44 15,-16-16 1,-4-30-17,-24 4 13,-4-28 0,-16-29-11,-16-3 14,0-4-1,20 90-14,0 0 14,0 0 4</inkml:trace>
    </iact:actionData>
  </iact:action>
  <iact:action type="add" startTime="51621">
    <iact:property name="dataType"/>
    <iact:actionData xml:id="d45">
      <inkml:trace xmlns:inkml="http://www.w3.org/2003/InkML" xml:id="stk45" contextRef="#ctx0" brushRef="#br0">28506 10933 0,'0'0'3,"0"0"-3,0 0 2,60 114 12,-28-48 4,-8 11-18,4-20 25,-4-7-24,-8 9 3,12-15 18,-4-21-22,-4 10 8,0-23 7,-4-3 6,-4-7-21,-1 0 3,-3-23 28,0-7-31,-8-7 0,4-10 10,16-12 7,-4-15-14,0-6 10,12 4-1,-4 12 13,16 11-25,-8 26 0,-4 21 32,-4 6-32,0 56 1,-4 21 5,0 13 9,-4 0 2,8 16-17,-8-16 17,12-16-17,-12-18 12,4-12 8,-4-31-20,-16-13 19,4 0-19,8-60 32,-4 23-31,-4 7-1,20 4 16,-24 26-16,0 0 11,0 0 4</inkml:trace>
    </iact:actionData>
  </iact:action>
  <iact:action type="add" startTime="52222">
    <iact:property name="dataType"/>
    <iact:actionData xml:id="d46">
      <inkml:trace xmlns:inkml="http://www.w3.org/2003/InkML" xml:id="stk46" contextRef="#ctx0" brushRef="#br0">29569 11277 0,'0'0'17,"0"0"-17,0 0 11,0 0 17,0 0-28,0 0 0</inkml:trace>
    </iact:actionData>
  </iact:action>
  <iact:action type="add" startTime="52650">
    <iact:property name="dataType"/>
    <iact:actionData xml:id="d47">
      <inkml:trace xmlns:inkml="http://www.w3.org/2003/InkML" xml:id="stk47" contextRef="#ctx0" brushRef="#br0">29545 11270 0,'0'0'13,"0"0"2,0 0-15,0 0 11,0 0 8,0 0-18,120-7 23,-56 1-24,4 6 14,11-7-14,1 4 32,-12-21-31,0 4 1,-24-10 10,-16-10-8,-16-6 9,-16-1-1,-32 7 1,-8 23-10,-12 14 16,-12 6-19,-8 21 54,-15 22-54,-5 21 0,12 10 0,4-1 1,36-3 3,24-3 18,44 17-21,52-4 13,24 7-12,20-20 15,-1-27-2,29-13-15,4-36 14,-152 6 2,0 0-15,0 0 13</inkml:trace>
    </iact:actionData>
  </iact:action>
  <iact:action type="add" startTime="53130">
    <iact:property name="dataType"/>
    <iact:actionData xml:id="d48">
      <inkml:trace xmlns:inkml="http://www.w3.org/2003/InkML" xml:id="stk48" contextRef="#ctx0" brushRef="#br0">30796 11040 0,'0'0'3,"0"0"3,0 0 12,-124 167-18,56-81 33,-8-3-30,4 14-3,-4-20 8,20-4 1,4-20 9,20-19-17,16-21 15,4-13-10,12-53 11,16 9-16,12-9 12,12 0 7,-12-7-20,8 6 21,-4-9-21,-4 26 4,-4 18 13,-12 12-1,0 7-16,-8 0 13,8 56 5,4-9-18,12 10 18,8 23-18,4-14 29,12 11-29,-4-20 0,4-21 19,-16-13-19,-20-56 15,-16 33-4,0 0 5,0 0-16</inkml:trace>
    </iact:actionData>
  </iact:action>
  <iact:action type="add" startTime="53607">
    <iact:property name="dataType"/>
    <iact:actionData xml:id="d49">
      <inkml:trace xmlns:inkml="http://www.w3.org/2003/InkML" xml:id="stk49" contextRef="#ctx0" brushRef="#br0">30684 11047 0,'0'0'0,"0"0"16,0 0 20,0 0-35,0 0-1,0 0 4,4 120 19,4-77-22,-4 4-1,0-7 16,4-1-2,8 8-14,0 0 16,12 19-12,8 14 12,3 0-14,1 7 10,12-11 5,-12-9-4,-8-14-13,-16-13 19,-8-23-18,-20-17 18,12 0-19,0 0 21,0 0-21</inkml:trace>
    </iact:actionData>
  </iact:action>
  <iact:action type="add" startTime="53985">
    <iact:property name="dataType"/>
    <iact:actionData xml:id="d50">
      <inkml:trace xmlns:inkml="http://www.w3.org/2003/InkML" xml:id="stk50" contextRef="#ctx0" brushRef="#br0">30360 10670 0,'0'0'4,"0"0"6,0 0 13,0 0-23,100-80 34,-36 57-34,0-10 3,8 9-2,8 14 16,4 17-17,-5 20 9,-27 23 27,-20 20-36,-24 10 0,-24 20 7,-44-4 23,-19 27-30,-5-3 0,0-16 15,8-21-13,32-27 16,16-16-7,28-40-10,0 0 15,0 0 5</inkml:trace>
    </iact:actionData>
  </iact:action>
  <iact:action type="add" startTime="54453">
    <iact:property name="dataType"/>
    <iact:actionData xml:id="d51">
      <inkml:trace xmlns:inkml="http://www.w3.org/2003/InkML" xml:id="stk51" contextRef="#ctx0" brushRef="#br0">31427 9881 0,'0'0'17,"0"0"-17,0 0 19,60 130-19,-24-20 14,8 13 0,8 34-14,12 19 17,-12-3-1,-4 17-15,4 10 22,-13 6-23,-15 11 2,-24-17 21,-47-24-22,47-176 7,0 0 11,0 0-19</inkml:trace>
    </iact:actionData>
  </iact:action>
  <iact:action type="add" startTime="57171">
    <iact:property name="dataType"/>
    <iact:actionData xml:id="d52">
      <inkml:trace xmlns:inkml="http://www.w3.org/2003/InkML" xml:id="stk52" contextRef="#ctx0" brushRef="#br0">4445 12729 0,'0'0'17,"0"0"-2,0 0-15,0 0 19,0 0-19,0 0 14,0 0 7,-87 60-21,63-37 11,0-13 6,-4 17-17,0-4 23,-28-3-23,20-3 13,-8 19-4,-12 1-9,4 13 13,0 0 18,8 10-31,16 0 0,4 23 16,-4 7-16,16 16 17,12-19 0,-4 6-17,8 14 12,4 3 8,0 10-20,28-4 18,-20-12-18,8-5 11,8 15 10,-4-14-21,-8 6 26,0-23-26,-8-23 0,0 14 13,-12-14-3,-12 6 3,8-16 5,-24 10-18,0-7 7,0-3 24,-8-16-31,8-21 0,-12-3 16,12 0-16,-8-10 17,20-10 0,4 0-17,12-3 17,0 13-17,0-10 16,36 0-12,-20 10 20,12 6-24,-4 4 14,8 7-11,-4 16 13,-4 21 1,-12 22-17,-8 1 16,4 23-16,-20 10 16,-12 6-6,8 14 6,-12 3-16,-12 24 21,12 3-21,4 13 14,8 0-12,8-13 25,20-3-27,24-14 17,4 3-17,4-12 19,24-24-19,0-24 12,12 1 1,16-14-9,20-20 9,-8-19 15,-13-44-28,1-47 0,16-60 10,20-66 8,-132 183-18,0 0 11,0 0 4</inkml:trace>
    </iact:actionData>
  </iact:action>
  <iact:action type="add" startTime="59574">
    <iact:property name="dataType"/>
    <iact:actionData xml:id="d53">
      <inkml:trace xmlns:inkml="http://www.w3.org/2003/InkML" xml:id="stk53" contextRef="#ctx0" brushRef="#br0">5628 13428 0,'0'0'11,"0"0"-1,-92 60 12,-3-10-22,-13-17 8,-12 1 7,24-24 3,24-10-18,8 0 17,36-14-17,12-16 12,16 7 9,16 0-21,8-1 17,8 1-17,-4 0 31,8 3-31,-8-23 0,32-1 10,-60 44 14,0 0-24,0 0 24</inkml:trace>
    </iact:actionData>
  </iact:action>
  <iact:action type="add" startTime="60087">
    <iact:property name="dataType"/>
    <iact:actionData xml:id="d54">
      <inkml:trace xmlns:inkml="http://www.w3.org/2003/InkML" xml:id="stk54" contextRef="#ctx0" brushRef="#br0">5856 12729 0,'0'0'1,"0"0"-1,0 0 6,-48-107 17,40 61-23,-12 2 10,4 11 3,-12 10 3,0-1-15,-24 8 18,-4 16-18,0 0 13,-12 6-12,-31 14 32,-13 20-34,8 4 0,20 2 13,16 14 11,24-10-23,32 0-1,16 10 19,32-7-19,20-9 24,12-4-24,16-7 8,20 0 5,0 0 3,-9 11-16,-11-8 13,-16 8 23,-4 9-36,-32-26 0,4 19 1,-24-6 10,-12 0 8,-12-6-19,-16 2 16,-8 4-13,-16 3 10,8-13 2,0 4-13,-8-14 31,4 10-33,20-24 0,-3-12 11,7-28 6,24 34-17,0 0 15,0 0 6</inkml:trace>
    </iact:actionData>
  </iact:action>
  <iact:action type="add" startTime="60766">
    <iact:property name="dataType"/>
    <iact:actionData xml:id="d55">
      <inkml:trace xmlns:inkml="http://www.w3.org/2003/InkML" xml:id="stk55" contextRef="#ctx0" brushRef="#br0">6140 13568 0,'0'0'17,"0"0"-17,0 0 22,0 0-22,0 0 11,0 0 12,40-97-23,-36 67 13,4-33 9,-4-23-22,8-24 17,0-7-17,0-16 4,4-17 21,0 10-25,8 7 7,4 33 6,0 30-10,-4 47 10,-8 23 1,-4 16 7,16 48-21,-16 32 3,-8 41 19,8 9-22,-1-9 12,-7-11-1,16-6 2,-16-6 5,8-38-18,4-29 6,8-27 14,-12-7-20,4-36 21,-16-24-21,16-26 9,12-24 4,8-29 13,4-27-26,4-7 0,-16 20 14,0 23-6,-16 34 7,4 26 3,-8 27-18,4 24 17,-12 6-17,0 0 15,4 80-1,4-27-14,-4 24 23,8 22-23,8 28 20,4 20-20,12-14 7,-4 3 6,8 8 3,12-8-15,0-16 11,4-33 5,0-21-17,-8-36 16,-12-20-14,0-40 12,0-20 3,0-46-16,-36 96 16,0 0-17,0 0 16</inkml:trace>
    </iact:actionData>
  </iact:action>
  <iact:action type="add" startTime="61572">
    <iact:property name="dataType"/>
    <iact:actionData xml:id="d56">
      <inkml:trace xmlns:inkml="http://www.w3.org/2003/InkML" xml:id="stk56" contextRef="#ctx0" brushRef="#br0">7490 12532 0,'0'0'9,"0"0"-2,0 0 24,0 0-31,80 170 0,-52-70 6,0-3 11,-4-4-15,4 7 12,-12 0-2,8-7 8,-12 14-20,4-18 25,8-29-25,-8-3 1,0-34 8,-4-19 24,-4-4-32,-16-70-1,8 70 8,0 0 18,0 0-25</inkml:trace>
    </iact:actionData>
  </iact:action>
  <iact:action type="add" startTime="61889">
    <iact:property name="dataType"/>
    <iact:actionData xml:id="d57">
      <inkml:trace xmlns:inkml="http://www.w3.org/2003/InkML" xml:id="stk57" contextRef="#ctx0" brushRef="#br0">8094 12712 0,'0'0'6,"0"0"4,0 0 12,0 0-22,-108 137 13,44-81 6,0-6-19,4-13 19,8-4-19,0 0 14,24-19-12,12-4 20,16-4-22,0-2 21,0-4-20,52 0 7,-12 13 13,16 0-20,28 11 7,8 9 13,16 24-21,-24-7 12,8 20 4,-20 6-16,-4-9 16,8-4-14,-9-6 13,-3-17 1,-8 0-16,12-40 15,-68 0 26,0 0-41,0 0 1</inkml:trace>
    </iact:actionData>
  </iact:action>
  <iact:action type="add" startTime="62806">
    <iact:property name="dataType"/>
    <iact:actionData xml:id="d58">
      <inkml:trace xmlns:inkml="http://www.w3.org/2003/InkML" xml:id="stk58" contextRef="#ctx0" brushRef="#br0">8713 12952 0,'0'0'16,"0"0"-16,0 0 25,0 0-25,0 0 12,0 0 6,0 0-18,0 0 16,0 0-16,88 7 16,-40-4 0,8 10-16,36-13 18,20 4-17,12 2 12,4-6-1,0 4 8,3-4-20,-19 0 20,-20-4-20,-16 8 6,-32-1 10,-32 4-12,-12 9 9,0-16 3,-52 7-16,12-14 12,0-9 3,40 16-14,0 0 16,0 0 1</inkml:trace>
    </iact:actionData>
  </iact:action>
  <iact:action type="add" startTime="63241">
    <iact:property name="dataType"/>
    <iact:actionData xml:id="d59">
      <inkml:trace xmlns:inkml="http://www.w3.org/2003/InkML" xml:id="stk59" contextRef="#ctx0" brushRef="#br0">9285 12622 0,'0'0'1,"0"0"24,0 0-25,0 0 25,0 0-23,0 0-2,0 0 29,0 0-29,0 0 10,0 0-9,0 167 10,12-77 2,4 3 6,8 7-19,0-4 16,-4 28-16,4-11 16,0 0 0,-8-23-16,-4-27 12,-12-6 4,0-57-16,0 0 17,0 0-3</inkml:trace>
    </iact:actionData>
  </iact:action>
  <iact:action type="add" startTime="70919">
    <iact:property name="dataType"/>
    <iact:actionData xml:id="d60">
      <inkml:trace xmlns:inkml="http://www.w3.org/2003/InkML" xml:id="stk60" contextRef="#ctx0" brushRef="#br0">5896 16915 0,'152'280'19,"-88"-143"2,-48-121-21,-4 1 0,-8-17 15,8-13 4,-12 13-19,0 0 13,0-7 6,0-13-19,-4-3 3,-8-7 14,0 0-15,12-3 12,0-7 3,-4-4-17,8 1 15,-4 3 2,0-3-17,0-7 16,0 3-14,0 10 13,0 17 2,12 0-17,-12 10 11,0 4 6,4 6-17,-4 0 15,0 0 6,0 0-21,0 0 19,0 0-18</inkml:trace>
    </iact:actionData>
  </iact:action>
  <iact:action type="add" startTime="71816">
    <iact:property name="dataType"/>
    <iact:actionData xml:id="d61">
      <inkml:trace xmlns:inkml="http://www.w3.org/2003/InkML" xml:id="stk61" contextRef="#ctx0" brushRef="#br0">5844 16869 0,'0'0'5,"0"0"3,0 0 4,0 0 8,0 0-20,0 0 13,-96 90 7,80-70-20,-4 20 19,-12 6-19,20 4 11,-4 10 12,4-13-22,0 9-1,8 1 11,8-4 28,-16-9-39,12-1 0,-4-10 1,8-3 13,-4-10-4,0 10-3,0-20 12,0 4-19,0-14 11,0 0 6,0 0-17,8 0 17,-4 0 3,-8 0-20,4 0 4,0 0 23,4 0-27,-4 0 16,0 0-15,0 0 12</inkml:trace>
    </iact:actionData>
  </iact:action>
  <iact:action type="add" startTime="72376">
    <iact:property name="dataType"/>
    <iact:actionData xml:id="d62">
      <inkml:trace xmlns:inkml="http://www.w3.org/2003/InkML" xml:id="stk62" contextRef="#ctx0" brushRef="#br0">6531 17312 0,'0'0'18,"0"0"-18,0 0 14,0 0-14,0 0 14,0 0 6,0 0-20,0 0 22,-40 90-22,40-64 25,56-19-25,-16 3 0,0 0 15,0-10 6,4-17-21,-4-13 6,8-13 8,-20 0 26,0-11-40,-16 1 0,-24-17 0,-16 10 15,-12 0-14,-12 7 24,8 6-24,-12 27 0,-8 14 15,20 26-4,4 10-9,5 3 11,7 34 1,12-7-14,16 6 14,16-6 2,16-3-16,15-14 20,-3 0-21,8-19 6,-8-4 9,-8-10 2,4-10-17,-24-10 16,-16 10-16,0 0 15,0 0 1</inkml:trace>
    </iact:actionData>
  </iact:action>
  <iact:action type="add" startTime="73621">
    <iact:property name="dataType"/>
    <iact:actionData xml:id="d63">
      <inkml:trace xmlns:inkml="http://www.w3.org/2003/InkML" xml:id="stk63" contextRef="#ctx0" brushRef="#br0">7946 16556 0,'0'0'18,"0"0"-2,0 0-15,0 0 18,0 0-19,0 0 20,0 0-20,0 0 8,0 0 15,-24-107-22,12 104 24,0 3-25,4 0 0,-16 23 12,0-20 5,4 4-17,-16 16 22,0-3-22,8 7 9,-4 3 19,-4 10-27,4 7-1,-8 3 20,12-4-20,-12-2 16,1-1 1,15-3-17,0-14 11,16 1 10,-4-7-21,28-13 11,20-1 7,19 11-18,13-4 17,16 1-17,0-8 12,4 4 17,-8 17-29,-8 13 0,-8 0 20,-24 7-20,-24 6 12,-20 0 8,-28-6-20,-12-4 14,-24-3-14,0-10 14,-12 0 8,-4-3-22,-8-1 12,8-12-8,5-11 9,11-3-1,16-7 7,16 1-19,16-11 21,20-6-20,20-11 4,-20 34 5,0 0 0,0 0 16</inkml:trace>
    </iact:actionData>
  </iact:action>
  <iact:action type="add" startTime="74375">
    <iact:property name="dataType"/>
    <iact:actionData xml:id="d64">
      <inkml:trace xmlns:inkml="http://www.w3.org/2003/InkML" xml:id="stk64" contextRef="#ctx0" brushRef="#br0">8342 17635 0,'0'0'13,"0"0"10,0 0-23,0 0 0,0 0 16,0 0 10,24-103-26,-20 79 0,4-2 19,-8-1-19,4-6 12,-4 3 7,12-20-19,0-17 14,4 1 14,8-31-28,-8 4 0,23-11 9,1 11-1,0 20 12,0 6-20,-12 14 25,0 26-25,-4 4 7,-8 23 10,-4 0-16,4 70 8,8-17 16,-8 17-25,12 40 10,-4-7 7,0 14-17,-8-20 14,0-14-11,-4-27 12,12-9-7,-20-34 12,8-13-20,-8 0 21,4-50-21,-4 4 9,8-34 2,4-40 9,8 0-20,0 0 21,8 7-21,8-10 10,0 6 8,-12 34-18,-4 16 23,0 44-23,-20 16 9,-4 7 3,-4 0 7,-4 100-19,16-37 3,-4 17 9,8 0 4,-8-3-13,12 0 11,-4-14 7,0-7-21,0-6 10,4-6-2,-4-11 14,0-13-22,-12 0 15,4-10-15,4-7 14,-8 1 6,0-4-20,-8 0 12,8 0-1,0 0 8,0 0-19,-4 0 21,4 0-20,-4 0 1,-4 0 11,16 0-2,-8-50 0,0 50 9,0 0-20,0 0 19,4 0-19,-4 0 13,0 0 7,12 0-20,-12 0 8,4 76 9,12-36-17,-8 10 13,4-10 4,0 3-17,-8-3 25,8-10-25,-12-13 4,0 10 15,4-21-18,-4-2 15,0-4 2,8 3-18,-4-3 15,8 0-15,0-57 13,-12 57 3,0 0-3,0 0-13</inkml:trace>
    </iact:actionData>
  </iact:action>
  <iact:action type="add" startTime="75591">
    <iact:property name="dataType"/>
    <iact:actionData xml:id="d65">
      <inkml:trace xmlns:inkml="http://www.w3.org/2003/InkML" xml:id="stk65" contextRef="#ctx0" brushRef="#br0">9792 16269 0,'0'0'1,"0"0"-1,0 0 18,0 117-17,4-61 21,0 38-22,4 6 33,-4-7-32,8-7-1,-4-9 2,-4-4 8,8-3 26,4 0-36,-4 0 0,0-10 18,4-3-18,0-1 14,-4-19-5,-4-17-1,-4 3 10,0-19-18,4-4 13,-16 0 6,4-97-19,0 4 13,8-17-11,8-13 13,12 13 5,8 13-20,20-13 18,-20 20-18,16 7 9,-8 33 8,-8 10-15,-8 23 15,-20 14-15,8 3 10,-24 43 2,-16-9 16,-4-1-30,-20 0 0,0 17 7,-16-13 2,12 6 13,8-9-22,16-1 16,16-10-8,4 11-6,24-5 11,-8-12 2,12-4-13,12 14 13,8 10 3,4 9-18,4 14 15,24 17-13,0-4 14,0-3-4,8-17-9,-8-6 8,-4-10 8,-16-21-19,-12-16 16,3-16 1,-39 16-17,0 0 24,0 0-24</inkml:trace>
    </iact:actionData>
  </iact:action>
  <iact:action type="add" startTime="76374">
    <iact:property name="dataType"/>
    <iact:actionData xml:id="d66">
      <inkml:trace xmlns:inkml="http://www.w3.org/2003/InkML" xml:id="stk66" contextRef="#ctx0" brushRef="#br0">10388 16566 0,'0'0'5,"0"0"9,0 0 3,0 0-17,0 0 17,108-17 17,-69 17-33,5 7-1,20-4 0,4 7 21,16-3-20,-4 3 8,-12-7 0,0 4 23,-16-1-31,-8-6-1,-20 4 9,-8-8 0,-8-9 2,-8-7 6,-64-20-17,64 40 13,0 0 3,0 0-16</inkml:trace>
    </iact:actionData>
  </iact:action>
  <iact:action type="add" startTime="76716">
    <iact:property name="dataType"/>
    <iact:actionData xml:id="d67">
      <inkml:trace xmlns:inkml="http://www.w3.org/2003/InkML" xml:id="stk67" contextRef="#ctx0" brushRef="#br0">10711 16266 0,'0'0'1,"0"0"-1,0 0 2,0 0 20,68 120-22,-40-60 11,12 30 0,-8 3 6,8 0-17,-8 0 16,0-6-13,-4-10 11,0-1 0,-4-16-12,0-6 14,-20-34 2,-4-20-18,0 0 16,0 0-16</inkml:trace>
    </iact:actionData>
  </iact:action>
  <iact:action type="add" startTime="79038">
    <iact:property name="dataType"/>
    <iact:actionData xml:id="d68">
      <inkml:trace xmlns:inkml="http://www.w3.org/2003/InkML" xml:id="stk68" contextRef="#ctx0" brushRef="#br0">6264 13998 0,'-16'-60'20,"16"60"-12,0 0 3,0 0 9,0 0-20,0 0 13,0 0 7,0 0-20,28-103 17,-16 99-17,-12 1 12,4-7 14,8 7-26,-12 3 1,12 0 20,-12 6-21,0-2 11,0 19 1,0-17 6,-44 1-18,24 3 17,4 10-17,-12 3 15,0 7 3,-8 17-18,4 6 14,-4 7 5,-4-3-19,8 16 16,-8 24-15,4 13 13,4-20-2,8 6 10,12-13-22,8-13 0,8-3 15,8-14-5,24 7 15,-4 4-25,16-21 0,0 7 33,0-17-33,-4-6 0,-8-4 13,-20-20-10,8 7 19,-8-16-22,-4 6 12,-8-4 5,8-6-17,-12 0 17,0-16-15,0 26 12,0 0 3,0 0-17</inkml:trace>
    </iact:actionData>
  </iact:action>
  <iact:action type="add" startTime="79896">
    <iact:property name="dataType"/>
    <iact:actionData xml:id="d69">
      <inkml:trace xmlns:inkml="http://www.w3.org/2003/InkML" xml:id="stk69" contextRef="#ctx0" brushRef="#br0">6827 14154 0,'0'0'5,"0"0"2,0 0 12,0 0-19,0 0 11,0 0 11,0 0-21,-12 94 19,24-21-20,0 23 8,0 1 19,4 0-27,-4-4 0,-8-13 11,24 3 0,-12-10-2,8-3 7,0-16-15,8-14 14,-8-4 2,-8-19-17,4-11 17,-12-2-15,0-8 29,-8-9-31,-8-20 0,8-17 13,0 50 10,0 0-23,0 0 14</inkml:trace>
    </iact:actionData>
  </iact:action>
  <iact:action type="add" startTime="80297">
    <iact:property name="dataType"/>
    <iact:actionData xml:id="d70">
      <inkml:trace xmlns:inkml="http://www.w3.org/2003/InkML" xml:id="stk70" contextRef="#ctx0" brushRef="#br0">7251 14877 0,'0'0'18,"0"0"-18,0 0 23,0 0-23,0 0 7,68 117 9,-36-87 10,8-30-26,4 0 0,-1-14 9,5-12 7,-16-18-8,4 1 8,-20 0-16,-12-11 20,-8 18-20,0-1 19,-20 14-19,-12 6 17,8 14-14,-15 3 20,7 20-23,4-7 21,8 10-20,-4 7 8,16-13 5,12 13-13,0-7 14,16 1 2,20 9-17,8 7 16,15-17-13,-11 1 11,4-8 4,0-19-18,-8-10 17,-44 13-17,0 0 33,0 0-33</inkml:trace>
    </iact:actionData>
  </iact:action>
  <iact:action type="add" startTime="80806">
    <iact:property name="dataType"/>
    <iact:actionData xml:id="d71">
      <inkml:trace xmlns:inkml="http://www.w3.org/2003/InkML" xml:id="stk71" contextRef="#ctx0" brushRef="#br0">7998 14947 0,'0'0'36,"0"0"-36,0 0 1,0 0 12,84 110-12,-40-100 11,4-3-3,-8-14 9,0-10-18,-12-19 15,-8 2 4,-8-12-19,-16-11 8,-8 4 32,-12 9-40,-4 11 0,-12 16 1,12 11 16,-16-1-16,4 17 9,0 3 22,16 21-32,8 6 1,0-14 7,16-2 12,4 12-20,12 1 22,12-17-22,8 7 8,-8-1 7,12-12-1,-8-14-13,0-24 18,-32 24-17,0 0 8,0 0 11</inkml:trace>
    </iact:actionData>
  </iact:action>
  <iact:action type="add" startTime="81287">
    <iact:property name="dataType"/>
    <iact:actionData xml:id="d72">
      <inkml:trace xmlns:inkml="http://www.w3.org/2003/InkML" xml:id="stk72" contextRef="#ctx0" brushRef="#br0">8653 14847 0,'0'0'9,"0"0"10,0 0-19,0 0 12,116 37 14,-64-44-26,-8-16 15,-16-4-14,-4-13 7,-20-3 16,-8 9-24,-12 1 4,-8 7 38,0 2-40,-8 8-1,-8 9 0,-12 10 8,0 1 1,-4 12 2,0 8 7,4-1-19,25 0 33,11 10-33,8 1 1,32 2-1,7 11 11,9-27 3,12 0 13,0-7-27,-12-13 0,0 0 23,-40 0-23,0 0 19,0 0-19</inkml:trace>
    </iact:actionData>
  </iact:action>
  <iact:action type="add" startTime="81778">
    <iact:property name="dataType"/>
    <iact:actionData xml:id="d73">
      <inkml:trace xmlns:inkml="http://www.w3.org/2003/InkML" xml:id="stk73" contextRef="#ctx0" brushRef="#br0">9193 14371 0,'0'0'18,"0"0"-18,0 0 19,0 0-19,0 0 21,0 0-20,0 0 17,0 0-17,92 113 9,-52-63 5,-12 0-7,12 10 17,-16-10-24,4 3-1,0 17 27,-4 13-27,-13 1 4,-11 6 8,-11-7 2,-13 0-10,8-16 5,-8-17 6,0-10 8,8-24-23,-8 8 3,16-21 13,-12-3-11,16-3 12,-8-4-17,0-26 16,12 33 0,0 0-16,0 0 21</inkml:trace>
    </iact:actionData>
  </iact:action>
  <iact:action type="add" startTime="82717">
    <iact:property name="dataType"/>
    <iact:actionData xml:id="d74">
      <inkml:trace xmlns:inkml="http://www.w3.org/2003/InkML" xml:id="stk74" contextRef="#ctx0" brushRef="#br0">6919 17805 0,'0'0'19,"0"0"-19,0 0 27,0 0-25,0 0-2,0 0 16,0 0 0,0 0-16,0 0 14,0 0-6,0 0 8,0 0-15,0 0 10,0 0 1,0 0 8,0 0-20,0 0 13,-88 50-1,84-47-12,-8 17 18,8-7 13,-16 17-31,4-10 2,4 20-1,8 7 11,-4 13 2,4 23-6,0 17 2,8 3 6,0-6-16,4-4 27,-4-3-27,20 3 5,0 1 9,16-11 0,-4-13-14,12-20 21,4-4-21,4-6 15,-16-23-13,12-14 37,-20-3-39,-4-3 2,0-27-2,-28 30 25,0 0-25,0 0 18</inkml:trace>
    </iact:actionData>
  </iact:action>
  <iact:action type="add" startTime="83372">
    <iact:property name="dataType"/>
    <iact:actionData xml:id="d75">
      <inkml:trace xmlns:inkml="http://www.w3.org/2003/InkML" xml:id="stk75" contextRef="#ctx0" brushRef="#br0">7502 17888 0,'0'0'2,"0"0"19,0 0-21,0 0 18,0 0 2,0 0-17,0 0-2,0 0 18,4 140-19,20-47 14,4 14-1,0-1 33,8-2-46,-16-18 0,12 1 0,-12-17 0,4 3 9,-8-33-2,0-17 11,-4-23-17,0-86 16,-12 86-3,0 0-14,0 0 13</inkml:trace>
    </iact:actionData>
  </iact:action>
  <iact:action type="add" startTime="83720">
    <iact:property name="dataType"/>
    <iact:actionData xml:id="d76">
      <inkml:trace xmlns:inkml="http://www.w3.org/2003/InkML" xml:id="stk76" contextRef="#ctx0" brushRef="#br0">7922 18594 0,'0'0'1,"0"0"3,0 0-4,84 107 0,-20-84 45,4 0-45,0-36 1,-4-14-1,-8-13 8,-16-10 11,-12-10-19,-12 7 15,-16-10-14,12 6 16,-28-13-2,4 7-15,-28-7 14,8 10 6,-16 27-20,4 33 9,4 26 12,-12 28-20,12 9 14,12 10-15,28-6 17,12 3-14,28-13 8,0-4 8,16-10-19,-12-33 9,4-7 4,-48-3 4,0 0-17,0 0 15</inkml:trace>
    </iact:actionData>
  </iact:action>
  <iact:action type="add" startTime="84157">
    <iact:property name="dataType"/>
    <iact:actionData xml:id="d77">
      <inkml:trace xmlns:inkml="http://www.w3.org/2003/InkML" xml:id="stk77" contextRef="#ctx0" brushRef="#br0">8757 18717 0,'0'0'0,"0"0"0,0 0 20,0 0-20,96 27 10,-56-57 20,0-30-30,0 0 0,-16-10 34,-8 17-34,-4-4 1,-12 4 2,-16 0 9,-16 16 0,-8 10 7,-4 11-19,4 32 16,-4 4-16,4 27 16,0 3 1,12 10-17,16-3 13,12-1 3,12-3-16,8-9 17,28-8-13,-8-12 5,4-14 16,4-24-25,-48 14 12,0 0 3,0 0-14</inkml:trace>
    </iact:actionData>
  </iact:action>
  <iact:action type="add" startTime="84578">
    <iact:property name="dataType"/>
    <iact:actionData xml:id="d78">
      <inkml:trace xmlns:inkml="http://www.w3.org/2003/InkML" xml:id="stk78" contextRef="#ctx0" brushRef="#br0">9365 18547 0,'0'0'0,"0"0"16,0 0-16,0 0 15,0 0 6,92-93-21,-76 43 16,-16 17-16,0-10 12,-12-7 4,-8 0 2,-4 0-18,-16 6 3,0 11 10,0 20-2,-4 9 17,4 18-28,0 29 1,12 10 6,16 11 17,12 12-24,16-9 30,24 0-30,12-18 0,4-12 14,-4-7-11,-8-20 9,-8-20-5,-20-20 8,-16 30 15,0 0-29,0 0-1</inkml:trace>
    </iact:actionData>
  </iact:action>
  <iact:action type="add" startTime="85012">
    <iact:property name="dataType"/>
    <iact:actionData xml:id="d79">
      <inkml:trace xmlns:inkml="http://www.w3.org/2003/InkML" xml:id="stk79" contextRef="#ctx0" brushRef="#br0">9716 18015 0,'0'0'9,"0"0"1,0 0 6,0 0-15,0 0 15,0 0-16,108 106 16,-72-49 4,-16 9-19,16 1 27,-20 10-28,-4-4 1,-12-7 9,0 18 9,-12 19-19,-16-16 18,0 6-18,0-10 12,4-10 7,-4-6-19,12-20 18,-8-24-17,24-23 20,0-47-21,0 47 16,0 0-16,0 0 16</inkml:trace>
    </iact:actionData>
  </iact:action>
  <iact:action type="add" startTime="87679">
    <iact:property name="dataType"/>
    <iact:actionData xml:id="d80">
      <inkml:trace xmlns:inkml="http://www.w3.org/2003/InkML" xml:id="stk80" contextRef="#ctx0" brushRef="#br0">10591 13621 0,'0'0'13,"0"0"6,0 0-18,0 0 17,0 0-18,0 0 19,0 0-19,96 4 15,-28 9 3,12-6-18,16-1 19,0 1-18,36-4 12,28 7-10,4-3 26,35 0-28,21-1-1,-8 8 11,36-8 3,-9 11 11,29-4-25,-20-3 0,4-6 14,-21 2-1,-27-6 6,8-6-19,-4-1 3,-12 4 18,-5 3-21,-3 0 16,-24 3 2,-20-10-18,-8 7 13,-24 7 5,-24-4-18,-32-3 17,-28-3-17,-16 0 13,-12 6 6,0-10-19,-48 7 16,20-6-16,0-1 12,0-23 1,-16-3 7,8-4-20,-4 7 16,0-10-16,8-7 15,-4-23 1,16-3-16,-4 23 15,12 7-11,12 10 5,0 23 7,-4 10 1,8 0-17,12 0 13,4 53 5,-12-26-18,12-14 14,-12-3-12,0 7 10,4-4 5,0-10 7,-12 1-24,0 2 0,4-2 13,0-4 5,4 6-18,-8-2 17,0-1-17,4 7 16,4-7-7,-8 24 11,4-14-20,-4-13 8,8 3 12,-8 4-20,0 0 14,0 6 0,0-13-14,-8 0 14,-8 0 3,4 0-17,-4-30 17,-4 23-17,12 1 13,-4 6 3,0-7 8,8 14-24,4-1 1,0 1 9,28 23 10,-12-13-20,12 9 16,8 1-16,-4 10 19,20-7-19,0 6 25,-4-19-25,16 10 14,12-11-11,-5 8 22,1-4-25,0 6 14,-24 8-13,-8-14 15,-16 6 0,-24 4-16,-12 0 17,-16-3-16,-12 16 16,-16-6-15,-12 6 28,-12-6-30,-11 9 1,7 8 15,8 15-6,28-2 6,48-67-15,0 0 16,0 0-17</inkml:trace>
    </iact:actionData>
  </iact:action>
  <iact:action type="add" startTime="89296">
    <iact:property name="dataType"/>
    <iact:actionData xml:id="d81">
      <inkml:trace xmlns:inkml="http://www.w3.org/2003/InkML" xml:id="stk81" contextRef="#ctx0" brushRef="#br0">11726 16766 0,'0'0'1,"0"0"14,0 0 4,0 0-19,0 0 19,0 0-19,0 0 13,0 0 7,0 0-20,108 36 9,-52-29 13,24 9-22,16 8 10,36-8 10,28 1-20,4 0 14,35-7-13,17 0 9,-16-7 6,20 7-2,11 7-14,21-17 14,8 0 4,-20 16-18,4-6 17,-17 0-16,-27 10 15,-8-10 0,-32 0-15,-40-3 16,-32 3-17,-25 3 13,-11-9-1,-20-1 5,-8 0-17,-20 4 24,-4 3-24,0 0 6,-80-37 14,13-6-19,67 33 19,0 0-20,0 0 7</inkml:trace>
    </iact:actionData>
  </iact:action>
  <iact:action type="add" startTime="89845">
    <iact:property name="dataType"/>
    <iact:actionData xml:id="d82">
      <inkml:trace xmlns:inkml="http://www.w3.org/2003/InkML" xml:id="stk82" contextRef="#ctx0" brushRef="#br0">15095 16642 0,'0'0'0,"0"0"17,0 0-17,132 90 17,-60-40-17,8 3 16,0-13 4,12 4-20,-9-4 3,-15 3 23,-16-10-26,-24 1 3,-4 2 20,-24 1-22,-24 0 13,-16 9 3,-28 4-17,-15 7 13,-17-11-10,12-16 11,8 17 3,16-27-17,8-3 16,4-7-13,-4-27 11,56 17-3,0 0 5,0 0-16</inkml:trace>
    </iact:actionData>
  </iact:action>
  <iact:action type="add" startTime="90434">
    <iact:property name="dataType"/>
    <iact:actionData xml:id="d83">
      <inkml:trace xmlns:inkml="http://www.w3.org/2003/InkML" xml:id="stk83" contextRef="#ctx0" brushRef="#br0">12506 14261 0,'0'0'4,"0"0"21,0 0-24,0 0 7,0 0 3,0 0 20,28 130-30,-16-77-1,-1 17 22,5 13-22,0-3 23,0 7-23,8 6 1,4 30 6,8 4 6,-8-11 2,0-6-12,0-3 12,0-1-3,-4-19 7,4-24-19,-4-16 3,-12-17 10,-4-20 17,4-10-30,-28-67 1,16 67 19,0 0-19,0 0 6</inkml:trace>
    </iact:actionData>
  </iact:action>
  <iact:action type="add" startTime="90861">
    <iact:property name="dataType"/>
    <iact:actionData xml:id="d84">
      <inkml:trace xmlns:inkml="http://www.w3.org/2003/InkML" xml:id="stk84" contextRef="#ctx0" brushRef="#br0">13165 15310 0,'0'0'0,"0"0"0,0 0 0,112 87 22,-28-74-22,16-13 11,-28-20 14,-17-20-25,-19-13 0,-24 3 13,-24-4-1,-4 11 3,-16 0-15,-11 3 11,-21 23 4,4-3-12,4 24 9,-4 2 5,20 21-17,12 13 15,28-7 2,12 17-17,4-10 15,20 3-1,4-3-11,16-20 15,-4-6-18,-52-14 13,0 0 1,0 0 2</inkml:trace>
    </iact:actionData>
  </iact:action>
  <iact:action type="add" startTime="91275">
    <iact:property name="dataType"/>
    <iact:actionData xml:id="d85">
      <inkml:trace xmlns:inkml="http://www.w3.org/2003/InkML" xml:id="stk85" contextRef="#ctx0" brushRef="#br0">13748 14990 0,'0'0'2,"0"0"-2,0 0 22,52 114-22,-12-58 13,12-16 7,-8-10-20,8-10 12,-12-20 2,-8-17-12,4-16 15,-8-17 0,-4-16-17,-16-1 21,0 0-21,-16 17 3,4 4 14,-8 22-15,12 24 13,-12 0 4,8 0-19,8 84 13,20-1 6,-8 24-18,12 6 11,0 20-12,8 7 16,0 13 5,-4-16-21,-4-11 9,-16 17 11,-12-33-20,-16-6 13,-12-31 6,-24-30-19,-12-30 9,-4-26 10,0-23-19,4-28 24,16-16-24,12-16 2,24-11 23,36 1-25,16 6 8,24 0 10,-4 13-18,16 7 16,-16 14-13,0 19 8,-12 10 5,4 31-13,-24 22 11,0 11 3,-4 16-17,4-3 14,0 4 4,12-1-18,7-3 15,-3-14-13,8 1 11,-8-30 4,-4-31-14,-16-16 7,-4-13 10,0-27-20,-12 14 16,-8-1-12,0 14 2,-8-1 10,-12 21 2,-8 23-18,0 10 13,4 10 12,-8 27-25,-8 13 0,12 13 24,4 24-24,8 3 16,4 3-16,12 0 16,16-6-13,12-4 12,12-16 1,12-14-16,0-6 33,12-34-33,8-13 0,20-20 16,-8-20-16,-8-27 13,-32-6 1,-28 0 11,-8 13-25,-20 10 0,-4 17 18,-8 13-18,-12 26 32,-4 31-32,8 6 1,4 21 14,16 16-13,12 0 12,16-4-1,8-16-10,28 0 15,4-27-16,8-33 29,-16-26-31,4-34 0,-12-13 12,-16-21 3,-20 11 4,-16 33-19,-4 3 3,-12 44 15,16-4-16,12 17 29,-16 0-31,-8 50 0,12 0 17,12 24-15,12 2 25,0-9-27,16 9 9,-4-22 3,-8-11-10,12-20 12,-20-23-1,-8 0 10,0 0-22,-20-56-1,16 16 11,4-4 3,0-2 6,12 3-20,0 3 28,4 13-27,0 0-1,12 14 11,-16 6 1,4-9-10,4 9 25,-12 0-27,-8 4 7,8-17 17,-8 3-24,12-9 5,-8-1 2,8 0 5,-1-6 5,1 6-17,-8-12 16,12-5 3,-4-22-19,-12 66 13,0 0 0,0 0-13</inkml:trace>
    </iact:actionData>
  </iact:action>
  <iact:action type="add" startTime="92965">
    <iact:property name="dataType"/>
    <iact:actionData xml:id="d86">
      <inkml:trace xmlns:inkml="http://www.w3.org/2003/InkML" xml:id="stk86" contextRef="#ctx0" brushRef="#br0">16298 15100 0,'0'0'13,"0"0"-11,0 0 17,-92 0-19,32 17 25,-4 16-24,-4 10 23,12-3-23,28 7-1,16 6 15,16-6-3,20-4 5,32 14-17,24-7 17,0 10-17,12-4 15,-20 1 4,-8 3-19,-24-10 16,-24 0-16,-32 10 14,-20-4-2,-48 4-9,-48-10 8,-32-30 11,164-20-22,0 0 10,0 0 7</inkml:trace>
    </iact:actionData>
  </iact:action>
  <iact:action type="add" startTime="97506">
    <iact:property name="dataType"/>
    <iact:actionData xml:id="d87">
      <inkml:trace xmlns:inkml="http://www.w3.org/2003/InkML" xml:id="stk87" contextRef="#ctx0" brushRef="#br0">18360 12932 0,'0'0'9,"0"0"12,0 0-21,0 0 12,0 0 5,0 0-17,0 0 14,0 0 8,0 0-22,0 0 17,0 0-16,0 0 10,0 0 10,0 0-21,0 0 10,0 0-1,0 0 7,0 0-16,0 0 25,0 0-25,0 0 10,0 0 1,0 0 5,0 0-16,0 0 19,0 0-19,0 0 18,0 0-17</inkml:trace>
    </iact:actionData>
  </iact:action>
  <iact:action type="add" startTime="98018">
    <iact:property name="dataType"/>
    <iact:actionData xml:id="d88">
      <inkml:trace xmlns:inkml="http://www.w3.org/2003/InkML" xml:id="stk88" contextRef="#ctx0" brushRef="#br0">18484 12852 0,'0'0'9,"0"0"-2,0 0 4,0 0 10,0 0-21,12-123 16,-24 63-14,0 6 19,-4 5-21,0 2 17,-12-10-14,-8 11 11,-16 12 18,-8-6-32,-4 24 0,-20 6 10,4 10-3,-4 10 12,-20 6-19,4 24 24,-8 14-24,5 2 4,23 28 11,16 2 2,24 21-17,32 3 13,24 0 7,36-11-20,20 5 18,36-11-18,27-6 14,-3-11-11,4-23 7,-28 1 6,0-24-1,-12-17-15,-16-16 23,-16-7-23,-12-17 9,-8-13 15,-4-20-24,0-3 2,-13-10 15,-11-11-1,-4 11-16,24 50 17,-36 23-17,0 0 16,0 0 1</inkml:trace>
    </iact:actionData>
  </iact:action>
  <iact:action type="add" startTime="98613">
    <iact:property name="dataType"/>
    <iact:actionData xml:id="d89">
      <inkml:trace xmlns:inkml="http://www.w3.org/2003/InkML" xml:id="stk89" contextRef="#ctx0" brushRef="#br0">18971 12932 0,'0'0'0,"0"0"1,0 0 13,0 0 8,0 0-22,0 0 21,0 0-21,0 0 7,0 0 2,36 93 14,-8-43-23,0 17 11,12-1 7,-12 11-17,8 3 10,-8-4-8,-4-29 10,-8 3 3,0-17-15,-4-6 11,0-24 9,-8-3-21,-4 0 9,12-53 14,-12 16-23,12-39 9,0-31 11,4-6-20,12 6 22,-4 4-22,-4 3 9,-12 7 12,-4-7-21,4 23 9,-8 21 6,12 36-15,-4 20 14,0 0 4,-8 0-17,0 0 13,0 0 3</inkml:trace>
    </iact:actionData>
  </iact:action>
  <iact:action type="add" startTime="99157">
    <iact:property name="dataType"/>
    <iact:actionData xml:id="d90">
      <inkml:trace xmlns:inkml="http://www.w3.org/2003/InkML" xml:id="stk90" contextRef="#ctx0" brushRef="#br0">19954 12902 0,'0'0'20,"0"0"-20,0 0 20,0 0-20,-4 120 8,16-67 22,-8 14-30,12 6 0,4 10 16,-4 7-11,0 3 12,8-16-13,4-7 9,0-3 2,-4-14-15,-8-3 14,-4-17 3,4 0-16,-8-16 11,-4-4 9,-8-13-21,-8 0 6,-8-99 7,0 25 37,-8-19-50,0-4 0,4-6 0,0-13 1,-4 6 14,4 23-15,8 4 12,-8 26 6,8 14-18,4 16 13,8 4 8,4 20-21,4 3 14,8 0 5,0 0-19,16 0 4,-4 0 6,8 3 6,4-6-14,4 3 15,4 0-5,8 0-8,0 13 6,8 4 14,20 19-24,12 4 8,0 7 13,-8 3-21,-17 10 8,-11 13 6,-8-3-8,-20 17 18,-16-4-24,-12-7 2,-20-6 15,0-16 3,-16 2-19,-8-2 2,-12-14 7,-3-7 2,-1 3 8,-20 4-20,4-16 13,4-14 8,20 10-21,8-14 9,16-6 12,4 0-20,12-6 17,12-8-18,0 4 7,0 10 17,24-13-24,20-14 6,-44 27 14,0 0-20,0 0 12</inkml:trace>
    </iact:actionData>
  </iact:action>
  <iact:action type="add" startTime="100312">
    <iact:property name="dataType"/>
    <iact:actionData xml:id="d91">
      <inkml:trace xmlns:inkml="http://www.w3.org/2003/InkML" xml:id="stk91" contextRef="#ctx0" brushRef="#br0">21812 12752 0,'0'0'2,"0"0"16,0 0-2,0 0-16,0 0 20,0 0-20,0 0 10,28 113 14,-20-69-24,-8-4 32,0 10-32,4 6 0,-4 4 16,0 17-16,12 6 6,4 10 7,8 4 2,16 9-15,28-9 18,0 6-15,16-3 16,8 3-19,0-13 27,-8-6-27,-4-31 16,-12-13-16,-12-7 17,-20-6-17,-36-27 14,0 0 1,0 0 2</inkml:trace>
    </iact:actionData>
  </iact:action>
  <iact:action type="add" startTime="107759">
    <iact:property name="dataType"/>
    <iact:actionData xml:id="d92">
      <inkml:trace xmlns:inkml="http://www.w3.org/2003/InkML" xml:id="stk92" contextRef="#ctx0" brushRef="#br0">23119 13252 0,'-40'-10'22,"40"10"-22,0 0 21,0 0-21,0 0 9,12-94 14,-12 61-22,4 10 16,-4 3-17,12-4 10,-8-2 12,4 9-22,8-3 14,-4 7-12,16-7 6,0 0 4,8-3 5,4-7-17,8 3 19,0-3-18,4-3 14,-4-1 1,12 8-16,-12-8 18,12 14-17,-4 4 28,11 9-29,5 17 2,4 17 31,4 19-33,-20 8 0,-8 12 13,0 18 6,-24 2-19,-12 7 16,-20 21-16,-8 2 27,-16-13-27,-16-9 17,-4-11-17,-8-13 7,0-13 16,-8-14-23,0-6 17,-8-8-16,-7-12 10,7 0 6,8-21-17,12 4 14,20-6-2,20-11-9,0 10 13,12 4 3,40-10-18,-12-10 5,0 9 18,12-9-24,12 13 19,16-7-19,23-3 17,5 7-17,4 6 10,20-9 6,24 6-6,8 0-9,-20 6 12,-36-6 4,-16 4-17,-25 6 16,-15 0 1,-24 3-17,-4 7 16,-12-3 1,0 3-17,-56 6 11,56-16 6,0 0-16,0 0 16</inkml:trace>
    </iact:actionData>
  </iact:action>
  <iact:action type="add" startTime="108721">
    <iact:property name="dataType"/>
    <iact:actionData xml:id="d93">
      <inkml:trace xmlns:inkml="http://www.w3.org/2003/InkML" xml:id="stk93" contextRef="#ctx0" brushRef="#br0">25093 13238 0,'0'0'14,"0"0"3,0 0-17,0 0 17,0 0-17,36 127 14,-20-77 6,8 6-19,8-2 9,20-11 10,12 0-20,20-9 16,-4-14-16,4-14 14,-8-9 7,-8 0-21,11-11 3,-19-22 16,-8 9-19,-16-6 13,-20-4 3,-20-20-14,-28 8 12,-8 2 4,-8 0-18,-16 1 15,-3 12-13,-1 11 10,0 23 9,-12 0-21,12 27 11,4 13 7,20-4-18,8 4 16,16 7-13,20-4 16,16-3-19,12-3 12,28 6 5,8-13-14,8-7 7,4 11 4,-12-21 7,-16 4-21,-48-17 4,0 0 17,0 0-21</inkml:trace>
    </iact:actionData>
  </iact:action>
  <iact:action type="add" startTime="109451">
    <iact:property name="dataType"/>
    <iact:actionData xml:id="d94">
      <inkml:trace xmlns:inkml="http://www.w3.org/2003/InkML" xml:id="stk94" contextRef="#ctx0" brushRef="#br0">26372 13435 0,'0'0'0,"0"0"0,0 0 8,0 0 2,0 0 6,0 0 5,0 0-19,68 113-2,-16-83 22,16-3-22,12-7 40,0 6-39,19-26-1,5 0 2,-8-23 7,-16 10 9,-28-17-18,-36 3 10,-20-13 2,-32 10 7,-20-10-19,-24 0 13,-16 0 4,-12 10-17,13 14 15,-9 2-13,8 24 13,12 0 3,16 30-18,20-3 14,32 6-12,12 4 11,20-4 7,4 4-20,28-11 17,12 4-17,4-10 35,-8-10-35,-32 34 0,-24-54 10,0 0 3,0 0 4</inkml:trace>
    </iact:actionData>
  </iact:action>
  <iact:action type="add" startTime="110011">
    <iact:property name="dataType"/>
    <iact:actionData xml:id="d95">
      <inkml:trace xmlns:inkml="http://www.w3.org/2003/InkML" xml:id="stk95" contextRef="#ctx0" brushRef="#br0">27287 12909 0,'0'0'8,"0"0"5,0 0 14,0 0-27,96 123 0,-56-67 16,12 28-5,0 12 4,4 1-15,-4 9 8,-4-9 5,-8-7 16,-4 7-29,-12 2 0,-20 1 8,-16-3 3,-12-14 5,-8-9-15,-12-18 15,4-6 1,-8-13-17,16-24 14,-4 7 6,8-10-20,0-10 16,-24-7-16,52 7 13,0 0 4,0 0-16</inkml:trace>
    </iact:actionData>
  </iact:action>
  <iact:action type="add" startTime="112407">
    <iact:property name="dataType"/>
    <iact:actionData xml:id="d96">
      <inkml:trace xmlns:inkml="http://www.w3.org/2003/InkML" xml:id="stk96" contextRef="#ctx0" brushRef="#br0">18815 16276 0,'0'0'4,"0"0"9,0 0 6,0 0-19,0 0 10,0 0 10,16-127-20,-32 94 14,-20-20 3,-8 3-17,-8 3 19,-15 1-19,11 12 11,0 1 5,-8 30-12,12 3 7,0 16 4,-16 41-11,-4 9 10,-8 38 4,24-4-18,4 0 8,16 3 9,20 17-17,16-7 13,24-3 4,20-4-17,32-12 16,24-8 1,20-2-17,16-14 18,-16-14-18,-1-16 15,13-17-3,-24-19 5,-12-18-16,-16-22 20,-12-34-21,-24-30 10,-8-10-6,-36 110 7,0 0 12,0 0-23</inkml:trace>
    </iact:actionData>
  </iact:action>
  <iact:action type="add" startTime="112923">
    <iact:property name="dataType"/>
    <iact:actionData xml:id="d97">
      <inkml:trace xmlns:inkml="http://www.w3.org/2003/InkML" xml:id="stk97" contextRef="#ctx0" brushRef="#br0">19387 16359 0,'0'0'1,"0"0"-1,0 0 24,0 0-24,0 0 5,0 0 9,52 143 7,-28-73-21,-4 10 27,16-3-27,-4 3 0,4-7 10,-8-26 1,8-1 8,-9-12-19,-11-24 25,8-10-25,-8-7 3,0-23 12,0-3-5,8-27 14,4-20-24,0-37 2,8-9 18,-4-4-20,-4 13 18,-4 1-18,-8 16 16,4 23-12,-16 17 8,4 7 4,0 40-14,0 9 13,-8 4 2,0 0-17,0 0 16</inkml:trace>
    </iact:actionData>
  </iact:action>
  <iact:action type="add" startTime="113413">
    <iact:property name="dataType"/>
    <iact:actionData xml:id="d98">
      <inkml:trace xmlns:inkml="http://www.w3.org/2003/InkML" xml:id="stk98" contextRef="#ctx0" brushRef="#br0">20398 16326 0,'0'0'1,"0"0"-1,0 0 9,0 0 3,0 0 8,0 120-20,0-44 14,0 21 15,0 6-28,12-6 0,0 3 4,16-4 8,0-26 0,0-10-9,-4-10 7,-8-26 11,0-21-22,-20-3 19,0-90-19,-28 0 12,16-23 9,-12-20-21,-12-21 2,-4 14 23,4 7-25,0 30 22,12 13-22,4 17 18,20 9-18,8 14 18,8 27-18,4-10 12,8 10 8,28 13-20,20 6 18,12 4-18,20 14 12,-1 26 2,-3 16-11,16 11 11,-8 6 5,-24 7-19,-20 7 13,-32 29 4,-32 27-17,-32 7 20,-32 10-20,-16-7 7,-4-6 8,-8-17-11,8-20 10,-4-30-1,21-27-11,11-20 13,16-26 4,24-44-19,28-23 14,-12 60-13,0 0 19,0 0-19</inkml:trace>
    </iact:actionData>
  </iact:action>
  <iact:action type="add" startTime="114178">
    <iact:property name="dataType"/>
    <iact:actionData xml:id="d99">
      <inkml:trace xmlns:inkml="http://www.w3.org/2003/InkML" xml:id="stk99" contextRef="#ctx0" brushRef="#br0">22432 15776 0,'0'0'16,"0"0"-16,0 0 9,0 0 5,0 0 6,0 0-20,-56 164 18,32-51-18,-4 17 29,0 6-29,4 34 1,24 7 21,12-21-22,20 21 8,32-7 5,28-17 8,32-20-21,7-33 8,-7-27 9,-16-33-17,-24-37 18,-4-36-18,-28-50 12,-52 83 5,0 0-16,0 0 14</inkml:trace>
    </iact:actionData>
  </iact:action>
  <iact:action type="add" startTime="114646">
    <iact:property name="dataType"/>
    <iact:actionData xml:id="d100">
      <inkml:trace xmlns:inkml="http://www.w3.org/2003/InkML" xml:id="stk100" contextRef="#ctx0" brushRef="#br0">23607 16283 0,'0'0'20,"0"0"-20,0 0 7,0 0 6,-12-97 6,8 64-19,16-4 16,-4-3-16,12 3 17,0-9 1,4 6-18,12 7 17,3 3-17,5 0 15,12 20 0,8 0-14,4 16 10,12 4 3,4 30 4,8 4-18,-12 19 12,-8 13 2,-8 21-14,-24-4 19,-28 24-19,-36-1 13,-20 18 3,-36-21-15,-24-10 13,8-13 5,4-27-19,8-16 17,16-14-17,16-13 12,0-13 9,24-4-20,4-6 9,20-7 5,4 0-13,0-7 14,36 1 2,-8-8-18,-8 14 16,8 0-16,4-6 18,0-1-16,8 7 20,4 0-22,20-3 13,16-4 9,16 14-22,12-7 4,0 0 6,-16 10 4,4-4 4,-5 4-17,-19 10 12,-8-6-10,-20 2 12,-8-2-3,-20-4 5,-12 3-17,4-3 17,-8-10-17,0 10 16,0 0 1,0 0-17</inkml:trace>
    </iact:actionData>
  </iact:action>
  <iact:action type="add" startTime="115460">
    <iact:property name="dataType"/>
    <iact:actionData xml:id="d101">
      <inkml:trace xmlns:inkml="http://www.w3.org/2003/InkML" xml:id="stk101" contextRef="#ctx0" brushRef="#br0">25333 16739 0,'0'0'0,"0"0"0,0 0 13,0 0-13,0 0 12,0 0 12,0 0-23,92 60 10,-36-50 7,-4-4-18,8-2 7,4-4 16,4-4-23,-5-9 19,5-17-19,0-3 9,-28-10 13,-12-14-22,-40 7 5,-16-3 9,-24 3 5,-16 3-19,-15 27 18,3-3-17,0 23 10,12 13 8,0 24-19,24 23 20,8 10-20,32 3 12,12 4 6,16-11-18,16-9 21,4-11-21,4-9 10,8-10-1,-20-21 12,-16-39-21,-20 33 11,0 0 10,0 0-21</inkml:trace>
    </iact:actionData>
  </iact:action>
  <iact:action type="add" startTime="116016">
    <iact:property name="dataType"/>
    <iact:actionData xml:id="d102">
      <inkml:trace xmlns:inkml="http://www.w3.org/2003/InkML" xml:id="stk102" contextRef="#ctx0" brushRef="#br0">26184 15890 0,'0'0'12,"0"0"-4,0 0 9,0 0-17,80 103 14,-56-37 5,8-6-18,8 17 32,8 10-32,-4 6 2,-4 17-2,12 13 9,-12 17-3,-8-24 7,-20 1-1,-12 13 7,-16-7-20,-24-10 4,-8-23 9,-8-16-6,0-21 2,-12-16 5,4-11-1,-16-19 4,80-7-17,0 0 19,0 0-18</inkml:trace>
    </iact:actionData>
  </iact:action>
  <iact:action type="add" startTime="118860">
    <iact:property name="dataType"/>
    <iact:actionData xml:id="d103">
      <inkml:trace xmlns:inkml="http://www.w3.org/2003/InkML" xml:id="stk103" contextRef="#ctx0" brushRef="#br0">12561 14907 0,'0'0'21</inkml:trace>
    </iact:actionData>
  </iact:action>
  <iact:action type="add" startTime="119404">
    <iact:property name="dataType"/>
    <iact:actionData xml:id="d104">
      <inkml:trace xmlns:inkml="http://www.w3.org/2003/InkML" xml:id="stk104" contextRef="#ctx0" brushRef="#br0">24322 15117 0,'0'0'16,"0"0"-16,0 0 18,0 0-18,0 0 16,0 0-2,0 0-14,0 0 22,0 0-22,0 0 12,108 16 5,-28 1-17,28 16 16,35-16 0,21 6-16,24-6 14,32 3-4,-4-7-8,3-19 14,21-1 14,-12-13-30,16 0 1,-20-7 14,-17-13-15,-7-6 17,-24-4-15,-40-17 12,0 1 3,-12-11-17,-9 0 17,-23-6-16,-16 10 15,4 3-4,-4-27-9,8 7 15,-32 1-16,-8 5 22,-8-6-24,-20 14 17,-16-11-17,-4 10 18,-24-22-2,-8 12-16,-20 4 9,-8-7 12,-20 0-21,-8-17 24,-4 4-24,0 0 3,5 10 13,-17 3-14,-40 6 12,-12-6 3,-4-16-16,-24 13 23,-3 6-22,-21 4 3,-20 3 6,0 3-6,-24-3 9,5 14 8,-33-8-22,0-2 11,-31 2-7,-5 14 9,-4 1 0,-15 9 8,3 0-21,-28 6 7,-3-6 11,7 14-18,-20 2 14,21-9 4,-9 13-18,-24 13 17,-23-6-16,19 10 12,-7-1 4,15 14-17,8-10 16,5 4-14,-17-11 32,1-3-34,11 7 0,20-14 13,-11 7-11,-1 7 25,-12-10-27,-19 9 22,-1-2-22,40-1 1,-23-13 26,7 3-26,1 1 23,-9-8-24,4 18 0,37-8 14,-17 14 3,-16-10-17,-7 0 15,19 17-13,-7-4 15,11 17 4,4 4-21,-23 16 9,-21-17 9,24 14-18,-3 13 18,23 3-18,36-16 11,-35-1 4,19 8 4,20-4-18,-15-4 2,47 21 21,-20-1-24,21 4 21,-9 4-21,4 22 7,9 8 21,39 6-27,0-1-1,32 5 13,16-1-3,21-16 3,31 9-11,20-3 12,8 17 4,16 17-18,20-7 16,24-14-15,20 31 14,8-4-2,28 1-10,12-8 11,4-19 2,32 23-12,8-1 6,0-15 10,24 6-20,16-17 13,28 20 7,8-26-20,12 9 3,-5-6 8,37-16 1,0-18 5,16-3-16,32-13 9,-21-10 7,25-13-14,12 6 12,-8-6 0,27-7-15,-27 13 18,24-3-18,-16-3 18,12-4-4,-9 27-13,33-23 10,-8-4 3,11-3 6,-31 10-20,4 4 3,-4-1 11,3 0-2,9 0-1,-8-6-8,8 16 12,-5-9 3,29-1-18,12 0 14,0 1-12,15-4 11,-15-10 3,12-4-15,-9-9 15,29 6 0,4-3-16,3 0 17,-7-3-16,-4 3 16,23 3-5,9-3-9,-4 0 11,11 7-3,-27 13 11,0-10-22,11 3 2,-11 17 11,20-26 5,3-4-18,-35 13 20,28-3-20,-13-3 25,9 9-25,4-12 11,-17 2-8,-7 11 8,-4-10 5,-13 6-14,21-6 13,-32 6 3,7-3-18,-31 16 15,16-16 4,-16 0-19,15 10 4,-19-3 27,-4-7-31,-40 7 0,3-4 26,-27 0-26,12-9 17,-4 9-17,-20-6 20,-5-1-20,1 1 7,-28-10 14,-4 3-21,0 0 8,-156 0 10,0 0-18,0 0 13</inkml:trace>
    </iact:actionData>
  </iact:action>
  <iact:action type="add" startTime="124053">
    <iact:property name="dataType"/>
    <iact:actionData xml:id="d105">
      <inkml:trace xmlns:inkml="http://www.w3.org/2003/InkML" xml:id="stk105" contextRef="#ctx0" brushRef="#br0">29773 12612 0,'0'0'15,"0"0"-7,87 33 8,-55 11-16,-4 22 15,-8 21 3,-16 3-18,-8 0 14,-8-4-12,-12 4 15,-16 10-1,-3-3-16,-25-7 15,-12-14-13,-12-22 9,12-4 5,12-20 1,12-4-16,4-19 14,24-4-2,12-3-13,16-10 22,0-6-22,60-11 26,-12 4-25,-4-14-1,36 14 9,16-4 1,20 0 3,-5 4-1,1 0 7,-8-1-19,-8 8 13,-4 9-11,-8-13 14,-16 4 1,-16 12-17,0 1 16,-8 3-15,-8-23 14,-36 23-3,0 0 9,0 0-21</inkml:trace>
    </iact:actionData>
  </iact:action>
  <iact:action type="add" startTime="124627">
    <iact:property name="dataType"/>
    <iact:actionData xml:id="d106">
      <inkml:trace xmlns:inkml="http://www.w3.org/2003/InkML" xml:id="stk106" contextRef="#ctx0" brushRef="#br0">30484 13158 0,'0'0'0,"0"0"0,0 0 20,0 0-20,0 0 22,0 0-22,0 0 9,120 57 0,-52-57 11,12 10-20,0-10 26,3-33-26,-3-1 1,-8-6 9,-12-3-1,-24-4 1,-4-2 0,-28 9 16,-20 0-25,-20 6 4,4 8 7,-16 9-3,4 17 9,-8 7-18,-4 19 13,-12 11 5,13-7-18,3 23 19,24-6-19,16-14 14,12 0 3,44 4-17,-4-4 12,23-9 8,-7-11-20,0-10 12,4 1-9,-16-4 20,0-4-22,-44 4 8,0 0 9,0 0-18</inkml:trace>
    </iact:actionData>
  </iact:action>
  <iact:action type="add" startTime="125131">
    <iact:property name="dataType"/>
    <iact:actionData xml:id="d107">
      <inkml:trace xmlns:inkml="http://www.w3.org/2003/InkML" xml:id="stk107" contextRef="#ctx0" brushRef="#br0">31499 12999 0,'0'0'0,"0"0"0,0 0 11,0 0 11,0 0-22,68 93 10,-44-70 2,0-10 9,4 1-21,12-8 17,0-12-17,4-21 12,-4 0 9,-12 1-21,-12-8 9,-5-2 10,-15-1-18,-3-3 15,-9-3-16,-8 6 18,-8 4-15,-8-4 8,0 14 0,-4 0 5,-4 16-16,4 14 13,0 16 4,-8 24-17,12-1 16,12 1 1,16 10-17,16-14 17,32 0-17,4-6 16,20-24-4,-8 0-8,-52-13 7,0 0 10,0 0-21</inkml:trace>
    </iact:actionData>
  </iact:action>
  <iact:action type="add" startTime="125914">
    <iact:property name="dataType"/>
    <iact:actionData xml:id="d108">
      <inkml:trace xmlns:inkml="http://www.w3.org/2003/InkML" xml:id="stk108" contextRef="#ctx0" brushRef="#br0">29892 12692 0,'0'0'8,"0"0"5,0 0 8,0 0-21,0 0 20,0 0-20,0 0 13,0 0 6,-68-100-19,41 87 11,-1 0 9,-12-1-20,-12 14 18,-16 7-18,0-14 10,0 17 8,12 4-18,4-11 8,0 10 6,20-3 5,-4 3-19,8 1 15,0 2-15,16-2 15,12-11 3,-4 4-18,4 9 12,20-6 9,0-3-21,8-7 11,0-3 7,4-11-18,8-12 13,0 2-11,-4 1 17,-4-4-16,-4 1 8,8 9 4,-4 14-11,16 6 4,8 1 14,0 22-22,-4-6 11,-8 3 8,-5 7-19,-15-13 28,-12 20-28,-8-7 1,-8-10 14,-4 6 3,0-6-18,8-20 12,0 0 7,0 0-19</inkml:trace>
    </iact:actionData>
  </iact:action>
  <iact:action type="add" startTime="126944">
    <iact:property name="dataType"/>
    <iact:actionData xml:id="d109">
      <inkml:trace xmlns:inkml="http://www.w3.org/2003/InkML" xml:id="stk109" contextRef="#ctx0" brushRef="#br0">32466 13115 0,'0'0'9,"0"0"11,0 0-20,0 0 13,0 0 7,0 0-20,-92 27 19,48 3-18,-4-4 7,0 21 8,-12 6-2,0 7-13,-8-6 15,-28 15-15,-19-9 13,3 0-3,-8-3 8,-12 20-19,-20 3 18,-4 9-17,4 5 11,4-11 6,-3-6-18,-9-1 20,12-9-20,0 3 12,-4 3 7,20 7-19,12-20 18,25 7-18,15-14 19,8-13-19,-4 0 16,8-7-13,12-10 7,16-3 2,4-3 2,20 3 4,12-17-18,4-3 7,0 0 7,40-10 4,-24 17-18,-4-17 17,0 0-17,0 0 15,-4 10 2,0-7-16,8-6 10,-4-10 6,12 46-17,-24-23 16,0 0-1,0 0-15</inkml:trace>
    </iact:actionData>
  </iact:action>
  <iact:action type="add" startTime="128688">
    <iact:property name="dataType"/>
    <iact:actionData xml:id="d110">
      <inkml:trace xmlns:inkml="http://www.w3.org/2003/InkML" xml:id="stk110" contextRef="#ctx0" brushRef="#br0">30784 14521 0,'0'0'18,"0"0"-18,0 0 17,0 0 2,0 0-19,0 0 17,0 0-17,63 93 10,-39-56 18,-4 16-28,8-10 0,0 27 12,8 3 5,-8 17-17,8-6 20,-8-1-20,-8-13 13,4-10 2,4-10-13,-4 6 13,0-26 5,-8-3-20,0 3 13,0-23-11,-4-7 25,-4 0-27,-8-7 32,0-23-32,-20-7 0,20 37 4,0 0 8,0 0 10</inkml:trace>
    </iact:actionData>
  </iact:action>
  <iact:action type="add" startTime="129142">
    <iact:property name="dataType"/>
    <iact:actionData xml:id="d111">
      <inkml:trace xmlns:inkml="http://www.w3.org/2003/InkML" xml:id="stk111" contextRef="#ctx0" brushRef="#br0">31387 15097 0,'0'0'0,"0"0"0,0 0 14,0 0-14,72 96 29,-36-62-29,4-18 13,-12-12-13,12-14 21,-12-4-21,0-9 24,-4 0-24,-8-4 16,-4-6-16,-8 6 17,-4-13-17,8-13 23,-16 0-22,4 9 21,4-9-22,-12 16 7,-12 7 16,-8 14-23,4-1 25,-12 10-25,0 14 0,4 16 14,4-6 4,8 13-18,12 0 13,8 17 2,20 6-11,8 10 10,8 1-11,20-5 10,0-19 0,12-10 3,-16-10-16,4-10 19,-16-10-18,-36 0 15,0 0-15,0 0 7</inkml:trace>
    </iact:actionData>
  </iact:action>
  <iact:action type="add" startTime="129685">
    <iact:property name="dataType"/>
    <iact:actionData xml:id="d112">
      <inkml:trace xmlns:inkml="http://www.w3.org/2003/InkML" xml:id="stk112" contextRef="#ctx0" brushRef="#br0">31958 15040 0,'0'0'3,"0"0"-3,0 0 0,0 0 30,0 0-30,108 27 0,-72-20 22,-8-4-22,8-13 12,-16 7 8,4-11-20,-12-6 28,4 0-26,-4-10-2,0-13 23,-8-7-23,8-7 8,-16 7 3,-16 7-9,0 10 10,-8 13 5,-8-3-16,8 13 16,4 13-6,-4 7-8,0 10 13,4 0 3,4 13-19,-4 10 12,12-6-8,12 6 7,12-3 4,16 7 6,8-4-21,8-6 2,8-7 9,4-23 21,0-14-32,8-16 1,-64 23 16,0 0-17,0 0 11</inkml:trace>
    </iact:actionData>
  </iact:action>
  <iact:action type="add" startTime="130213">
    <iact:property name="dataType"/>
    <iact:actionData xml:id="d113">
      <inkml:trace xmlns:inkml="http://www.w3.org/2003/InkML" xml:id="stk113" contextRef="#ctx0" brushRef="#br0">32530 14667 0,'0'0'0,"0"0"0,0 0 3,0 0 29,0 0-32,108 80 0,-72-83 12,16 3-1,12-14 6,-8-6-17,-17 4 14,1-14-6,-28 10 10,-12-10-18,-12 7 14,-16-1 3,-7 11-17,-9-14 17,0 17-17,-20 0 17,8 10-5,-12 10-9,12 0 10,8 24 8,4-11-21,28 4 10,8 6 10,24-3-20,20 0 20,8-4-20,8 1 10,4-14 11,-56-13-20,0 0 1,0 0 11</inkml:trace>
    </iact:actionData>
  </iact:action>
  <iact:action type="add" startTime="131393">
    <iact:property name="dataType"/>
    <iact:actionData xml:id="d114">
      <inkml:trace xmlns:inkml="http://www.w3.org/2003/InkML" xml:id="stk114" contextRef="#ctx0" brushRef="#br0">26979 17485 0,'0'0'12,"0"0"7,84 7-19,4-7 12,12 10 10,44-7-22,32-3 13,0 3-9,15 1 8,9-1 8,-12-6-20,-28-1 20,0-2-19,-32-4 6,-25 6 2,-23 4 11,-32 0-20,-12-3 13,-24-4 8,-12 7-21,0-6 6,-48-11 3,48 17 6,0 0 2,0 0-17</inkml:trace>
    </iact:actionData>
  </iact:action>
  <iact:action type="add" startTime="131773">
    <iact:property name="dataType"/>
    <iact:actionData xml:id="d115">
      <inkml:trace xmlns:inkml="http://www.w3.org/2003/InkML" xml:id="stk115" contextRef="#ctx0" brushRef="#br0">28394 16999 0,'0'0'1,"0"0"-1,0 0 13,148 63 6,-52-16-19,-4 3 12,3-10-3,-11 13 9,-4-10-18,-12-3 13,-4 3 5,-12-6-18,-12 3 14,-8-10-12,-8 0 15,-12 10-14,-24 17 10,-24 9-2,-20 17 11,-28 21-22,-8-4 14,-4-10-14,12 9 20,17-19-20,27-20 13,40-43 4,0-17-14,0 0 7,0 0 0</inkml:trace>
    </iact:actionData>
  </iact:action>
  <iact:action type="add" startTime="133062">
    <iact:property name="dataType"/>
    <iact:actionData xml:id="d116">
      <inkml:trace xmlns:inkml="http://www.w3.org/2003/InkML" xml:id="stk116" contextRef="#ctx0" brushRef="#br0">30596 16229 0,'108'24'16,"-108"-24"5,0 0-21,0 0 10,100 123 10,-72-50-20,-13 20 16,-15 7-15,-11-3 13,-17 3 4,-12-17-18,-4 7 14,-20 3-2,8-13 6,-8 0-17,8-13 19,16-21-20,12-32 8,16 9 14,12-16-22,0-7 11,40-50 5,-4 13-16,0 0 19,12-6-19,4 3 20,4-16-20,24 6 8,0 0 5,3 0 1,-3 6 5,0 11-19,-20 6 12,0 14-9,-16 3 15,-4 10-18,-12 0 12,-4 0 2,-4 7 11,0-4-25,-12 0 0,0-3 28,8-13-28,-16 13 3,0 0 11,0 0 3</inkml:trace>
    </iact:actionData>
  </iact:action>
  <iact:action type="add" startTime="133632">
    <iact:property name="dataType"/>
    <iact:actionData xml:id="d117">
      <inkml:trace xmlns:inkml="http://www.w3.org/2003/InkML" xml:id="stk117" contextRef="#ctx0" brushRef="#br0">31415 16579 0,'0'0'1,"0"0"-1,0 0 7,0 0 16,0 0-23,0 0 11,80 47 10,-48-47-21,8 3 11,12-13 6,12-20-17,-8 0 37,0 0-35,-4 3-1,-29 1-1,-19-11 13,-20 17-10,-11-3 14,-25 13-17,-12 0 16,-4 13-1,-4 10-15,-4 1 19,4 9-18,8-3 11,8 13 4,20 4-15,16 3 15,20 7 1,28-7-17,12 3 12,16 7 4,8-20-15,-4-3 19,-60-27-20,0 0 14,0 0 2</inkml:trace>
    </iact:actionData>
  </iact:action>
  <iact:action type="add" startTime="134140">
    <iact:property name="dataType"/>
    <iact:actionData xml:id="d118">
      <inkml:trace xmlns:inkml="http://www.w3.org/2003/InkML" xml:id="stk118" contextRef="#ctx0" brushRef="#br0">32430 16363 0,'0'0'17,"0"0"-17,0 0 21,0 0-21,0 0 21,0 0-21,-84 59 19,52-9-18,-16 14 12,-12 32 3,-16 11-14,-16 29 5,-20 38 20,-11 2-26,-9 4 2,12 20 19,8 0-22,-20-34 17,12-16-17,8-10 16,16-17 0,20-29-16,20-21 17,29-20-17,11-10 16,16-39-4,4-4 11,12 0-23,7-54 0,5 38 11,-12-8 12,8 1-22,0 0 9,-16-14 2,0 4 5,-8-10-17,12-7 14,-12 50 3,0 0-17,0 0 26</inkml:trace>
    </iact:actionData>
  </iact:action>
  <iact:action type="add" startTime="134980">
    <iact:property name="dataType"/>
    <iact:actionData xml:id="d119">
      <inkml:trace xmlns:inkml="http://www.w3.org/2003/InkML" xml:id="stk119" contextRef="#ctx0" brushRef="#br0">30580 16319 0,'0'0'1,"0"0"16,0 0-17,0 0 27,0 0-27,0 0 16,0 0-16,0 0 33,0 0-33,0 0 0,0 0 13,0 0-13,0 0 31,-92-26-31,76 29 1,-12-3 18,4 10-19,8-3 27,-12 6-27,0 0 2,-12-3 17,0 0-19,12 7 29,4-7-29,8 0 2,8-7 9,8 7 12,0-7-23,0-6 17,0 0-17,64-7 21,-36 6-21,12-9 25,0-3-25,4 2 13,8 1-13,0 3 19,-12 3-19,0 7 14,-8 7 2,4 13-16,0-10 17,-8 10 1,0-4-18,0-2 15,-4 16-15,-24-30 16,0 0-7,0 0 12</inkml:trace>
    </iact:actionData>
  </iact:action>
  <iact:action type="add" startTime="136567">
    <iact:property name="dataType"/>
    <iact:actionData xml:id="d120">
      <inkml:trace xmlns:inkml="http://www.w3.org/2003/InkML" xml:id="stk120" contextRef="#ctx0" brushRef="#br0">31727 17625 0,'16'70'16,"-16"-70"-8,0 0 13,0 0-21,0 0 12,0 0 7,0 0-19,68 103 13,-48-73 8,-4 17-21,7 3 20,-3 3-20,4 14 11,12 16-8,-8 3 24,12 4-27,-8 4 15,8-14-15,-12-7 19,-4-20-19,0-10 16,-20-16-9,8-10 11,-12-4-18,0-10 14,0 4 3,0-7-17,0 0 22,-12 0-22,0-83 10,-4 36 7,16 47-17,0 0 18,0 0-17</inkml:trace>
    </iact:actionData>
  </iact:action>
  <iact:action type="add" startTime="137026">
    <iact:property name="dataType"/>
    <iact:actionData xml:id="d121">
      <inkml:trace xmlns:inkml="http://www.w3.org/2003/InkML" xml:id="stk121" contextRef="#ctx0" brushRef="#br0">32278 18328 0,'0'0'1,"0"0"-1,0 0 5,0 0 10,0 0 0,72 110-14,-24-94 17,12-12-18,-8 2 12,0-12 8,-12-11-20,-4 14 14,-8-14 3,-20-6-17,-8 6 12,-20-3 9,4 3-21,-16-9 9,0 2 11,4-9-20,-12-7 15,-8 0-15,4 13 17,-12 14 0,12 10-17,-4 9 10,16 18 7,8-11-17,12 20 14,12 1 4,12-4-18,0 6 12,4 4 5,12 0-16,-4-10 13,20 0-12,8-16 15,0-14-2,0-17-15,-52 17 17,0 0-17,0 0 12</inkml:trace>
    </iact:actionData>
  </iact:action>
  <iact:action type="add" startTime="137569">
    <iact:property name="dataType"/>
    <iact:actionData xml:id="d122">
      <inkml:trace xmlns:inkml="http://www.w3.org/2003/InkML" xml:id="stk122" contextRef="#ctx0" brushRef="#br0">32885 18294 0,'0'0'4,"0"0"27,0 0-31,0 0 0,0 0 8,0 0 5,0 0 8,0 0-20,84 77 11,-48-60 21,4-11-33,0 4 1,-8 4-1,4-18 13,-12-12 0,-20-8 16,-4-2-29,-12 6 0,-16-14 12,-8-9 11,-8 0-23,4 3 0,-12 6 14,4 4 3,1 20-17,3 10 13,8 4 6,16 2-18,8 18 15,4-1-16,16 20 13,8 1 4,20 12-17,4-16 19,7-3-19,17-17 16,4-17 3,-68-3-19,0 0 5,0 0 19</inkml:trace>
    </iact:actionData>
  </iact:action>
  <iact:action type="add" startTime="138107">
    <iact:property name="dataType"/>
    <iact:actionData xml:id="d123">
      <inkml:trace xmlns:inkml="http://www.w3.org/2003/InkML" xml:id="stk123" contextRef="#ctx0" brushRef="#br0">33317 18138 0,'0'0'8,"0"0"9,0 0-17,0 0 10,0 0 6,0 0 9,0 0-25,0 0 1,92 66 11,-64-59-3,0 3 8,8-3-17,-8-7 14,4-14 1,-4-2-14,-16-4 10,-4-7 19,-4-3-30,-8-7 0,-16 1 17,-8 6-17,-4 7 17,-16-4 1,4 17-17,-12-3 15,4 9-16,12 31 20,12-20-19,4 13 10,12-4-1,8 1 13,4 16-23,4 0 17,20 11-17,4-4 11,-4 3 11,20-16-22,-44-27 9,0 0 11,0 0-19</inkml:trace>
    </iact:actionData>
  </iact:action>
  <iact:action type="add" startTime="145304">
    <iact:property name="dataType"/>
    <iact:actionData xml:id="d124">
      <inkml:trace xmlns:inkml="http://www.w3.org/2003/InkML" xml:id="stk124" contextRef="#ctx0" brushRef="#br0">28514 14770 0,'0'0'4,"0"0"11,0 0-9,0 0 8,0 0 4,0 0-18,0 0 20,68 107-20,-44-84 11,-4 27 1,8 10 8,12 4-20,12 9 17,0-7-17,15 8 17,1 9-4,40 10-13,0-10 17,16-9-15,8-4 12,20 10-4,20-20 9,-1 6-19,-7-22 12,36 2-9,-16-9 11,0 3 4,8-7-18,-5-26 15,-11-7 3,16-24-18,8 8 18,12-21-18,3 0 14,-23-2 10,8-5-24,-8-9 0,-20 3 13,-9-10-5,-3 7 6,-24-4 7,-16-16-20,-24-17 2,-16-13 8,-12 3 4,-16-7-5,-32-3-7,-8-33 9,-28-7 3,-12-23 3,-28-24-18,-20-9 18,-8-21-18,-8 4 14,-4 3 7,-8 1-21,-20 2 3,-15 21 22,-5 16-25,-4 17 14,-40 19-11,-12 21 10,-16 13 6,-19 17-18,-5-4 10,-4 24-8,0 10 13,13 19 1,-21 8-17,40 19 7,-8 17 10,16 10 5,21 30-20,-9 17-2,0 53 23,-4 33-23,0 20 17,13 14-17,31 22 16,-8 1 1,24-3-17,28-14 13,36 4 7,24-21-20,36-13 10,36-6 5,28 16-14,44-10 18,36-26-19,16-11 15,16-9 1,-5-14-16,-7-10 18,-152-83-18,0 0 12,0 0 2</inkml:trace>
    </iact:actionData>
  </iact:action>
  <iact:action type="add" startTime="148395">
    <iact:property name="dataType"/>
    <iact:actionData xml:id="d125">
      <inkml:trace xmlns:inkml="http://www.w3.org/2003/InkML" xml:id="stk125" contextRef="#ctx0" brushRef="#br0">31507 15783 0,'-256'-110'16,"44"50"1,48 60-17,29 37 18,-13 13-18,-12 20 15,24 3-12,-12 14 10,8 2 2,0 18-11,25-4 4,7 7 5,16 20-1,8 7 5,8 6-17,24-10 17,12 10-17,24 11 16,12-11 1,8-3-17,8 6 17,16 11-17,8-4 17,12 13-7,20-36 11,24 10-21,0-6 24,16-28-23,-1 1-1,-11-24 21,12-16-20,28 9 15,-4-13 1,4-16-16,16-4 7,20-23 8,-21-3-16,-3-4 13,12-9 4,0-8-17,-12-9 16,0-4-14,-9 1 15,9-14-1,0 13-16,-16-20 18,16-19-18,-12 6 15,-16-3-2,-20-4-2,3-10-7,9 4 12,-8 10 1,-4 6-17,-12 7 13,-8 4-10,0 9 10,-4 0 3,4 14-16,-12-10 13,-4-4 6,-24-3-19,-12-23 11,-4-11 7,-8-16-18,-16-6 19,12 3-19,-24-17 13,12 0 4,-12-20-17,8 3 17,-8-3-15,-12 20 14,4 1-9,-16-18 18,-8 0-25,-16-3 2,-24 14 12,-28-1-1,-16-6 8,0 3-19,-32-3-2,-15 20 11,15-4-1,0 34 4,-8-7-1,-16 17-10,20 3 14,0 10-16,-19 3 12,15 14 2,-4 16-13,-16 7 14,12 0 3,25 3-19,19 1 11,24-1 9,12 14-20,28-7 10,40 10 11,20-4-20,8 1 13,52 10-14,-12-7 13,-40-20 3,0 0-5,0 0-11</inkml:trace>
    </iact:actionData>
  </iact:action>
  <iact:action type="add" startTime="150944">
    <iact:property name="dataType"/>
    <iact:actionData xml:id="d126">
      <inkml:trace xmlns:inkml="http://www.w3.org/2003/InkML" xml:id="stk126" contextRef="#ctx0" brushRef="#br0">14595 1151 0,'0'0'4,"0"0"15,0 0 6,0 0-25,-23-103 0,23 73 11,0 0 4,-12 0-15,20 0 13,-8 7 5,4-7-18,19-7 23,5 4-23,0 6 27,12-13-27,-4 4 0,0-4 14,4 0-3,12 13 13,-12 20-24,16-6 0,12 20 24,8 6-24,-8 10 20,0 21-20,-16-1 24,-8 23-23,-4 1 1,-12 6 9,-4 4-2,-20-17 9,-4 17-11,-16 2 9,-12 1-16,-16 7 15,-8-7 4,-12-20-19,-8 6 16,4-22-16,4-4 18,12-30-18,20-4 15,8-6-4,12 0 4,12-16-15,0-4 17,52-4-14,-20 1 10,28 6 11,20-9-24,8 3 2,4-1 11,16 4 2,4-3-12,19 13 19,-23 3-22,-16 7 14,-28 7-10,-28 10 10,-12-7 4,-24 6-18,0-6 13,0-3 3,0-7-16,0 0 17,0 0-17</inkml:trace>
    </iact:actionData>
  </iact:action>
  <iact:action type="add" startTime="151758">
    <iact:property name="dataType"/>
    <iact:actionData xml:id="d127">
      <inkml:trace xmlns:inkml="http://www.w3.org/2003/InkML" xml:id="stk127" contextRef="#ctx0" brushRef="#br0">16130 1145 0,'0'0'4,"0"0"14,0 0-18,0 0 19,0 0-19,84 13 13,-52-13 9,8 0-22,8 0 12,-4-20 6,-4 7-18,-4-21 20,-4-2-20,4-1 13,-8-10-11,-16 1 26,-8 2-28,-28-6 2,-4 4 18,-12 16-19,-16 6 16,4 11-16,-8 33 24,-4 13-25,-4 17 9,12 0 16,4 0-25,24 10 6,12-10 4,20-6-4,24-11 9,24 10 1,8-10-16,16-13 17,4 4-16,0-11 26,-24-10-26,0-13 22,-16-16-23,-12 26 0,-16-4 27,-12 4-27,0 0 4,0 0 9</inkml:trace>
    </iact:actionData>
  </iact:action>
  <iact:action type="add" startTime="152464">
    <iact:property name="dataType"/>
    <iact:actionData xml:id="d128">
      <inkml:trace xmlns:inkml="http://www.w3.org/2003/InkML" xml:id="stk128" contextRef="#ctx0" brushRef="#br0">17457 452 0,'0'0'7,"0"0"15,0 0-22,0 0 7,0 0 6,0 0 5,-68 143-18,40-60 15,-24 17 3,-4-3-18,-20-1 17,8 1-17,12-7 17,0-4-17,20 4 17,16-16-13,8-14 25,4-17-29,16-10 0,-4-9 11,16-24 6,-4-4-13,8-16 13,-4-13-15,4 0 15,-24 33-15,0 0 13,0 0 4</inkml:trace>
    </iact:actionData>
  </iact:action>
  <iact:action type="add" startTime="152877">
    <iact:property name="dataType"/>
    <iact:actionData xml:id="d129">
      <inkml:trace xmlns:inkml="http://www.w3.org/2003/InkML" xml:id="stk129" contextRef="#ctx0" brushRef="#br0">17892 1394 0,'0'0'2,"0"0"9,0 0 10,0 0-21,0 0 25,0 0-24,0 0 15,0 0-15,-116-116 8,24 42 11,-11-15-5,103 89-15,0 0 0,0 0 21</inkml:trace>
    </iact:actionData>
  </iact:action>
  <iact:action type="add" startTime="153092">
    <iact:property name="dataType"/>
    <iact:actionData xml:id="d130">
      <inkml:trace xmlns:inkml="http://www.w3.org/2003/InkML" xml:id="stk130" contextRef="#ctx0" brushRef="#br0">17001 552 0,'0'0'0,"0"0"36,0 0-36,60 93 0,-28-36 0,-8 2 16,-8-15 5,-4-11-21,-24-13 21,-4-13-18,-24-14-3,40 7 15,0 0-6,0 0 12</inkml:trace>
    </iact:actionData>
  </iact:action>
  <iact:action type="add" startTime="153753">
    <iact:property name="dataType"/>
    <iact:actionData xml:id="d131">
      <inkml:trace xmlns:inkml="http://www.w3.org/2003/InkML" xml:id="stk131" contextRef="#ctx0" brushRef="#br0">19087 492 0,'0'0'2,"0"0"7,0 0 6,0 0-15,0 0 23,0 0-23,0 0 11,0 0 18,0 0-28,-40 103-1,-12-20 22,-16 27-22,-16 17 19,-20 23-18,-3 29 6,-1 21 35,-16 20-41,-24 13-1,0-16 0,24 9 9,4-3 4,0-39-12,13 15 27,15-39-28,20-20 2,28-27 8,20-29 7,8-38-2,16-9-15,0-17 19,8-10-18,4-10 15,12-23-14,-12 9 11,4-9 4,-12-4-17,4 4 26,8 13-26,-16-13 15,8 9-15,-4 1 17,0 3-2,4-3-15,-8-4 32,0 7-32,0 3 0,0-3 15,0 7-15,-12-4 16,0 1 1,0-4-17,-4-4 22,16 14-22,0 0 15,0 0-15</inkml:trace>
    </iact:actionData>
  </iact:action>
  <iact:action type="add" startTime="154712">
    <iact:property name="dataType"/>
    <iact:actionData xml:id="d132">
      <inkml:trace xmlns:inkml="http://www.w3.org/2003/InkML" xml:id="stk132" contextRef="#ctx0" brushRef="#br0">18815 2647 0,'0'0'1,"0"0"-1,0 0 16,0 0-16,-108 10 15,68 3-8,13-13 6,3 0 4,8-7-17,4-3 14,12-13 4,16 6-18,0-16 19,12 10-19,19-7 12,9-7 3,24 0-15,4 14 17,8 0 5,0 26-22,-8 17 0,-16 3 14,-4 21-1,-20 6 3,-32 20-15,-12 13 12,-28 14 2,-20 16-15,-12 10 15,4-20 4,4-6-19,-12-21 12,12-9-10,8-24 12,12-9-1,8-8 6,8-19-19,16-7 20,0 0-19,0 0 15,44-73-16,-4 29 13,16-6 3,8 10-16,20-13 11,20 7 5,8-8-14,-4 18 14,-28 6 1,-16 3-16,-33 10 11,-31 1 5,0 16-17,0 0 11,0 0 4</inkml:trace>
    </iact:actionData>
  </iact:action>
  <iact:action type="add" startTime="155556">
    <iact:property name="dataType"/>
    <iact:actionData xml:id="d133">
      <inkml:trace xmlns:inkml="http://www.w3.org/2003/InkML" xml:id="stk133" contextRef="#ctx0" brushRef="#br0">20654 2067 0,'0'0'5,"0"0"13,0 0-17,0 93 13,-28-13 5,-8 27-19,-8 6 21,-20 7-21,-12 0 18,-16 30-18,12 0 9,16-24 16,20-16-25,16-23 2,16-14 8,16-23 8,20-7-16,4-13 13,-28-30 0,0 0-15,0 0 18</inkml:trace>
    </iact:actionData>
  </iact:action>
  <iact:action type="add" startTime="155939">
    <iact:property name="dataType"/>
    <iact:actionData xml:id="d134">
      <inkml:trace xmlns:inkml="http://www.w3.org/2003/InkML" xml:id="stk134" contextRef="#ctx0" brushRef="#br0">21081 3303 0,'0'0'0,"0"0"1,0 0-1,0 0 22,0 0-22,0 0 21,0 0-21,0 0 16,0 0-16,0 0 17</inkml:trace>
    </iact:actionData>
  </iact:action>
  <iact:action type="add" startTime="156173">
    <iact:property name="dataType"/>
    <iact:actionData xml:id="d135">
      <inkml:trace xmlns:inkml="http://www.w3.org/2003/InkML" xml:id="stk135" contextRef="#ctx0" brushRef="#br0">19950 2453 0,'0'0'0,"0"0"0,0 0 21,120 104-21,-80-74 29,-12-4-29,-28-26 0,0 0 21,0 0-21</inkml:trace>
    </iact:actionData>
  </iact:action>
  <iact:action type="add" startTime="157293">
    <iact:property name="dataType"/>
    <iact:actionData xml:id="d136">
      <inkml:trace xmlns:inkml="http://www.w3.org/2003/InkML" xml:id="stk136" contextRef="#ctx0" brushRef="#br0">22328 1621 0,'0'0'21,"0"0"-21,144 10 13,-32 0 7,8-20-20,-17 13 11,-19-3 6,-12-7-17,-20 7 23,-16 0-23,-36 0 12,0-10 3,0 10-15,0 0 21,0 0-21</inkml:trace>
    </iact:actionData>
  </iact:action>
  <iact:action type="add" startTime="157588">
    <iact:property name="dataType"/>
    <iact:actionData xml:id="d137">
      <inkml:trace xmlns:inkml="http://www.w3.org/2003/InkML" xml:id="stk137" contextRef="#ctx0" brushRef="#br0">22408 2270 0,'0'0'0,"0"0"0,188-13 5,-37-10 21,17-1-25,-4-12 2,-16 19 11,-40-23-5,-36 0 0,-20 13 8,-36 7-17,-16 20 20,0 0-20,0 0 10</inkml:trace>
    </iact:actionData>
  </iact:action>
  <iact:action type="add" startTime="158020">
    <iact:property name="dataType"/>
    <iact:actionData xml:id="d138">
      <inkml:trace xmlns:inkml="http://www.w3.org/2003/InkML" xml:id="stk138" contextRef="#ctx0" brushRef="#br0">24590 665 0,'0'0'2,"0"0"8,0 0 3,0 0 6,0 0-19,0 0 16,56 150 1,-32-84-17,-8 11 21,8 13-20,-4 36 8,15-6-4,5 4 22,4 2-27,8-9 14,-8-4-14,4-6 16,-4-1-12,-4-9 5,-12-21 12,-4-9-21,4-20 9,-12-4 7,4-13-13,-4-17 10,0-9 4,-12-4-17,4 6 16,4-16 3,-12-20-19,-24-6 11,8 12 14,16 24-25,0 0 0,0 0 10</inkml:trace>
    </iact:actionData>
  </iact:action>
  <iact:action type="add" startTime="158509">
    <iact:property name="dataType"/>
    <iact:actionData xml:id="d139">
      <inkml:trace xmlns:inkml="http://www.w3.org/2003/InkML" xml:id="stk139" contextRef="#ctx0" brushRef="#br0">25741 1994 0,'0'0'1,"0"0"3,0 0 15,0 0-19,0 0 13,0 0 6,0 0-19,-100 53 18,52-83-18,0-3 28,0-17-28,4-20 20,16-10-19,4 3-1,12 1 12,24 6 5,4 3-14,20 24 11,8 10-1,12 23-11,4 13 9,-4 10 4,0 24-13,-1 6 10,-15 4 4,-16 13 2,-20 6-18,-20 4 21,-8 4-21,-16-14 12,-3-7-11,-9-13 31,12-30-32,8-7 0,4-9 11,4-18 7,24 18-18,0 6 13,0 0 11,0 0-24</inkml:trace>
    </iact:actionData>
  </iact:action>
  <iact:action type="add" startTime="159065">
    <iact:property name="dataType"/>
    <iact:actionData xml:id="d140">
      <inkml:trace xmlns:inkml="http://www.w3.org/2003/InkML" xml:id="stk140" contextRef="#ctx0" brushRef="#br0">26180 3113 0,'0'0'17,"0"0"-17,-136 23 14,-8-16 6,-7 3-20,-13-10 10,-36 0 20,0-3-30,8-11 1,-12-12 20,-3-18-20,27-29 5,-8-14 5,8-6 1,24-13-2,20-14 5,1-30-15,-1-13 19,28 3-18,24-20 12,16-10 4,28 10-16,16 0 13,20-13 5,8 0-19,24 33 20,12 17-20,12-7 12,0 30-4,4 3 18,12 34-26,16 10 0,24 6 24,11 7-24,5 0 19,8 10-19,4 17 17,16 20-17,-4 13 9,8 3 14,7 24-23,1 3 8,-4 13 26,-12 10-34,12 14 0,4 16 13,-16-6-10,3 19 13,5 8-1,-16-4-15,-20 20 24,-16 23-24,-16-10 7,0-3 17,-16 20-24,-4-7 4,-24 7 11,-8-17 14,-25 4-29,-11 13 0,0-17 9,-11-17 9,-5-12-18,-12-4 8,-12-4 19,-20 11-27,-16-14 3,-28-10 14,-4-23-14,0-3 11,-12-7-1,-16-14-10,-12 11 14,9-27 0,7 7-17,8-21 13,-4-6-10,16-10 14,4-10-6,16-10 7,24-16-17,-4-8 2,72 54 9,0 0 4,0 0 2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A0C2-2AF1-F53E-CCA8-515970EF2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F579E-D4A1-E9F3-EAA1-023EB3D1E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724556-F7C4-CD4F-395A-52032736C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80D0F4-D748-02A7-53B9-015A84F16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5C38F-DF5A-20CC-1056-F6AED35A6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38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556EE-76C9-7232-5603-36010AD20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27E9-ED99-0D21-CA7E-597A8FD68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02F1C-5079-37C8-440D-BFF8CCD42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85B14-3BE2-8DAA-8306-AE5026180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BC954-EA9A-F65F-C802-A9CFD6F2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72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BB585B-B240-6175-A2A5-9EB5F62369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5668B7-DAF9-D50A-293A-972D17476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37758-6CDD-1F95-6E47-D5EAD356A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C4D90-1C04-16A7-D79E-E90A7CAF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2BB2-FEAF-276C-AD65-001422A1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2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1601-3B00-02D8-4CB5-FA9F8B676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DF494-C111-C701-92B1-54AB654DD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7647-4007-A5AE-A136-F0BD2F0A0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3C0DA-2DEC-FB4A-6591-27FE2D5F8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6C4E-E4BA-36C9-5A6D-CDB409309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9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71626-88CC-876D-DB00-C15E7464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F3E169-F144-B02B-B167-D4D30F70E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27F11-E368-6E48-3F49-7D6556643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BBE00-22D6-7127-A347-B7C6FF86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C362C-CF95-9F23-52C7-B332820F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9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0E48-07A9-3D07-273C-4F627723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E8547-0F92-48A3-95D4-D7B24160A0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343147-EC69-A065-747C-D8C472EB5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9AC0B6-607C-F40C-F23F-32262B24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9DFFC-D78F-CA20-DFF7-EF14023E0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BBD13-87EB-8CE1-C6A9-490449A4D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537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3EC2D-C7C7-1FC9-6FEF-380327FA3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B2419-1609-F463-6918-1D040694E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21DBD-3D1F-AFA1-1B30-6C7CB980B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26B57-29B6-2EDF-FC03-EF6512B84C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B266D-5AE1-C164-B678-4ED00AE94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AC71AE-65E7-F637-4FB8-86F3677F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32A320-B53A-2B43-26BF-7D836938D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9789AE-AFBB-BE89-A605-CD7B4CD2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1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A44CE-037D-B877-49E7-0583AAA34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289295-D9A6-527E-A3C2-E91989EE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3FC69-1DD6-BD35-E5BD-73C73D48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04D19B-33A7-0B3B-49B3-1259298AC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93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D71948-58CC-16EB-246F-11B41418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320DBD-DC72-4BFA-5619-E29A638BB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3282E-9008-7BFE-EC43-777656BF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40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FEF2F-83D0-6DBB-8F78-C7363852C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24016-E1E1-1C1C-5418-7A09C3862A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6347D0-CD88-4F4C-6F80-2C7321360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6ED6EE-45BD-A95A-2DB0-977A07087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88853-2181-AC34-B975-F147AF45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FD78B-BA9E-223A-5411-AD56DD65D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61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5B8AA-D6D0-22E1-3BD4-EAF35B33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3F196-E084-00B4-BE15-54EC960A9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EDF5B2-763E-082B-CCCB-59F17319F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2FB7E9-7496-EDB9-8E6B-823787774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F6F22-CE59-C825-E7A6-ED3AEA657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83049-5B3C-C423-8931-51DEEF022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782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CED4B-C4B7-948D-9101-6A5FD6249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78219-6DFF-C5AD-E9D5-D335ABAA8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3F077-DAA9-4D74-5665-8455A95BFE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F1A74-0DF3-493E-87F2-2981C69DBBF8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9897E-FFC3-DA27-1B11-450BAE20D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5F6F7-3DB3-CB7E-4138-39FFE265E2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E6DCF-DA46-4904-94AF-AA1CD606D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microsoft.com/office/2011/relationships/inkAction" Target="../ink/inkAction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FD663-D165-B5BF-952C-75A7061C5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8EFCEF-F270-C435-63B6-31B0F93204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and check a paper that was conducted with Cohort design.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4A8BE9-CE94-73B0-91C1-986ADA917CE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34400" y="-47160"/>
              <a:ext cx="11458800" cy="6954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4A8BE9-CE94-73B0-91C1-986ADA917C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5040" y="-56520"/>
                <a:ext cx="11477520" cy="6973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710400-BE20-8E22-49DB-32A09526C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02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360"/>
    </mc:Choice>
    <mc:Fallback>
      <p:transition spd="slow" advTm="1793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DC5942-0131-47B9-260A-65623D61F8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58"/>
    </mc:Choice>
    <mc:Fallback>
      <p:transition spd="slow" advTm="14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79010-ED6F-16F6-EB8D-9359A823E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C122F-EA6E-9264-6928-16B3F4FCF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 study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a type of observational study that follows a group of participants over a period of time, examining how certain factors (like exposure to a given risk factor) affect their health outcomes. The individuals in the cohort have a characteristic or lived experience in common, such as birth year or geographic area.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C0F1EC-D87B-8411-799A-13B7D162CD3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0800" y="2115720"/>
              <a:ext cx="11548080" cy="4739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C0F1EC-D87B-8411-799A-13B7D162CD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1440" y="2106360"/>
                <a:ext cx="11566800" cy="47577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F05085-8E7E-19E4-BD62-764399DF5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24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311"/>
    </mc:Choice>
    <mc:Fallback>
      <p:transition spd="slow" advTm="1003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4D49A-5DDB-13BB-844E-31547BE42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2037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 study design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E7FE3A7-788F-8E06-3319-AA02C1447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72" y="1647655"/>
            <a:ext cx="8475076" cy="4351338"/>
          </a:xfr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B5C315B-847C-6737-2356-EDEAF8CEF32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342720" y="1548720"/>
              <a:ext cx="2850480" cy="54428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B5C315B-847C-6737-2356-EDEAF8CEF32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33360" y="1539360"/>
                <a:ext cx="2869200" cy="5461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7E43DC-4DD9-E869-439E-B1FF1B7A3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7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67"/>
    </mc:Choice>
    <mc:Fallback>
      <p:transition spd="slow" advTm="77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0E1B8-3855-C91D-06BE-BEF09FA0F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Features of Cohort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9081C-BBEB-38CB-D171-A94D1B31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503" y="1641517"/>
            <a:ext cx="10515600" cy="49249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 of a Cohort: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group of individuals who share a common characteristic or experience at the start (e.g., exposure to a risk factor) and are free of the outcome of interest.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 Assessment: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cohort is classified based on exposure status (exposed vs. unexposed) to a specific factor (e.g., smoking, chemical exposure).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Follow-Up Over Time: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Participants are observed over a period, during which data on new cases of the outcome (e.g., disease) are collected.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Incidence: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incidence rates of outcomes are compared between exposed and unexposed groups to assess associations.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Sequence: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data on exposure are collected before the outcome occurs, cohort studies can establish a temporal relationship between exposure and disease.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Outcomes: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allow investigation of multiple health outcomes related to a single exposure.</a:t>
            </a:r>
          </a:p>
          <a:p>
            <a:pPr marL="0" indent="0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Design: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They involve tracking participants over time, which can be prospective (forward-looking) or retrospective (using existing records).</a:t>
            </a:r>
          </a:p>
          <a:p>
            <a:pPr marL="0" indent="0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A9964FE-B7B9-265C-2F36-DEC4CE21725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530880" y="19800"/>
              <a:ext cx="8712360" cy="68148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A9964FE-B7B9-265C-2F36-DEC4CE2172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521520" y="10440"/>
                <a:ext cx="8731080" cy="68335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2845F6-5A91-4D99-33A2-07D4A0BE9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68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087"/>
    </mc:Choice>
    <mc:Fallback>
      <p:transition spd="slow" advTm="197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C2F9-EA68-D760-519C-520C36CD2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Strengths of Cohort Studies: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1F8F71-912F-E27B-832B-FCE7BFA71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establish temporal relationship: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Cohort studies can show if the exposure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precedes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outcome, which is crucial for establishing causality.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study multiple outcomes: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Researchers can examine the relationship between a single exposure and multiple outcomes.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assess incidence: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Cohort studies can measure the incidence of the outcome (the rate at which it occurs) in different exposed and unexposed groups.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451E641-5164-DABA-FC9B-1D4B6CC238B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9720" y="150480"/>
              <a:ext cx="11802600" cy="67320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451E641-5164-DABA-FC9B-1D4B6CC238B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360" y="141120"/>
                <a:ext cx="11821320" cy="6750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49F1E9-A035-C191-56F8-25EA5D9AF6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35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905"/>
    </mc:Choice>
    <mc:Fallback>
      <p:transition spd="slow" advTm="188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3E6C0-73D9-E652-2167-86325D0B2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Weaknesses of Cohort Studies: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A7DEC-BEC0-411F-A197-946610EE7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Time-consuming and expensive: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Prospective studies can take many years to complete.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to follow-up: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Participants may drop out of the study, which can bias the results if those who drop out differ systematically from those who remain.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 to study rare exposures: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may be difficult to recruit a large enough cohort with the specific exposure of interest.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Confounding variables: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It can be difficult to control for all potential confounding variables that might affect the outcome.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76C2909-E9D1-F362-8594-0EAD301F7C2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42400" y="644760"/>
              <a:ext cx="10998000" cy="6092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76C2909-E9D1-F362-8594-0EAD301F7C2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3040" y="635400"/>
                <a:ext cx="11016720" cy="611136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3C0D236-10B7-48B0-E378-469634110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36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794"/>
    </mc:Choice>
    <mc:Fallback>
      <p:transition spd="slow" advTm="100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7CD97-3B9B-D0A2-4573-82CCBE29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435"/>
            <a:ext cx="10515600" cy="140225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Cohort study: The Framingham Heart Study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CA5E4-440F-9B72-E47D-1ECBFC0FA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identify risk factors for cardiovascular disease.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group of residents from Framingham, Massachusetts, initially enrolled in 1948.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Researchers followed this group over decades, collecting data on lifestyle, medical history, and other factors.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Exposure: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Factors such as smoking, high blood pressure, high cholesterol, and physical activity.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Incidence of cardiovascular diseases like heart attacks and strokes.</a:t>
            </a:r>
          </a:p>
          <a:p>
            <a:pPr marL="0" indent="0" algn="just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Findings: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study identified key risk factors associated with increased risk of heart disease, such as smoking, hypertension, and high cholesterol.</a:t>
            </a:r>
          </a:p>
          <a:p>
            <a:pPr marL="0" indent="0" algn="just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51F7BE-79F4-BB6B-A657-CFA0C5565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29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04"/>
    </mc:Choice>
    <mc:Fallback>
      <p:transition spd="slow" advTm="5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DAE84-8ABD-D058-B6CF-2A59F8FF0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Example2: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Nurses' Health Study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60511-32E9-0E4D-68EB-C30762013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investigate risk factors for chronic diseases in women.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Cohort: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Over 120,000 registered nurses in the United States, enrolled starting in 1976.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Collected: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Lifestyle factors, diet, reproductive history, medication use.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Outcome: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Incidence of breast cancer, heart disease, diabetes, and other conditions.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Significance: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Provided insights into how diet, exercise, and other behaviors influence women's health.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CE4220F3-3CA6-9BF8-2897-F9B88DD2AD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107"/>
    </mc:Choice>
    <mc:Fallback>
      <p:transition spd="slow" advTm="65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726</Words>
  <Application>Microsoft Office PowerPoint</Application>
  <PresentationFormat>Widescreen</PresentationFormat>
  <Paragraphs>57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Cohort Study</vt:lpstr>
      <vt:lpstr>Cohort study design</vt:lpstr>
      <vt:lpstr>Key Features of Cohort Studies</vt:lpstr>
      <vt:lpstr>Strengths of Cohort Studies: </vt:lpstr>
      <vt:lpstr>Weaknesses of Cohort Studies: </vt:lpstr>
      <vt:lpstr>Example of Cohort study: The Framingham Heart Study </vt:lpstr>
      <vt:lpstr>Example2:The Nurses' Health Study 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1</cp:revision>
  <dcterms:created xsi:type="dcterms:W3CDTF">2025-07-07T07:42:05Z</dcterms:created>
  <dcterms:modified xsi:type="dcterms:W3CDTF">2025-07-09T15:23:45Z</dcterms:modified>
</cp:coreProperties>
</file>