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4" r:id="rId4"/>
    <p:sldId id="265" r:id="rId5"/>
    <p:sldId id="266" r:id="rId6"/>
    <p:sldId id="271" r:id="rId7"/>
    <p:sldId id="267" r:id="rId8"/>
    <p:sldId id="268" r:id="rId9"/>
    <p:sldId id="269"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944E58C1-80A5-47E8-9D27-18D62990FEA4}"/>
    <pc:docChg chg="undo custSel addSld delSld modSld sldOrd">
      <pc:chgData name="Moslem Taheri Soodejani" userId="5d723ae12d8c4b89" providerId="LiveId" clId="{944E58C1-80A5-47E8-9D27-18D62990FEA4}" dt="2025-07-09T16:47:04.271" v="211"/>
      <pc:docMkLst>
        <pc:docMk/>
      </pc:docMkLst>
      <pc:sldChg chg="addSp modSp add">
        <pc:chgData name="Moslem Taheri Soodejani" userId="5d723ae12d8c4b89" providerId="LiveId" clId="{944E58C1-80A5-47E8-9D27-18D62990FEA4}" dt="2025-07-09T16:00:25.871" v="193"/>
        <pc:sldMkLst>
          <pc:docMk/>
          <pc:sldMk cId="3968870295" sldId="257"/>
        </pc:sldMkLst>
        <pc:picChg chg="add mod">
          <ac:chgData name="Moslem Taheri Soodejani" userId="5d723ae12d8c4b89" providerId="LiveId" clId="{944E58C1-80A5-47E8-9D27-18D62990FEA4}" dt="2025-07-09T16:00:25.871" v="193"/>
          <ac:picMkLst>
            <pc:docMk/>
            <pc:sldMk cId="3968870295" sldId="257"/>
            <ac:picMk id="5" creationId="{BA097B7F-8763-3789-866C-FBE589EBF6D3}"/>
          </ac:picMkLst>
        </pc:picChg>
      </pc:sldChg>
      <pc:sldChg chg="add">
        <pc:chgData name="Moslem Taheri Soodejani" userId="5d723ae12d8c4b89" providerId="LiveId" clId="{944E58C1-80A5-47E8-9D27-18D62990FEA4}" dt="2025-07-07T09:15:19.466" v="0"/>
        <pc:sldMkLst>
          <pc:docMk/>
          <pc:sldMk cId="942096645" sldId="259"/>
        </pc:sldMkLst>
      </pc:sldChg>
      <pc:sldChg chg="addSp modSp add mod">
        <pc:chgData name="Moslem Taheri Soodejani" userId="5d723ae12d8c4b89" providerId="LiveId" clId="{944E58C1-80A5-47E8-9D27-18D62990FEA4}" dt="2025-07-09T16:47:04.271" v="211"/>
        <pc:sldMkLst>
          <pc:docMk/>
          <pc:sldMk cId="2354397194" sldId="263"/>
        </pc:sldMkLst>
        <pc:spChg chg="mod">
          <ac:chgData name="Moslem Taheri Soodejani" userId="5d723ae12d8c4b89" providerId="LiveId" clId="{944E58C1-80A5-47E8-9D27-18D62990FEA4}" dt="2025-07-07T10:04:58.730" v="192" actId="20577"/>
          <ac:spMkLst>
            <pc:docMk/>
            <pc:sldMk cId="2354397194" sldId="263"/>
            <ac:spMk id="3" creationId="{4255F5F1-1B1D-735F-99E0-E4468E862DBE}"/>
          </ac:spMkLst>
        </pc:spChg>
        <pc:picChg chg="add mod">
          <ac:chgData name="Moslem Taheri Soodejani" userId="5d723ae12d8c4b89" providerId="LiveId" clId="{944E58C1-80A5-47E8-9D27-18D62990FEA4}" dt="2025-07-09T16:47:04.271" v="211"/>
          <ac:picMkLst>
            <pc:docMk/>
            <pc:sldMk cId="2354397194" sldId="263"/>
            <ac:picMk id="5" creationId="{F7073B32-B419-7805-2CCA-841F131F0DA9}"/>
          </ac:picMkLst>
        </pc:picChg>
        <pc:inkChg chg="add">
          <ac:chgData name="Moslem Taheri Soodejani" userId="5d723ae12d8c4b89" providerId="LiveId" clId="{944E58C1-80A5-47E8-9D27-18D62990FEA4}" dt="2025-07-09T16:47:04.271" v="211"/>
          <ac:inkMkLst>
            <pc:docMk/>
            <pc:sldMk cId="2354397194" sldId="263"/>
            <ac:inkMk id="4" creationId="{96169444-EBBE-8A4E-816D-BE205958DB56}"/>
          </ac:inkMkLst>
        </pc:inkChg>
      </pc:sldChg>
      <pc:sldChg chg="addSp modSp new mod">
        <pc:chgData name="Moslem Taheri Soodejani" userId="5d723ae12d8c4b89" providerId="LiveId" clId="{944E58C1-80A5-47E8-9D27-18D62990FEA4}" dt="2025-07-09T16:02:46.068" v="194"/>
        <pc:sldMkLst>
          <pc:docMk/>
          <pc:sldMk cId="2649500217" sldId="264"/>
        </pc:sldMkLst>
        <pc:spChg chg="mod">
          <ac:chgData name="Moslem Taheri Soodejani" userId="5d723ae12d8c4b89" providerId="LiveId" clId="{944E58C1-80A5-47E8-9D27-18D62990FEA4}" dt="2025-07-07T09:16:02.822" v="28" actId="207"/>
          <ac:spMkLst>
            <pc:docMk/>
            <pc:sldMk cId="2649500217" sldId="264"/>
            <ac:spMk id="2" creationId="{C2C13D6F-1059-FC79-8295-130D41D0FD66}"/>
          </ac:spMkLst>
        </pc:spChg>
        <pc:spChg chg="mod">
          <ac:chgData name="Moslem Taheri Soodejani" userId="5d723ae12d8c4b89" providerId="LiveId" clId="{944E58C1-80A5-47E8-9D27-18D62990FEA4}" dt="2025-07-07T09:28:41.982" v="32" actId="13900"/>
          <ac:spMkLst>
            <pc:docMk/>
            <pc:sldMk cId="2649500217" sldId="264"/>
            <ac:spMk id="3" creationId="{32AE97A2-7A1C-20E1-825C-2258A42D5747}"/>
          </ac:spMkLst>
        </pc:spChg>
        <pc:picChg chg="add mod">
          <ac:chgData name="Moslem Taheri Soodejani" userId="5d723ae12d8c4b89" providerId="LiveId" clId="{944E58C1-80A5-47E8-9D27-18D62990FEA4}" dt="2025-07-09T16:02:46.068" v="194"/>
          <ac:picMkLst>
            <pc:docMk/>
            <pc:sldMk cId="2649500217" sldId="264"/>
            <ac:picMk id="5" creationId="{A6848C57-964D-EB47-56C6-0A5AC488ACF7}"/>
          </ac:picMkLst>
        </pc:picChg>
        <pc:inkChg chg="add">
          <ac:chgData name="Moslem Taheri Soodejani" userId="5d723ae12d8c4b89" providerId="LiveId" clId="{944E58C1-80A5-47E8-9D27-18D62990FEA4}" dt="2025-07-09T16:02:46.068" v="194"/>
          <ac:inkMkLst>
            <pc:docMk/>
            <pc:sldMk cId="2649500217" sldId="264"/>
            <ac:inkMk id="4" creationId="{C3F1FE8C-6286-7B4D-D7C9-386D680929E6}"/>
          </ac:inkMkLst>
        </pc:inkChg>
      </pc:sldChg>
      <pc:sldChg chg="addSp delSp modSp new mod modTransition modAnim">
        <pc:chgData name="Moslem Taheri Soodejani" userId="5d723ae12d8c4b89" providerId="LiveId" clId="{944E58C1-80A5-47E8-9D27-18D62990FEA4}" dt="2025-07-09T16:16:43.402" v="197"/>
        <pc:sldMkLst>
          <pc:docMk/>
          <pc:sldMk cId="2749698244" sldId="265"/>
        </pc:sldMkLst>
        <pc:spChg chg="mod">
          <ac:chgData name="Moslem Taheri Soodejani" userId="5d723ae12d8c4b89" providerId="LiveId" clId="{944E58C1-80A5-47E8-9D27-18D62990FEA4}" dt="2025-07-07T09:41:56.326" v="56" actId="2711"/>
          <ac:spMkLst>
            <pc:docMk/>
            <pc:sldMk cId="2749698244" sldId="265"/>
            <ac:spMk id="2" creationId="{A75871DE-115E-DA00-5DDC-C09B53E269AD}"/>
          </ac:spMkLst>
        </pc:spChg>
        <pc:picChg chg="add del mod">
          <ac:chgData name="Moslem Taheri Soodejani" userId="5d723ae12d8c4b89" providerId="LiveId" clId="{944E58C1-80A5-47E8-9D27-18D62990FEA4}" dt="2025-07-09T16:03:43.873" v="196"/>
          <ac:picMkLst>
            <pc:docMk/>
            <pc:sldMk cId="2749698244" sldId="265"/>
            <ac:picMk id="4" creationId="{3BE50B12-DFC3-65E2-7B19-7E4D85D1A9E8}"/>
          </ac:picMkLst>
        </pc:picChg>
        <pc:picChg chg="add mod">
          <ac:chgData name="Moslem Taheri Soodejani" userId="5d723ae12d8c4b89" providerId="LiveId" clId="{944E58C1-80A5-47E8-9D27-18D62990FEA4}" dt="2025-07-07T09:41:35.835" v="34" actId="14100"/>
          <ac:picMkLst>
            <pc:docMk/>
            <pc:sldMk cId="2749698244" sldId="265"/>
            <ac:picMk id="5" creationId="{EF0E5CE4-CE16-9694-113E-FF7210420203}"/>
          </ac:picMkLst>
        </pc:picChg>
        <pc:picChg chg="add mod">
          <ac:chgData name="Moslem Taheri Soodejani" userId="5d723ae12d8c4b89" providerId="LiveId" clId="{944E58C1-80A5-47E8-9D27-18D62990FEA4}" dt="2025-07-09T16:16:43.402" v="197"/>
          <ac:picMkLst>
            <pc:docMk/>
            <pc:sldMk cId="2749698244" sldId="265"/>
            <ac:picMk id="7" creationId="{FD97F3A3-02EA-1618-D44C-82915B96771A}"/>
          </ac:picMkLst>
        </pc:picChg>
        <pc:inkChg chg="add del">
          <ac:chgData name="Moslem Taheri Soodejani" userId="5d723ae12d8c4b89" providerId="LiveId" clId="{944E58C1-80A5-47E8-9D27-18D62990FEA4}" dt="2025-07-09T16:03:43.873" v="196"/>
          <ac:inkMkLst>
            <pc:docMk/>
            <pc:sldMk cId="2749698244" sldId="265"/>
            <ac:inkMk id="3" creationId="{B8CD06CC-A4CA-4D71-9337-5AF3E9452CBE}"/>
          </ac:inkMkLst>
        </pc:inkChg>
        <pc:inkChg chg="add">
          <ac:chgData name="Moslem Taheri Soodejani" userId="5d723ae12d8c4b89" providerId="LiveId" clId="{944E58C1-80A5-47E8-9D27-18D62990FEA4}" dt="2025-07-09T16:16:43.402" v="197"/>
          <ac:inkMkLst>
            <pc:docMk/>
            <pc:sldMk cId="2749698244" sldId="265"/>
            <ac:inkMk id="6" creationId="{1DC549C7-C01A-423C-4C5F-58652F8CEECB}"/>
          </ac:inkMkLst>
        </pc:inkChg>
      </pc:sldChg>
      <pc:sldChg chg="addSp delSp modSp new mod modTransition modAnim">
        <pc:chgData name="Moslem Taheri Soodejani" userId="5d723ae12d8c4b89" providerId="LiveId" clId="{944E58C1-80A5-47E8-9D27-18D62990FEA4}" dt="2025-07-09T16:23:44.516" v="200"/>
        <pc:sldMkLst>
          <pc:docMk/>
          <pc:sldMk cId="170440171" sldId="266"/>
        </pc:sldMkLst>
        <pc:spChg chg="mod">
          <ac:chgData name="Moslem Taheri Soodejani" userId="5d723ae12d8c4b89" providerId="LiveId" clId="{944E58C1-80A5-47E8-9D27-18D62990FEA4}" dt="2025-07-07T09:58:06.033" v="108" actId="2711"/>
          <ac:spMkLst>
            <pc:docMk/>
            <pc:sldMk cId="170440171" sldId="266"/>
            <ac:spMk id="2" creationId="{B6AD23C9-8064-587D-3945-F6B0A0A9723E}"/>
          </ac:spMkLst>
        </pc:spChg>
        <pc:spChg chg="add mod">
          <ac:chgData name="Moslem Taheri Soodejani" userId="5d723ae12d8c4b89" providerId="LiveId" clId="{944E58C1-80A5-47E8-9D27-18D62990FEA4}" dt="2025-07-07T09:58:32.400" v="112" actId="1076"/>
          <ac:spMkLst>
            <pc:docMk/>
            <pc:sldMk cId="170440171" sldId="266"/>
            <ac:spMk id="4" creationId="{5F4C9771-4A83-E219-B9AE-3A995AD9071B}"/>
          </ac:spMkLst>
        </pc:spChg>
        <pc:picChg chg="add del mod">
          <ac:chgData name="Moslem Taheri Soodejani" userId="5d723ae12d8c4b89" providerId="LiveId" clId="{944E58C1-80A5-47E8-9D27-18D62990FEA4}" dt="2025-07-09T16:18:19.250" v="199"/>
          <ac:picMkLst>
            <pc:docMk/>
            <pc:sldMk cId="170440171" sldId="266"/>
            <ac:picMk id="5" creationId="{4CDCEB19-7415-BCCB-D09B-BC2224421D33}"/>
          </ac:picMkLst>
        </pc:picChg>
        <pc:picChg chg="add mod">
          <ac:chgData name="Moslem Taheri Soodejani" userId="5d723ae12d8c4b89" providerId="LiveId" clId="{944E58C1-80A5-47E8-9D27-18D62990FEA4}" dt="2025-07-09T16:23:44.516" v="200"/>
          <ac:picMkLst>
            <pc:docMk/>
            <pc:sldMk cId="170440171" sldId="266"/>
            <ac:picMk id="7" creationId="{E93244F4-B643-BC8D-B0DF-4A6A8826131E}"/>
          </ac:picMkLst>
        </pc:picChg>
        <pc:inkChg chg="add del">
          <ac:chgData name="Moslem Taheri Soodejani" userId="5d723ae12d8c4b89" providerId="LiveId" clId="{944E58C1-80A5-47E8-9D27-18D62990FEA4}" dt="2025-07-09T16:18:19.250" v="199"/>
          <ac:inkMkLst>
            <pc:docMk/>
            <pc:sldMk cId="170440171" sldId="266"/>
            <ac:inkMk id="3" creationId="{85C5F046-FB47-4093-7481-87022640BE2D}"/>
          </ac:inkMkLst>
        </pc:inkChg>
        <pc:inkChg chg="add">
          <ac:chgData name="Moslem Taheri Soodejani" userId="5d723ae12d8c4b89" providerId="LiveId" clId="{944E58C1-80A5-47E8-9D27-18D62990FEA4}" dt="2025-07-09T16:23:44.516" v="200"/>
          <ac:inkMkLst>
            <pc:docMk/>
            <pc:sldMk cId="170440171" sldId="266"/>
            <ac:inkMk id="6" creationId="{FED517A9-54D8-2292-AE6D-F2D80BC07E1F}"/>
          </ac:inkMkLst>
        </pc:inkChg>
      </pc:sldChg>
      <pc:sldChg chg="addSp delSp modSp new mod modTransition modAnim">
        <pc:chgData name="Moslem Taheri Soodejani" userId="5d723ae12d8c4b89" providerId="LiveId" clId="{944E58C1-80A5-47E8-9D27-18D62990FEA4}" dt="2025-07-09T16:39:05.054" v="208"/>
        <pc:sldMkLst>
          <pc:docMk/>
          <pc:sldMk cId="227412645" sldId="267"/>
        </pc:sldMkLst>
        <pc:spChg chg="mod">
          <ac:chgData name="Moslem Taheri Soodejani" userId="5d723ae12d8c4b89" providerId="LiveId" clId="{944E58C1-80A5-47E8-9D27-18D62990FEA4}" dt="2025-07-07T10:00:24.592" v="128" actId="2711"/>
          <ac:spMkLst>
            <pc:docMk/>
            <pc:sldMk cId="227412645" sldId="267"/>
            <ac:spMk id="2" creationId="{DB492F35-59CA-1FC4-1E8A-51744E225EF3}"/>
          </ac:spMkLst>
        </pc:spChg>
        <pc:spChg chg="mod">
          <ac:chgData name="Moslem Taheri Soodejani" userId="5d723ae12d8c4b89" providerId="LiveId" clId="{944E58C1-80A5-47E8-9D27-18D62990FEA4}" dt="2025-07-07T10:00:37.807" v="132" actId="27636"/>
          <ac:spMkLst>
            <pc:docMk/>
            <pc:sldMk cId="227412645" sldId="267"/>
            <ac:spMk id="3" creationId="{6BF35E4B-C5C9-8835-7B44-FB32ABB13AD9}"/>
          </ac:spMkLst>
        </pc:spChg>
        <pc:picChg chg="add del mod">
          <ac:chgData name="Moslem Taheri Soodejani" userId="5d723ae12d8c4b89" providerId="LiveId" clId="{944E58C1-80A5-47E8-9D27-18D62990FEA4}" dt="2025-07-09T16:34:02.760" v="205"/>
          <ac:picMkLst>
            <pc:docMk/>
            <pc:sldMk cId="227412645" sldId="267"/>
            <ac:picMk id="4" creationId="{364EEA3A-57D1-BED8-5F03-EF9F5C418FDC}"/>
          </ac:picMkLst>
        </pc:picChg>
        <pc:picChg chg="add del mod">
          <ac:chgData name="Moslem Taheri Soodejani" userId="5d723ae12d8c4b89" providerId="LiveId" clId="{944E58C1-80A5-47E8-9D27-18D62990FEA4}" dt="2025-07-09T16:36:15.566" v="207"/>
          <ac:picMkLst>
            <pc:docMk/>
            <pc:sldMk cId="227412645" sldId="267"/>
            <ac:picMk id="6" creationId="{B707E9D7-6A5F-3AA0-962A-3999A85C4823}"/>
          </ac:picMkLst>
        </pc:picChg>
        <pc:picChg chg="add mod">
          <ac:chgData name="Moslem Taheri Soodejani" userId="5d723ae12d8c4b89" providerId="LiveId" clId="{944E58C1-80A5-47E8-9D27-18D62990FEA4}" dt="2025-07-09T16:39:05.054" v="208"/>
          <ac:picMkLst>
            <pc:docMk/>
            <pc:sldMk cId="227412645" sldId="267"/>
            <ac:picMk id="8" creationId="{11335070-AB95-AECB-48BA-911727E47CAF}"/>
          </ac:picMkLst>
        </pc:picChg>
        <pc:inkChg chg="add del">
          <ac:chgData name="Moslem Taheri Soodejani" userId="5d723ae12d8c4b89" providerId="LiveId" clId="{944E58C1-80A5-47E8-9D27-18D62990FEA4}" dt="2025-07-09T16:36:15.566" v="207"/>
          <ac:inkMkLst>
            <pc:docMk/>
            <pc:sldMk cId="227412645" sldId="267"/>
            <ac:inkMk id="5" creationId="{1312B38A-59E3-5A9F-A41B-56856A683D9E}"/>
          </ac:inkMkLst>
        </pc:inkChg>
        <pc:inkChg chg="add">
          <ac:chgData name="Moslem Taheri Soodejani" userId="5d723ae12d8c4b89" providerId="LiveId" clId="{944E58C1-80A5-47E8-9D27-18D62990FEA4}" dt="2025-07-09T16:39:05.054" v="208"/>
          <ac:inkMkLst>
            <pc:docMk/>
            <pc:sldMk cId="227412645" sldId="267"/>
            <ac:inkMk id="7" creationId="{6F6D09BD-6E4F-597E-B48E-312CFD1BA19E}"/>
          </ac:inkMkLst>
        </pc:inkChg>
      </pc:sldChg>
      <pc:sldChg chg="addSp modSp new mod">
        <pc:chgData name="Moslem Taheri Soodejani" userId="5d723ae12d8c4b89" providerId="LiveId" clId="{944E58C1-80A5-47E8-9D27-18D62990FEA4}" dt="2025-07-09T16:40:07.950" v="209"/>
        <pc:sldMkLst>
          <pc:docMk/>
          <pc:sldMk cId="2700420233" sldId="268"/>
        </pc:sldMkLst>
        <pc:spChg chg="mod">
          <ac:chgData name="Moslem Taheri Soodejani" userId="5d723ae12d8c4b89" providerId="LiveId" clId="{944E58C1-80A5-47E8-9D27-18D62990FEA4}" dt="2025-07-07T10:02:11.997" v="145" actId="2711"/>
          <ac:spMkLst>
            <pc:docMk/>
            <pc:sldMk cId="2700420233" sldId="268"/>
            <ac:spMk id="2" creationId="{8935BC69-40CA-3B9E-C9EC-AAD938DABB3E}"/>
          </ac:spMkLst>
        </pc:spChg>
        <pc:spChg chg="mod">
          <ac:chgData name="Moslem Taheri Soodejani" userId="5d723ae12d8c4b89" providerId="LiveId" clId="{944E58C1-80A5-47E8-9D27-18D62990FEA4}" dt="2025-07-07T10:04:38.855" v="176" actId="255"/>
          <ac:spMkLst>
            <pc:docMk/>
            <pc:sldMk cId="2700420233" sldId="268"/>
            <ac:spMk id="3" creationId="{FBB4B20A-FEBF-2D9C-53DF-0E2B15104E64}"/>
          </ac:spMkLst>
        </pc:spChg>
        <pc:picChg chg="add mod">
          <ac:chgData name="Moslem Taheri Soodejani" userId="5d723ae12d8c4b89" providerId="LiveId" clId="{944E58C1-80A5-47E8-9D27-18D62990FEA4}" dt="2025-07-09T16:40:07.950" v="209"/>
          <ac:picMkLst>
            <pc:docMk/>
            <pc:sldMk cId="2700420233" sldId="268"/>
            <ac:picMk id="4" creationId="{737676AC-7D84-3E02-AAF2-F70DCDC6A30A}"/>
          </ac:picMkLst>
        </pc:picChg>
      </pc:sldChg>
      <pc:sldChg chg="addSp modSp new mod">
        <pc:chgData name="Moslem Taheri Soodejani" userId="5d723ae12d8c4b89" providerId="LiveId" clId="{944E58C1-80A5-47E8-9D27-18D62990FEA4}" dt="2025-07-09T16:42:47.194" v="210"/>
        <pc:sldMkLst>
          <pc:docMk/>
          <pc:sldMk cId="2522041767" sldId="269"/>
        </pc:sldMkLst>
        <pc:spChg chg="mod">
          <ac:chgData name="Moslem Taheri Soodejani" userId="5d723ae12d8c4b89" providerId="LiveId" clId="{944E58C1-80A5-47E8-9D27-18D62990FEA4}" dt="2025-07-07T10:04:21.530" v="173" actId="2711"/>
          <ac:spMkLst>
            <pc:docMk/>
            <pc:sldMk cId="2522041767" sldId="269"/>
            <ac:spMk id="2" creationId="{E7A06C0F-FA2D-1541-D513-EF4C86096963}"/>
          </ac:spMkLst>
        </pc:spChg>
        <pc:spChg chg="mod">
          <ac:chgData name="Moslem Taheri Soodejani" userId="5d723ae12d8c4b89" providerId="LiveId" clId="{944E58C1-80A5-47E8-9D27-18D62990FEA4}" dt="2025-07-07T10:04:31.400" v="175" actId="255"/>
          <ac:spMkLst>
            <pc:docMk/>
            <pc:sldMk cId="2522041767" sldId="269"/>
            <ac:spMk id="3" creationId="{F91A21C2-900B-707D-6868-5A7F0FEBCE7D}"/>
          </ac:spMkLst>
        </pc:spChg>
        <pc:picChg chg="add mod">
          <ac:chgData name="Moslem Taheri Soodejani" userId="5d723ae12d8c4b89" providerId="LiveId" clId="{944E58C1-80A5-47E8-9D27-18D62990FEA4}" dt="2025-07-09T16:42:47.194" v="210"/>
          <ac:picMkLst>
            <pc:docMk/>
            <pc:sldMk cId="2522041767" sldId="269"/>
            <ac:picMk id="4" creationId="{F8D6622C-37C5-47ED-51B8-0ADE2441972A}"/>
          </ac:picMkLst>
        </pc:picChg>
      </pc:sldChg>
      <pc:sldChg chg="new del">
        <pc:chgData name="Moslem Taheri Soodejani" userId="5d723ae12d8c4b89" providerId="LiveId" clId="{944E58C1-80A5-47E8-9D27-18D62990FEA4}" dt="2025-07-07T10:04:48.026" v="177" actId="47"/>
        <pc:sldMkLst>
          <pc:docMk/>
          <pc:sldMk cId="835064717" sldId="270"/>
        </pc:sldMkLst>
      </pc:sldChg>
      <pc:sldChg chg="addSp delSp modSp new mod ord modTransition modAnim">
        <pc:chgData name="Moslem Taheri Soodejani" userId="5d723ae12d8c4b89" providerId="LiveId" clId="{944E58C1-80A5-47E8-9D27-18D62990FEA4}" dt="2025-07-09T16:33:13.644" v="203"/>
        <pc:sldMkLst>
          <pc:docMk/>
          <pc:sldMk cId="2540502778" sldId="271"/>
        </pc:sldMkLst>
        <pc:spChg chg="mod">
          <ac:chgData name="Moslem Taheri Soodejani" userId="5d723ae12d8c4b89" providerId="LiveId" clId="{944E58C1-80A5-47E8-9D27-18D62990FEA4}" dt="2025-07-07T09:59:39.426" v="119" actId="2711"/>
          <ac:spMkLst>
            <pc:docMk/>
            <pc:sldMk cId="2540502778" sldId="271"/>
            <ac:spMk id="2" creationId="{EE869F1E-0B26-0D64-5A3B-64F0D699C3E5}"/>
          </ac:spMkLst>
        </pc:spChg>
        <pc:spChg chg="mod">
          <ac:chgData name="Moslem Taheri Soodejani" userId="5d723ae12d8c4b89" providerId="LiveId" clId="{944E58C1-80A5-47E8-9D27-18D62990FEA4}" dt="2025-07-07T09:59:51.821" v="122" actId="1076"/>
          <ac:spMkLst>
            <pc:docMk/>
            <pc:sldMk cId="2540502778" sldId="271"/>
            <ac:spMk id="3" creationId="{5D402460-DE28-A225-5C18-5FD107D07B82}"/>
          </ac:spMkLst>
        </pc:spChg>
        <pc:picChg chg="add del mod">
          <ac:chgData name="Moslem Taheri Soodejani" userId="5d723ae12d8c4b89" providerId="LiveId" clId="{944E58C1-80A5-47E8-9D27-18D62990FEA4}" dt="2025-07-09T16:29:53.796" v="202"/>
          <ac:picMkLst>
            <pc:docMk/>
            <pc:sldMk cId="2540502778" sldId="271"/>
            <ac:picMk id="4" creationId="{722545B9-86F4-5702-67E2-6806AF0A4BB5}"/>
          </ac:picMkLst>
        </pc:picChg>
        <pc:picChg chg="add mod">
          <ac:chgData name="Moslem Taheri Soodejani" userId="5d723ae12d8c4b89" providerId="LiveId" clId="{944E58C1-80A5-47E8-9D27-18D62990FEA4}" dt="2025-07-09T16:33:13.644" v="203"/>
          <ac:picMkLst>
            <pc:docMk/>
            <pc:sldMk cId="2540502778" sldId="271"/>
            <ac:picMk id="6" creationId="{1938996A-F1C9-329C-F2DE-3151B14356A7}"/>
          </ac:picMkLst>
        </pc:picChg>
        <pc:inkChg chg="add">
          <ac:chgData name="Moslem Taheri Soodejani" userId="5d723ae12d8c4b89" providerId="LiveId" clId="{944E58C1-80A5-47E8-9D27-18D62990FEA4}" dt="2025-07-09T16:33:13.644" v="203"/>
          <ac:inkMkLst>
            <pc:docMk/>
            <pc:sldMk cId="2540502778" sldId="271"/>
            <ac:inkMk id="5" creationId="{182A3B58-8367-D0CF-4CA2-84D2F99397CE}"/>
          </ac:inkMkLst>
        </pc:ink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definitions>
  <iact:action type="add" startTime="44431">
    <iact:property name="dataType"/>
    <iact:actionData xml:id="d0">
      <inkml:trace xmlns:inkml="http://www.w3.org/2003/InkML" xml:id="stk0" contextRef="#ctx0" brushRef="#br0">14276 14710 0,'0'0'7,"0"0"12,0 0-19,0 0 19,0 0-19,0 0 9,0 0 16,0 0-25,0 0 7,0 0 5,0 0 4,0 0-16,0 0 19,0 0-18,0 0 13,20 90 2,12-43-16,12 0 15,32-7 3,16-20-18,3-17 11,1-20 11,0-29-21,-4-24 2,-8-10 8,-8-10 3,-20-10 5,-12-23-19,-28 3 7,-20 0 13,-24 10-19,-16 20 22,-32 20-22,-16 13 5,4 14 14,-20 43-20,-8 40 9,-3 13 12,7 24-21,8 36 19,24 37-19,20 13 19,36-9-19,20-15 9,20-2 2,36-4 6,8-39-1,40-5-15,0-25 18,4-18-19,-9-12 28,-3-31-28,-20-33 0,-4-17 10,-16-36 11,4-17-21,-16-20 10,0-16 9,-12-21-19,0-36 19,-4 0-19,4 16 29,0-19-29,-4 13 0,4 13 16,-16 13 0,0 4-15,-4 20 13,0 30 1,-8 33-15,0 23 15,-16 10 2,-4 37-17,4 37 20,16 0-20,-12 9 11,8 37 11,-8 74-22,-4 23 17,-4 33-16,12 17 8,8-14 0,8-9 10,16-21-19,16-26 22,12-27-22,28-26 10,28-37 4,15-17 3,1-39-17,-8-28 16,-20-26-16,-96 40 13,0 0 8,0 0-21</inkml:trace>
    </iact:actionData>
  </iact:action>
  <iact:action type="add" startTime="45480">
    <iact:property name="dataType"/>
    <iact:actionData xml:id="d1">
      <inkml:trace xmlns:inkml="http://www.w3.org/2003/InkML" xml:id="stk1" contextRef="#ctx0" brushRef="#br0">16026 13871 0,'0'0'7,"0"0"4,0 0 6,0 0-17,28 157 14,-12-77 15,4 20-29,-4 13 3,0 7 7,-4-7-7,-8-23 21,4-17-24,-8-20 13,-8-19-1,4-21-9,4-10 10,0-3 6,-12-50-18,12 10 12,0-3 13,0-23-26,24-28 1,-4-16 7,16-23 5,8 3 1,16-3-14,-4 10 16,-12 6 0,-4 21-16,-4 22 22,-16 21-22,4 16 11,4 27 6,-16 10-17,-8 0 12,-4 0 21,0 0-33,0 0 0</inkml:trace>
    </iact:actionData>
  </iact:action>
  <iact:action type="add" startTime="45960">
    <iact:property name="dataType"/>
    <iact:actionData xml:id="d2">
      <inkml:trace xmlns:inkml="http://www.w3.org/2003/InkML" xml:id="stk2" contextRef="#ctx0" brushRef="#br0">16753 14161 0,'0'0'1,"0"0"10,0 0 3,0 0-14,0 0 22,0 0-22,60 133 8,-52-36 13,4-4-20,-8-3 31,-4-10-32,8-14 0,-4-16 7,12-20 15,20-13-22,-8-17 21,0-17-20,12-13 6,0-16 8,0-17 0,4-7-15,-8-27 21,-16-10-21,0 4 16,-16 13-16,-4 10 22,-12 24-22,0 16 31,4 10-30,8 30-1,-8 0 13,8 0-8,0 66 9,12-22 2,4 19-16,20 30 17,4 10-17,4-3 16,12 4 2,8-21-18,-8-10 10,8-26 23,4-37-33,15-20 1,-83 10 24,0 0-25,0 0 0</inkml:trace>
    </iact:actionData>
  </iact:action>
  <iact:action type="add" startTime="46499">
    <iact:property name="dataType"/>
    <iact:actionData xml:id="d3">
      <inkml:trace xmlns:inkml="http://www.w3.org/2003/InkML" xml:id="stk3" contextRef="#ctx0" brushRef="#br0">17836 14208 0,'0'0'16,"0"0"-15,0 0 21,0 0-22,20 113 8,0-70 17,20-6-25,8-21 10,-4-16 7,12-16-17,0-21 12,4-10 4,-4-6-2,-12-10-14,-8 3 18,-32-10-18,-8-3 23,-24 19-23,-24 4 8,-12 20 14,-4 20-22,0 24 17,0 26-17,12 13 9,0 17 4,20 7 2,24-7-15,24-7 16,24 7 10,0-17-25,16-6-1,12-21 10,0-19-1,4-24 11,-8-19-20,4-21 15,4-9-1,-16-11-14,-12-10 15,-8 11 2,-8-4-17,-8 13 15,0 14 1,4 23-16,-20 20 22,-8 10-22,4 0 9,4 50 4,4 20 3,12 13-16,8 27 7,16 33 2,0 24 9,11 23-5,29 33-12,4 27 14,-4 3 15,0 6-30,-20-22 1,4-7 3,-12-10 8,-20-24-3,4-26 4,-32-27-1,-8-23 4,-8-23-16,-20-37 14,-16-17 2,-8-33-16,-12-20 17,-16-27-17,-16-13 20,0-6-20,-15-41 26,15 1-26,24-18 12,28 4-12,12-6 17,8-4 0,24 0-17,12-3 12,16-17 8,4 20-19,20 10 17,8 7-18,4-7 13,15-3-2,17 19 5,-4 11-16,4 0 22,-12 26-21,-80 57 27,0 0-28,0 0 0</inkml:trace>
    </iact:actionData>
  </iact:action>
  <iact:action type="add" startTime="50074">
    <iact:property name="dataType"/>
    <iact:actionData xml:id="d4">
      <inkml:trace xmlns:inkml="http://www.w3.org/2003/InkML" xml:id="stk4" contextRef="#ctx0" brushRef="#br0">23159 12945 0,'124'-80'19,"-124"80"0,0 0-19,0 0 14,0 0 5,0 0-19,0 0 21,0 0-21,0 0 12,0 0-4,44 150 14,-48-33-22,-8 36 25,-4 3-25,8 1 1,0 23 9,-4 0-4,0-20 7,0-17 6,12-30-19,12-3 17,12-20 2,4-13-19,0-34 2,24-27 23,-12-9-25,4-30 15,12-27 1,8-40-16,4 7 23,-68 83-23,0 0 0,0 0 26</inkml:trace>
    </iact:actionData>
  </iact:action>
  <iact:action type="add" startTime="50563">
    <iact:property name="dataType"/>
    <iact:actionData xml:id="d5">
      <inkml:trace xmlns:inkml="http://www.w3.org/2003/InkML" xml:id="stk5" contextRef="#ctx0" brushRef="#br0">23111 13705 0,'0'0'19,"0"0"-19,0 0 15,0 0 6,120-20-20,-40 6 18,12-2-19,4-18 16,12 1-16,15-7 13,-3-7-9,-12-3 10,-32 11 5,-76 39-19,0 0 22,0 0-22</inkml:trace>
    </iact:actionData>
  </iact:action>
  <iact:action type="add" startTime="50833">
    <iact:property name="dataType"/>
    <iact:actionData xml:id="d6">
      <inkml:trace xmlns:inkml="http://www.w3.org/2003/InkML" xml:id="stk6" contextRef="#ctx0" brushRef="#br0">24074 13748 0,'0'0'12,"0"0"6,0 0-18,0 0 10,0 0 13,72 150-23,-44-74 28,0 4-28,-4 0 1,-12-13 11,-8-17-2,-4 0 1,-4-17 0,-4-10 9,4-13-18,4-6-2,0-4 14,12 0-4,-12-50 8,0 13-18,0-9 21,0-8-21,4-19 22,12-17-22,16-27 22,0-16-22,-4 13 3,20 14 9,-4 12 2,0 8-1,4 13 12,-8 6-25,0 17 0,-8 23 12,-4 21-4,0 6 9,-16 33-17,0 17 16,-12-3-14,0 19 25,-12 11-27,12-77 8,0 0 3,0 0 6</inkml:trace>
    </iact:actionData>
  </iact:action>
  <iact:action type="add" startTime="51413">
    <iact:property name="dataType"/>
    <iact:actionData xml:id="d7">
      <inkml:trace xmlns:inkml="http://www.w3.org/2003/InkML" xml:id="stk7" contextRef="#ctx0" brushRef="#br0">24985 13904 0,'0'0'18,"0"0"-18,0 0 14,0 0-7,0 0 15,0 0-21,104 94 6,-76-94 33,8-7-40,-8-3 0,-8-13 0,16-4 13,-12-16 0,-20-10 5,8-4-17,-12-10 25,-12 1-26,0-1 0,-4 10 14,-8 24 5,-8 6-19,-4 21 20,-4 9-19,0 24 18,0-1-19,8 8 11,4 26-1,0-7 7,8 24-17,20-4 12,20-7 18,0-2-30,16-14 0,8-24 8,4-16 3,8-20 13,-4-16-24,-4-31 19,16-13-19,-20-23 5,-4 3 15,-4 7-19,-20 6 10,-4 14 5,-20 13-3,0 33-13,-12 17 20,16 0-19,-8 20 19,12 13-20,0 11 10,12 12 1,28 18 7,4 16-18,12-14 12,8 4 18,12-10-29,-5-33-1,21-27 7,-8-27 14,-44-30-20,-40 47 14,0 0-15,0 0 24</inkml:trace>
    </iact:actionData>
  </iact:action>
  <iact:action type="add" startTime="52114">
    <iact:property name="dataType"/>
    <iact:actionData xml:id="d8">
      <inkml:trace xmlns:inkml="http://www.w3.org/2003/InkML" xml:id="stk8" contextRef="#ctx0" brushRef="#br0">25681 13308 0,'0'0'13,"0"0"4,0 0-17,0 0 19,28 94-19,-12-38 13,8 17 4,3-6-16,5-14 28,8 1-29,8-4 0,-20-10 8,4-10 9,-8-1-1,0-29-16,-24 0 19,0 0-19,0 0 16</inkml:trace>
    </iact:actionData>
  </iact:action>
  <iact:action type="add" startTime="52415">
    <iact:property name="dataType"/>
    <iact:actionData xml:id="d9">
      <inkml:trace xmlns:inkml="http://www.w3.org/2003/InkML" xml:id="stk9" contextRef="#ctx0" brushRef="#br0">25525 12895 0,'0'0'5,"0"0"19,0 0-24,0 0 7,0 0 16,0 0-23,0 0 8,0 0 14,0 0-22</inkml:trace>
    </iact:actionData>
  </iact:action>
  <iact:action type="add" startTime="52655">
    <iact:property name="dataType"/>
    <iact:actionData xml:id="d10">
      <inkml:trace xmlns:inkml="http://www.w3.org/2003/InkML" xml:id="stk10" contextRef="#ctx0" brushRef="#br0">26064 13322 0,'0'0'18,"0"0"-18,0 0 21,0 0-21,0 0 8,0 0 34,0 0-42,88 126 1,-72-103-1,-4 17 11,8-3 5,-8 0-16,8-7 11,-12 0 10,0-20-21,-4 3 23,-4 0-23,0-9 19,8-4-19,-4 0 12,4-40 13,-4 6-25,-4 1 0,12-7 13,0-3 16,4-11-29,24-9 1,0-10 17,16 0-18,-16 6 7,12 14 17,-12 13-24,-12 3 8,4 27 6,-12 10 4,-12 0-18,0 0 31,-4 57-31,8-14 0,0 20 25,0 14-23,16 0-2,0 9 8,-1-13 6,1-3 10,12-16-24,-16-11 8,8-6 10,-8-14-18,-8-23 13,-4-7-9,-12-23 6,-28-10 12,28 40-22,0 0 8,0 0 21</inkml:trace>
    </iact:actionData>
  </iact:action>
  <iact:action type="add" startTime="53367">
    <iact:property name="dataType"/>
    <iact:actionData xml:id="d11">
      <inkml:trace xmlns:inkml="http://www.w3.org/2003/InkML" xml:id="stk11" contextRef="#ctx0" brushRef="#br0">27019 13142 0,'0'0'5,"0"0"17,0 0-22,0 0 40,0 0-40,0 0 0,0 0 1,0 0 16,0 0-17,0 0 14</inkml:trace>
    </iact:actionData>
  </iact:action>
  <iact:action type="add" startTime="53507">
    <iact:property name="dataType"/>
    <iact:actionData xml:id="d12">
      <inkml:trace xmlns:inkml="http://www.w3.org/2003/InkML" xml:id="stk12" contextRef="#ctx0" brushRef="#br0">27027 13142 0,'0'0'1,"0"0"7,0 0 6,0 0-13,0 0 20,0 0-21,0 0 14,0 0-4,0 0 9,0 0-19,0 0 18,0 0-18,0 0 11,0 0 13,0 0-24,0 0 10,0 0 7,0 0-17,76 73 17,-52-33-17,0 10 20,4-3-20,0-1 21,12-3-21,0-26 18,4-14-18,8-13 15,4-6 2,20-37-17,-8-7 12,-12-17 9,-16 7-21,-24 7 17,-8-11-17,-20 15 12,-4 12 19,-24 17-31,0 7 0,-12 23 17,0 13-17,-12 4 24,4 23-24,4 10 4,16 6 13,16 1-1,12-7-16,12 3 12,24-13 6,8 3-18,20-19 18,12-21-18,8-6 14,8-21 3,-12-19-16,-4-4 19,-4-13-19,-20-6 8,-17 6 4,-11-3-8,-8 6 7,-8-3 2,-8 30 7,8 7-21,-8 23 3,5 0 17,7 0-20,7 73 14,5-23-8,4 23 15,24 14-21,16 29 14,20 14-1,8 0-13,0 7 13,0 9 2,4 27 8,-4-6-23,-16 6 1,-12 14 26,-8-17-27,-28-34 17,-12-19-17,-32-31 10,-16-19 9,-20-17-19,-4-17 14,-4-29 1,0-24-15,4-14 18,-4-12-18,-24-21 16,8-13 4,4-3-20,20-17 15,8 3-14,25-9 10,7 6 0,28 0 7,4 7-18,15 19 17,13-2-17,4 6 15,12 3 2,20 14-17,-8 3 14,4 0 0,4 7-13,4 9 13,-20-12 3,8 12-17,-4 11 16,0 6 0,-4-3-16,4 10 25,-8 4-25,0-1 0,-5 0 11,-7-9 0,-4 6 11,-8 3-22,-4 0 10,4 1 2,-8-1 8,0-6-20,-8 6 12,0 4 6,-4-10-18,-12-14 18,0 27-18,0 0 13,0 0 1,0 0-14</inkml:trace>
    </iact:actionData>
  </iact:action>
  <iact:action type="add" startTime="57522">
    <iact:property name="dataType"/>
    <iact:actionData xml:id="d13">
      <inkml:trace xmlns:inkml="http://www.w3.org/2003/InkML" xml:id="stk13" contextRef="#ctx0" brushRef="#br0">24742 16682 0,'0'0'10,"0"0"2,0 0 8,-44-140-20,-8 94 18,-4 2-18,4 18 14,-16 6 6,0 23-20,-12 20 10,-4 24 9,4 10-18,12 9 15,20 4-16,16-3 9,20 3 6,28-4 2,20-12-17,20-4 13,24-4 5,12-12-17,-4-11 13,4-13 3,-12 0-17,0-27 17,-12-13-17,-1-13 14,-15-27 11,-52 70-25,0 0 0,0 0 11</inkml:trace>
    </iact:actionData>
  </iact:action>
  <iact:action type="add" startTime="58127">
    <iact:property name="dataType"/>
    <iact:actionData xml:id="d14">
      <inkml:trace xmlns:inkml="http://www.w3.org/2003/InkML" xml:id="stk14" contextRef="#ctx0" brushRef="#br0">25377 16233 0,'0'0'1,"0"0"17,-72-184-18,28 45 21,-8 29-21,12 3 11,0 34-3,16 16 7,8 7-13,4 17 12,8 33 3,4 0-17,4 0 20,8 73-20,16-26 13,0 33 3,24 40-16,16 20 17,4 13 9,4-17-25,-4 11-1,-8-4 9,-8-3 16,-4-13-25,-16-24 16,-8-27-15,-12-26 18,-16-30-19,-12-13 26,-12-7-26,-8-67 1,-44-19 17,76 86-18,0 0 12,0 0 0</inkml:trace>
    </iact:actionData>
  </iact:action>
  <iact:action type="add" startTime="58538">
    <iact:property name="dataType"/>
    <iact:actionData xml:id="d15">
      <inkml:trace xmlns:inkml="http://www.w3.org/2003/InkML" xml:id="stk15" contextRef="#ctx0" brushRef="#br0">25061 16269 0,'0'0'19,"0"0"-19,0 0 8,0 0 5,92-36 5,-52 26-18,20-20 35,20-7-35,12-3 1,4-7 17,0-3-17,-4-23 2,-9 7 7,-19-8 11,-20 11-21,-44 63 20,0 0-20,0 0 19</inkml:trace>
    </iact:actionData>
  </iact:action>
  <iact:action type="add" startTime="58793">
    <iact:property name="dataType"/>
    <iact:actionData xml:id="d16">
      <inkml:trace xmlns:inkml="http://www.w3.org/2003/InkML" xml:id="stk16" contextRef="#ctx0" brushRef="#br0">25760 15507 0,'0'0'21,"0"0"-21,0 0 22,0 0-21,0 0 11,0 0 0,112 93 5,-60-7-16,4 24 16,8 37-17,-8 19 12,-16-6 0,4 0-10,-8-20 12,-16-23 6,-8-37-20,0-27 12,-12-20 3,0-33-15,-16 0 15,4-83 4,0 30-19,8-34 17,4-13-17,0-20 16,12 24 2,8-4-18,4 16 5,4 18 5,0 22 2,-4 34 5,-8 10-1,12 47-16,12 0 21,8 26-21,0 4 22,16-1-22,-8 17 14,0-13-14,-4-6 27,3-18-27,-3-29 7,-12-30 9,-4-21-16,-20-32 17,-4-1-17,-8-26 33,-4 16-33,-16 1 0,8 16 12,8 10 15,8 26-27,4 14 0,0 0 15,4 20-8,12-10 10,16 14-17,8-18 12,12-6 16,-8-16-28,12-14 0,-12-14 12,0-16-5,-20 0 16,-20-10-23,-8 14 7,-32 16 11,-12 10-4,-8 17-14,-8-4 16,-4 34-13,12 6 12,4 34 3,0 9-18,16 24 14,8 17 2,20-21-16,20-2 11,20-5 7,20-9-18,16-13 17,20-7 0,4-30-17,-8-37 13,-16-23-10,-16-13 12,-21-30 5,-15 0-20,-28-7 5,-4 3 13,-8-26-17,-16 29 14,13 5-11,-5 29 8,16 13 3,4 27 3,4 10-18,8 0 18,11 53-18,-3 14 11,16 6 10,0 10-21,-4 7 11,-8 0 5,4-20-16,-12-3 13,-4-17 5,-12-17-17,-4-3 15,-8-20-13,-8-10 11,4-37 2,4 7-16,-4-3 10,12-7 14,-4-13-24,20-14 7,16-39 19,36-8-26,4-5 0,16 12 9,-8-3 6,4 7 4,-20 13-19,8 3 14,-16 27 5,0 14-19,4 32 11,-16 14 6,0 10-17,0 37 31,-16 6-30,-24-53-1,0 0 10,0 0-2</inkml:trace>
    </iact:actionData>
  </iact:action>
  <iact:action type="add" startTime="60435">
    <iact:property name="dataType"/>
    <iact:actionData xml:id="d17">
      <inkml:trace xmlns:inkml="http://www.w3.org/2003/InkML" xml:id="stk17" contextRef="#ctx0" brushRef="#br0">28058 17222 0,'0'0'12,"0"0"-6,0 0 16,0 0-22,0 0 9,0 0 4,104-93 8,-76 63-21,16-7 18,20 0-18,16-3 16,28-3-16,20-4 15,0 11 2,-21-8-17,-11 15 16,-16-1-2,-24 3-11,-16 10 8,-24 4 4,-16 13-15,0 3 24,-56 4-24,12 0 9,-8 16-1,-12 7 14,-8 7-22,-3 9 12,-5 7 6,-4 27-18,12 20 13,8-10 6,36-13-19,12-11 17,20-6-17,12-10 12,24-10 19,12 0-31,12 7 0,-8-4 9,4 14 3,0 9 3,-13 18-15,-7-1 14,-12 0 9,-4-6-22,-12 3-1,-12-14 23,-12 1-23,-12-24 22,-12-36-22,36-7 7,0 0 7,0 0 3</inkml:trace>
    </iact:actionData>
  </iact:action>
  <iact:action type="add" startTime="61082">
    <iact:property name="dataType"/>
    <iact:actionData xml:id="d18">
      <inkml:trace xmlns:inkml="http://www.w3.org/2003/InkML" xml:id="stk18" contextRef="#ctx0" brushRef="#br0">28490 18334 0,'0'0'0,"0"0"16,0 0 9,92-40-25,-12 7 0,4-17 33,7-17-32,9 7-1,16-23 13,-8 10-11,-12-7 10,-52-7 4,-44 87 1,0 0-17,0 0 24</inkml:trace>
    </iact:actionData>
  </iact:action>
  <iact:action type="add" startTime="61280">
    <iact:property name="dataType"/>
    <iact:actionData xml:id="d19">
      <inkml:trace xmlns:inkml="http://www.w3.org/2003/InkML" xml:id="stk19" contextRef="#ctx0" brushRef="#br0">29309 17765 0,'0'0'15,"0"0"-15,0 0 19,0 0-18,0 0 15,0 0 10,84 120-25,-72-80-1,4 3 10,-4 0 2,-12 1 14,12-5-26,-12 1 0,0-13 14,0-10-12,-12-17 13,8 0 5,-8-80-20,12 20 12,0-10-7,12-20 17,4-10-21,12 3 11,-4 4-4,4 10 10,4 33-18,-4 17 12,-8 19 5,-4 14-17,8 37 13,-4 6 7,16 31-20,4 9 14,4 10-10,11 4 10,5-11 1,-12-9-15,0-24 19,-16-10-19,8-26 10,-24-34 1,-8-19 10,-20-27-21,0-31 13,12 94 3,0 0-15,0 0 25</inkml:trace>
    </iact:actionData>
  </iact:action>
  <iact:action type="add" startTime="61833">
    <iact:property name="dataType"/>
    <iact:actionData xml:id="d20">
      <inkml:trace xmlns:inkml="http://www.w3.org/2003/InkML" xml:id="stk20" contextRef="#ctx0" brushRef="#br0">29904 16529 0,'0'0'1,"0"0"10,0 0 19,0 0-30,0 0 1,0 0 18,64 170-18,-32-67 21,20 17-22,20 30 9,4 13 0,4 7 7,-12 13-16,-8-20 16,-8-26-1,-4-30-12,-16-18 8,-32-52 11,-4-37-22,-32 0 12,-36-120-10,72 120 12,0 0 6,0 0-20</inkml:trace>
    </iact:actionData>
  </iact:action>
  <iact:action type="add" startTime="62144">
    <iact:property name="dataType"/>
    <iact:actionData xml:id="d21">
      <inkml:trace xmlns:inkml="http://www.w3.org/2003/InkML" xml:id="stk21" contextRef="#ctx0" brushRef="#br0">29932 17552 0,'0'0'1,"0"0"-1,0 0 19,0 0-19,0 0 12,0 0-4,120-60 13,-52 36-21,4 1 13,20-20 6,-4 19-19,-16-12 19,-16-4-19,-16 10 16,-28 6-15,-12 1 12,0 23-2,0 0 5,0 0-16,-16 67 13,16-41 4,16-2-17,12-8 18,0 11-2,24-20-16,-8-11 11,-4 1 19,12-27-30,-12-3 0,-1-21 8,-15 1 1,-20-10 25,-4 3-34,-12 17 0,-4 3 17,-12 6-17,-7 28 14,-5 2 2,8 14-16,-4 20 32,-4 24-32,-4 26 0,16 16 26,12 11-26,16-17 0,16 0 24,36-7-24,16 3 46,12-19-45,3-27-1,-15-30 0,-16-20 0,-24-50 16,0-33-2,-24-10-14,-32-24 11,28 127 9,0 0-20,0 0 11</inkml:trace>
    </iact:actionData>
  </iact:action>
  <iact:action type="add" startTime="62780">
    <iact:property name="dataType"/>
    <iact:actionData xml:id="d22">
      <inkml:trace xmlns:inkml="http://www.w3.org/2003/InkML" xml:id="stk22" contextRef="#ctx0" brushRef="#br0">30995 16999 0,'0'0'1,"0"0"2,0 0-3,56 146 18,-28-62-18,-4-1 16,0-7 1,-8-19-17,4 0 17,4-17-17,-12-14 24,-8 1-24,4-24 17,-8 1-17,0-4 13,-8 0 3,4-47-16,0 17 22,-4-3-22,-8-4 24,8-16-24,0-4 19,-4-23-19,12-16 17,0-21-17,0-3 11,12 10 9,4 4-20,0-4 12,-4 13 2,12 14 3,-8 16-17,0 14 16,8 16-16,4 21 17,8-4 8,-16 23-25,-20-3 0,0 0 11,0 0 6</inkml:trace>
    </iact:actionData>
  </iact:action>
  <iact:action type="add" startTime="63284">
    <iact:property name="dataType"/>
    <iact:actionData xml:id="d23">
      <inkml:trace xmlns:inkml="http://www.w3.org/2003/InkML" xml:id="stk23" contextRef="#ctx0" brushRef="#br0">31495 17082 0,'0'0'1,"0"0"10,0 0 10,0 0-21,0 0 9,0 0 10,0 0-19,0 0 35,0 0-33,0 0-2,0 0 1,80 10 13,-64 23-7,-4 1 8,16 2 1,-4 11-16,-4-1 17,4-16-17,4 0 16,-4-20 1,-8-10-16,-4 0 17,-12 0-18,12-50 13,-8 14 6,8-1-19,16-23 13,-5-23 1,5-7-14,12-3 15,-12 9 1,0 21-16,-16 13 24,12 20-24,-20 27 7,-4 3 14,0 0-21,-4 70 21,-8-33-21,12 19 6,4-3 6,8 11 5,16-8-17,-4-6 16,4-6 1,4-18-16,8-19 16,8-14-17,4-16 16,-8-14-4,-4-13 3,-8-10-14,-8-3 19,-16 10-20,-16 6 20,-8 14-20,0 23 9,-16 7 9,4 3-18,-4 40 16,4 9-6,4 11-7,12-6 9,28 6 9,8 13-21,4-33 10,24-13 8,-8-17-18,4-34 13,-8-9 10,-8-14-20,-4 1-3,-4 2 12,4 11-4,-16-4 15,0 24-23,0 13 10,-8 0 12,4 0-22,-4 0 20,20 80-20,4-33 8,4-1 4,8 1 8,12-24-20,-12-16 10,-1-7 20,1-23-30,-12-27 0,-4-7 8,-8-23 2,0 0 10,-8-20-20,-16-23 11,-4-17 8,0 0-19,-8 0 16,-4-6-16,8 6 16,-8 30 1,0 40-17,5 33 12,7 37 5,0 24-17,12 9 14,12 50 4,15 44-18,17 9 18,8 8-18,0-11 15,0 3-5,4-9 4,-20-20-14,-16-28 21,-8-45-21,-24-28 11,-16-6 6,-36-79-17,-8 9 17,72 70 0,0 0-17,0 0 18</inkml:trace>
    </iact:actionData>
  </iact:action>
  <iact:action type="add" startTime="64534">
    <iact:property name="dataType"/>
    <iact:actionData xml:id="d24">
      <inkml:trace xmlns:inkml="http://www.w3.org/2003/InkML" xml:id="stk24" contextRef="#ctx0" brushRef="#br0">32802 16386 0,'0'0'21,"0"0"-21,0 0 8,0 0 6,111 10 24,-59-14-38,12-19 0,4 3 1,-12-10 8,12 4 9,-28-1-18,0-6 12,-12 23 4,-4-4-15,-16 4 14,0 14 3,-4 12-18,4-6 12,-8 14 19,-12-11-31,4 0 0,8 11 18,-4-14-18,4-4 7,0 1 26,-12 6-32,-4-6-1,4 0 18,-4-4-17,-8 4 6,8-1 6,4 11 10,8-4-23,8 10 11,8-3 6,16 7-17,4-4 14,28 4-11,12 0 7,8-17 2,0 6 5,-12-2-17,-16 2 16,-20-12 0,-12 19-16,-16-10 18,-4 4-18,-12 16 11,0 14 11,8-14-22,-8 17 12,-4 10 5,4-10-16,8 0 11,-20 0 8,0 3-20,-20-13 11,-60-30 15,104-10-26,0 0 0,0 0 12</inkml:trace>
    </iact:actionData>
  </iact:action>
  <iact:action type="add" startTime="65826">
    <iact:property name="dataType"/>
    <iact:actionData xml:id="d25">
      <inkml:trace xmlns:inkml="http://www.w3.org/2003/InkML" xml:id="stk25" contextRef="#ctx0" brushRef="#br0">28466 17968 0,'0'0'0,"0"0"0,0 0 0,-108 10 0,64-3 0,-8 3 0,8-4 0,-12-6 0,-24-3 0,-12 6 0,-16 4 0,9-4 0,-29 1 0,-36 19 0,-12-3 0,-4 0 0,-44 0 0,9 3 0,-13-13 0,-16-3 0,0-7 0,-15 0 0,7 0 0,-20 6 0,12-6 0,-31 10 0,-5 10 0,-12-3 0,4 3 0,9-3 0,3 3 0,4-7 0,-7-3 0,-1 3 0,-4 4 0,17-10 0,-25-4 0,24 14 0,-24-4 0,13-10 0,-1-3 0,48 4 0,-20-8 0,29-9 0,-9-7 0,8 3 0,-4-26 0,13 13 0,-25-7 0,0 7 0,-12 4 0,-3 9 0,-1 4 0,20 9 0,8 1 0,-15 3 0,19 3 0,-32 7 0,32-3 0,-15-14 0,23 14 0,-36-4 0,12-6 0,-27 13 0,11-7 0,0 14 0,1 3 0,-25 0 0,0 7 0,-12-1 0,9 4 0,7 10 0,-8-13 0,1-4 0,-21 11 0,24-8 0,-15-2 0,39-1 0,-24 0 0,12 4 0,-23 6 0,-1-6 0,8 3 0,17 3 0,-13-3 0,0 13 0,20-6 0,-11 10 0,27-21 0,20 14 0,8-20 0,17-10 0,-13-13 0,36 10 0,12-4 0,8-13 0,13-13 0,7-4 0,-12-16 0,8 9 0,20-19 0,28 10 0,-28-17 0,0 0 0,21-10 0,15-17 0,-8-3 0,16-20 0,-4 4 0,12-4 0,8-20 0,8-3 0,0-17 0,4 3 0,-8 4 0,8-17 0,9-16 0,-1-1 0,28-3 0,-12 0 0,12 7 0,-8 3 0,4-13 0,-20 33 0,24 10 0,-12 27 0,12 7 0,-8 9 0,16 20 0,-4 27 0,0 21 0,8 19 0,-8 10 0,-4 39 0,4-15 0,8 12 0,4 1 0,0 13 0,-4 43 0,-12 34 0,-12 16 0,12 4 0,0 16 0,0 0 0,0-16 0,0-41 0,8-26 0,12-33 0,8-24 0,8-23 0,4 0 0,4-83 0,20 13 0,0-37 0,8-63 0,-4-13 0,4-33 0,-4-4 0,12 0 0,-12 20 0,-8 14 0,16 52 0,4 25 0,-24 55 0,16 31 0,8 40 0,4 29 0,12 28 0,0 25 0,-1 28 0,21 16 0,12-3 0,4-3 0,4-1 0,-8-6 0,-4-27 0,4-13 0,12-23 0,-112-67 0,0 0 0,0 0 0</inkml:trace>
    </iact:actionData>
  </iact:action>
  <iact:action type="add" startTime="67553">
    <iact:property name="dataType"/>
    <iact:actionData xml:id="d26">
      <inkml:trace xmlns:inkml="http://www.w3.org/2003/InkML" xml:id="stk26" contextRef="#ctx0" brushRef="#br0">4050 13238 0,'24'-23'18,"-24"23"0,0 0-18,0 0 10,112 137 12,-56-41-22,12 11 14,0 3 4,-1 23-18,-15 0 10,12-23 2,-12-3-10,-8-21 18,12-26-19,-20 7 13,8-24 2,8 4-16,-8-11 15,-4-12 3,-16-18-17,0 1 17,-8-20-18,-32-37 10,-8 6 6,24 44-16,0 0 17,0 0-2</inkml:trace>
    </iact:actionData>
  </iact:action>
  <iact:action type="add" startTime="67918">
    <iact:property name="dataType"/>
    <iact:actionData xml:id="d27">
      <inkml:trace xmlns:inkml="http://www.w3.org/2003/InkML" xml:id="stk27" contextRef="#ctx0" brushRef="#br0">4414 13771 0,'0'0'0,"0"0"0,0 0 10,0 0 12,-84-126-20,60 79 8,-12 4 3,16-17 5,8-7-18,12-13 17,16-13-17,8 10 14,16-1-11,4 18 11,20-4-1,-9 23 3,13 4-15,28 23 19,24 7-20,16 39 19,0 11-19,0 16 14,12 24 4,-1 13-18,-15 30 16,-36-10-16,-32 13 12,-32-3 10,-24-10-22,-20 13 5,-28-10 7,-16-13 5,-8-13-16,-4-17 14,-16-7 4,-19-3-19,-5-10 13,4-10 7,16 3-19,8-20 3,32-19 5,16-21 11,16-20-19,16-16 20,4 10-21,12-4 20,-16 47-20,0 0 21,0 0-21</inkml:trace>
    </iact:actionData>
  </iact:action>
  <iact:action type="add" startTime="68619">
    <iact:property name="dataType"/>
    <iact:actionData xml:id="d28">
      <inkml:trace xmlns:inkml="http://www.w3.org/2003/InkML" xml:id="stk28" contextRef="#ctx0" brushRef="#br0">6232 13198 0,'0'0'1,"0"0"18,0 0-19,0 0 11,0 0 10,0 0-21,0 0 9,0 0 21,44 124-30,-28-81 0,12 20 15,12-13 4,8 3-18,7-6 14,1 3-15,-4-7 15,-20 14-13,-8-17 11,0-3 1,-8-17 7,-12-7-21,-8 3 2,-12-16 13,-12-59-6,28 59 11,0 0-20,0 0 21</inkml:trace>
    </iact:actionData>
  </iact:action>
  <iact:action type="add" startTime="68960">
    <iact:property name="dataType"/>
    <iact:actionData xml:id="d29">
      <inkml:trace xmlns:inkml="http://www.w3.org/2003/InkML" xml:id="stk29" contextRef="#ctx0" brushRef="#br0">6168 13092 0,'0'0'18,"0"0"-17,0 0 10,0 0 14,0 0-25,0 0 15,0 0-15,0 0 13,-16-100 3,8 83-16,8-3 16,-4-3 2,8 0-18,4-4 25,4 7-25,4-3 0,0 9 24,8 11-24,-4 3 13,0 0 4,-4 40-17,-4-30 7,-12 13 11,4-3-18,-4-20 12,0 0 4,0 0 10</inkml:trace>
    </iact:actionData>
  </iact:action>
  <iact:action type="add" startTime="69401">
    <iact:property name="dataType"/>
    <iact:actionData xml:id="d30">
      <inkml:trace xmlns:inkml="http://www.w3.org/2003/InkML" xml:id="stk30" contextRef="#ctx0" brushRef="#br0">7043 13308 0,'0'0'19,"0"0"-19,0 0 9,0 0 13,0 0-22,0 0 8,0 0 13,92 4-21,-76-18 11,16 1 15,4-30-26,-8-7 7,0-14 12,-4 18-19,-8-4 14,0 7 4,-8 6-16,-8 0-2,-12 24 13,-12 3 1,-4 10 7,0 3-21,-12 17 2,0 14 22,-12-8-24,4 21 31,0-4-31,-8 7 1,12 3 9,8 17 11,4 14-21,12-11 3,32-7 7,0-9 6,28-14 1,16-6-17,24-20 15,-12-7-13,12 10 13,0-20 3,16-20-18,0 0 11,11-14 7,-15-2-18,-20-4 13,-12-7 4,-28-6-17,-16-7 18,-16 60-18,0 0 14,0 0 3</inkml:trace>
    </iact:actionData>
  </iact:action>
  <iact:action type="add" startTime="70049">
    <iact:property name="dataType"/>
    <iact:actionData xml:id="d31">
      <inkml:trace xmlns:inkml="http://www.w3.org/2003/InkML" xml:id="stk31" contextRef="#ctx0" brushRef="#br0">7678 11919 0,'0'0'9,"0"0"3,0 0 10,0 0-22,0 0 8,0 0 16,0 0-23,0 0 9,92 154 20,-48-55-30,8 21 0,16-3 15,4 6-15,16 7 21,-16-3-21,8-14 10,-24-23 4,-4-7 3,-8-16-17,-8-21 18,-20-19-18,-4-10 15,-12-17 2,0 0-17,0 0 17,0 0-16</inkml:trace>
    </iact:actionData>
  </iact:action>
  <iact:action type="add" startTime="70398">
    <iact:property name="dataType"/>
    <iact:actionData xml:id="d32">
      <inkml:trace xmlns:inkml="http://www.w3.org/2003/InkML" xml:id="stk32" contextRef="#ctx0" brushRef="#br0">7662 12812 0,'0'0'0,"0"0"0,0 0 25,0 0-24,0 0 15,0 0-16,0 0 28,0 0-28,0 0 0,112-100 11,-44 47 3,36-1 8,4-9-21,0 7 8,-24 12-7,-4-6 12,-24 0 5,-56 50-19,0 0 10,0 0 5</inkml:trace>
    </iact:actionData>
  </iact:action>
  <iact:action type="add" startTime="70735">
    <iact:property name="dataType"/>
    <iact:actionData xml:id="d33">
      <inkml:trace xmlns:inkml="http://www.w3.org/2003/InkML" xml:id="stk33" contextRef="#ctx0" brushRef="#br0">9337 12299 0,'0'0'1,"0"0"21,72 97-22,-20-27 14,3 10 7,9 33-21,-24 3 19,-4 14-19,-32-13 10,-16 9 19,-16 11-28,-28 6-1,-11-13 23,-13-10-23,0 7 14,-16 6-13,-36 3 16,-20-9-4,-8 16-13,-40 7 18,-3-17-18,-13 14 22,-40 3-22,0-7 18,-27-10-17,3-20 13,-4-16 5,0 10-19,-19-18 15,-1-5-15,0-18 18,21-39-14,-5-14 6,28-26 4,0-30 1,21-24-15,-5-40 14,16-2 3,36-15-17,-8-9 19,25-27-19,15-16 22,20-7-22,12-4 10,52-16 9,12 23-19,36-10 21,20-20-21,20 17 17,24-7-17,16-10 16,20 11 1,32-8-17,36 4 14,24 13 5,12-6-19,23 6 17,25 46-17,12-5 10,36 5 8,19 14-18,21 24 14,12 23 8,3 13-21,37 13 16,28 14-16,-21 26 7,9 24 6,-32 19 1,-9 18-15,-3 22 13,-24 18 35,-5 15-47,-47 11-1,-32 24 0,-12 19 1,-41 17 6,-27 10 11,-40 16-18,-40 7 24,-52 4-24,-44 13 28,-40 16-28,-44 1 0,-20-11 20,-3 4-20,-9-24 14,-20-19-3,-16-4 5,-20 0-16,-40-16 28,-19-27-28,-77 0 1,336-140 8,0 0 2,0 0 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definitions>
  <iact:action type="add" startTime="4916">
    <iact:property name="dataType"/>
    <iact:actionData xml:id="d0">
      <inkml:trace xmlns:inkml="http://www.w3.org/2003/InkML" xml:id="stk0" contextRef="#ctx0" brushRef="#br0">26907 6847 0,'120'166'19,"-120"-166"-1,0 0-18,44 150 21,-12-23-21,4 3 12,-8-11-3,-12-22-2,4 0 18,-4 9-25,-4 7 18,-8-13-17,-4-6 31,0-4-32,-12-10 0,-4 3 13,0 17-12,-8-10 15,-4-20-13,-12-10 10,0 6 3,12-26-16,-12-7 21,0 1-21,12-14 13,-8-10 0,16-4 8,-4 1-21,8 0 17,0-14-17,4 7 9,4-7 12,4 7-21,4 0 26,0 0-26,0-6 1,0 12 12,44 1-4,-32 10 11,16-4-20,-4 10 16,16 4-16,-12 20 17,12-11 0,-12 28-17,12-1 12,-12 20 14,0 44-26,8 13 0,-8 3 11,-12 23 6,-4 34-5,-8 3-12,-16 27 13,-4 13 10,-8 4-23,-8 23 3,-8 9 12,4 4-2,8 1-10,12-8 10,24-23-4,12 7 8,28-17-17,8 7 15,0-10 0,16-47-15,8 7 16,12-30 3,16-27-19,8-20 17,-8-16-17,3-4 13,1-23 5,8-54-18,0-12 14,-28-48 2,-92 34-16,0 0 24,0 0-21</inkml:trace>
    </iact:actionData>
  </iact:action>
  <iact:action type="add" startTime="6197">
    <iact:property name="dataType"/>
    <iact:actionData xml:id="d1">
      <inkml:trace xmlns:inkml="http://www.w3.org/2003/InkML" xml:id="stk1" contextRef="#ctx0" brushRef="#br0">27111 6800 0,'0'0'8,"0"0"3,0 0 8,0 0-19,0 0 20,0 0-19,0 0 18,0 0-19,-92-20 13,76-3-8,4-21 23,12 11-27,-4-20 15,8 16-16,8-6 15,4 10-15,12-7 20,8 6-20,-4-2 15,4 6 4,8 0-19,-4-10 28,4 6-27,-8 8-1,8 6 8,4 10 0,-4 10 6,-4 7 3,12 9-17,0 1 22,-20-1-22,8 11 23,-24 3-23,-16-30 11,0 0-9,0 0 21</inkml:trace>
    </iact:actionData>
  </iact:action>
  <iact:action type="add" startTime="6768">
    <iact:property name="dataType"/>
    <iact:actionData xml:id="d2">
      <inkml:trace xmlns:inkml="http://www.w3.org/2003/InkML" xml:id="stk2" contextRef="#ctx0" brushRef="#br0">27906 7086 0,'0'0'1,"0"0"-1,0 0 16,0 0-16,0 0 22,0 0-22,0 0 24,0 0-24,100-33 0,-24 7 17,4-4-9,0-14 12,-8-2-19,-4-8 27,-12 1-28,-16-7 0,-12 3 15,-20 14-12,-20 3 9,-28 24 4,0 6-16,-12 20 23,-4 20-23,0 29 12,-20 18 9,4 13-21,-8 13 19,12 11-19,12 12 9,16-3-1,16-9 22,32-21-30,8-17 0,36-29 18,8-10-18,16-31 16,8-6 9,0-30-25,4-30 0,-4-56 15,20-14-10,-104 130 18,0 0-23,0 0 11</inkml:trace>
    </iact:actionData>
  </iact:action>
  <iact:action type="add" startTime="7249">
    <iact:property name="dataType"/>
    <iact:actionData xml:id="d3">
      <inkml:trace xmlns:inkml="http://www.w3.org/2003/InkML" xml:id="stk3" contextRef="#ctx0" brushRef="#br0">29029 6464 0,'0'0'1,"0"0"22,0 0-23,36 93 12,-44-10-1,-4 34 9,-28 16-20,-4-10 24,-8 10-23,-4-13 2,1 0 9,3-30 7,12-23-19,8-27 13,8-34 7,20-6-19,-4-50 1,8-26 11,8-24-2,0-7 11,20-3-22,8 21 17,4 12-17,0 24 14,3 16 5,-7 24-19,8 19 13,-4 24 2,16 17-15,8 13 8,-8 16 13,8 11-21,-8-4 18,-12 1-18,-4-11 12,-4-16 2,-8-14 2,0-27-16,-16-16 17,-12 0-17,0 0 16,0 0 1,0 0-17</inkml:trace>
    </iact:actionData>
  </iact:action>
  <iact:action type="add" startTime="7728">
    <iact:property name="dataType"/>
    <iact:actionData xml:id="d4">
      <inkml:trace xmlns:inkml="http://www.w3.org/2003/InkML" xml:id="stk4" contextRef="#ctx0" brushRef="#br0">29473 6547 0,'0'0'0,"0"0"5,0 0 21,0 0-24,0 0-2,16 103 17,8-13-11,4 23 4,0 11 21,8 12-31,-8 31 0,0-1 16,0-6-16,-12 7 17,8-27-1,-12-27-16,-12-33 16,0-17-16,0-53 17,0-10-1,-16-93-16,-8-21 10,-4-19 21,-12-27-31,-12-49 1,-4-8 7,4-9 6,8 9-4,4 14 6,12 36-16,16 31 21,16 16-20,20 20 20,16 23-21,12 14 10,32 20 10,-4 19-19,28 14 5,-9 34 7,-7 19 6,-12 30-19,-28 37 20,-20 27-20,-24-4 10,-20 10 10,-16-6-20,0-24 17,-20 0-17,-8-16 16,-16-30-5,72-67 4,0 0-15,0 0 22</inkml:trace>
    </iact:actionData>
  </iact:action>
  <iact:action type="add" startTime="9879">
    <iact:property name="dataType"/>
    <iact:actionData xml:id="d5">
      <inkml:trace xmlns:inkml="http://www.w3.org/2003/InkML" xml:id="stk5" contextRef="#ctx0" brushRef="#br0">28018 13561 0,'0'0'9,"0"0"10,-16 94-19,4 29 15,8 13 4,-8 14-18,4-23 16,8-1-16,12 1 10,24-37 0,-8-17 6,4-29-17,8-34 22,8-17-22,4-36 9,-4-41 13,4-32-22,0-11 8,-20-9 6,-8-24-11,-8-3 11,4 9 2,-20 41-16,4 26 17,-4 28 1,-4 42-17,-8 17 15,0 0-16,8 90 9,8-17 14,-4 30-23,24 24 10,-4-1 11,20-9-21,12-14 22,4-29-22,12-21 2,-4-30 26,-1-30-28,-19-29 10,8-21-7,-24-26 6,-4-20 6,-16-4-1,0-6 2,-20 16-16,0 17 17,-4 20-17,8 30 16,4 30-14,-8 0 13,-4 0 3,20 94-18,4-4 15,4 3 1,-8 23-16,20-22 14,-12-8-4,-4-9 27,12-20-37,-12-24 0,4-33 0,-16 0 11,4-50 9,0-3-20,16-24 6,-16-26 17,24-27-23,8 20 20,20-3-20,-12 36 19,0 34-18,0 36 14,-12 14-15,-16 23 24,0 33-24,4 30 16,-4 7-16,0 13 22,0-9-21,4-14 11,0-24 2,8-36 2,8-6-16,-32-24 14,0 0-13,0 0 22</inkml:trace>
    </iact:actionData>
  </iact:action>
  <iact:action type="add" startTime="10840">
    <iact:property name="dataType"/>
    <iact:actionData xml:id="d6">
      <inkml:trace xmlns:inkml="http://www.w3.org/2003/InkML" xml:id="stk6" contextRef="#ctx0" brushRef="#br0">29836 13625 0,'0'0'16,"0"0"-16,0 0 17,0 0 6,0 0-21,96 3-2,-52-20 10,16-26 6,20-14-5,4-26 13,-16-10-23,-12 13-1,-16 23 22,-28 7-22,-24 30 10,-32 14-2,-20 26 12,-4 23-20,0 17 14,-12 23 4,16 17-18,8 3 8,12 11 12,20-18-20,12 17 12,24-23 4,12-6-16,16-28 16,20-16 2,16-23-18,20-34 12,8-19 7,8-38-19,8-36 19,0-13-18,0-3 8,-8 12 12,-17 21-21,-15-3 19,-16 22-19,-24 28 7,-24 12 16,-16 34-23,0 0 7,-40 67 14,0-4-21,-4 37 35,-32 13-35,-8 37 0,-7-3 4,19 3 14,-8-30-17,16-27 16,8-40-17,16-30 16,16-36 0,8-27-16,16-30 15,0-20 4,16-33-19,8 3 18,12 10-18,8 20 9,0 40 9,12 20-17,8 30 8,12 37 15,-4 30-24,7 26 10,-7 17 5,4 0-15,-8 3 16,-4-30 2,-8-9-18,12-38 13,-8-23 3,-8-49-16,4-34 17,-56 70-17,0 0 16,0 0 2,188-290-18,-180-20 12,-4 51 8,4 52-20,-4 51 9,-16 69 13,-4 44-22,4 39 19,0 4-18,12 100 21,0 27-22,20 33 19,-4 33-19,0 20 13,12 0-13,-4-13 13,-8-13 2,8 6 3,-8-40-18,-4-46 30,0-34-30,-20-37 1,4-36 11,-24-66-9,0-41 17,-12-36-20,-12-27 16,0-36-15,0-11 12,12-16 12,12 7-25,24-1 3,8 31 17,20 12-20,16 24 12,24 27 10,4 30-22,4 36 9,8 51 16,-13 16-25,-11 26 9,-4 44 5,-12 44-14,-24 19 13,-4 20 5,-36-16-18,-16 29 16,-20 1-14,-20-21 14,-27-29-5,11-17 11,-12-50-22,108-50 0,0 0 30,0 0-30</inkml:trace>
    </iact:actionData>
  </iact:action>
  <iact:action type="add" startTime="12869">
    <iact:property name="dataType"/>
    <iact:actionData xml:id="d7">
      <inkml:trace xmlns:inkml="http://www.w3.org/2003/InkML" xml:id="stk7" contextRef="#ctx0" brushRef="#br0">30376 7057 0,'0'0'22,"0"0"-22,0 0 16,0 0-16,80 23 14,-52-10 8,12-10-22,12 4 19,4 0-19,36-7 31,20-7-30,7-3 5,13-20-6,8-6 17,20-4-17,0 6 12,-4-19 5,27 0-17,-7-1 15,-28-6 0,4 7-15,-4 7 16,-12 9 1,-8 0-17,-40 24 25,-1-4-25,-15 4 3,-8 13 8,-8 7 11,-28-7-22,-4 6 22,-24 11-22,0 0 30,-52-7-30,-4 13 1,56-23 18,0 0-19,0 0 9</inkml:trace>
    </iact:actionData>
  </iact:action>
  <iact:action type="add" startTime="13369">
    <iact:property name="dataType"/>
    <iact:actionData xml:id="d8">
      <inkml:trace xmlns:inkml="http://www.w3.org/2003/InkML" xml:id="stk8" contextRef="#ctx0" brushRef="#br0">32290 6387 0,'0'0'21,"0"0"-21,120 30 16,-20-13-16,-4 13 18,8-24 0,0 8-18,3 2 9,1-2 12,-8-4-21,-20-4 20,-16 11-20,-32-7 8,-8 17 28,-24-4-36,-28 10 1,4 17 0,-32 17 19,-12 16-20,-40 7 16,-24 23-14,132-113 16,0 0-16,0 0 11</inkml:trace>
    </iact:actionData>
  </iact:action>
  <iact:action type="add" startTime="14679">
    <iact:property name="dataType"/>
    <iact:actionData xml:id="d9">
      <inkml:trace xmlns:inkml="http://www.w3.org/2003/InkML" xml:id="stk9" contextRef="#ctx0" brushRef="#br0">31739 11133 0,'96'-10'29,"-96"10"-28,0 0 20,0 0-21,79-10 7,-15-6 13,4 9-20,0-3 16,16-13-2,24 13-14,16-7 9,4-6 24,-4 9-20,0-9 11,11 10-24,9-17 0,-16 13 0,-8-6 0,-12 10 5,-12-4 11,-16-3 3,-12 10-19,-20 3 28,-20 7-27,0 0-1,-24 0 41,-4 0-40,0-6-1,-72-8 0,20 14 13,52 0-4,0 0-6,0 0 7</inkml:trace>
    </iact:actionData>
  </iact:action>
  <iact:action type="add" startTime="15174">
    <iact:property name="dataType"/>
    <iact:actionData xml:id="d10">
      <inkml:trace xmlns:inkml="http://www.w3.org/2003/InkML" xml:id="stk10" contextRef="#ctx0" brushRef="#br0">33157 10424 0,'0'0'0,"0"0"12,0 0 8,120 70-20,-64-47 22,4 0-22,-16 4 11,12-4 0,-12 14 8,-4-7-19,-16-3 10,-12 3 6,-16 6-16,-20 8 16,-28 9-11,-32 10 13,-20 7-18,-4 3 9,-12 7 7,-16-6 1,136-74-17,0 0 18,0 0-18</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definitions>
  <iact:action type="add" startTime="5127">
    <iact:property name="dataType"/>
    <iact:actionData xml:id="d0">
      <inkml:trace xmlns:inkml="http://www.w3.org/2003/InkML" xml:id="stk0" contextRef="#ctx0" brushRef="#br0">1109 4302 0,'0'0'15,"0"0"3,-160-123-18,76 10 20,8-27-19,20 13 15,24-9-16,8 2 11,12-2-3,28-7 5,24 9 8,16 18-21,32-21 16,24 4-16,12 13 17,24 0-3,35 7-14,9 3 17,0 3 0,32 21-16,-8 12 16,15 31-17,13 20 19,-20 3-19,12 3 16,-1 17-8,13 0 12,4 7-20,-8-4 17,-12 24-17,-17-10 18,37 6-17,-20 10 15,0 7-13,-5 20 8,-11-7 2,12 31-4,-20 26 18,4 3-27,-13 7 0,-23 0 11,-36 23 1,8 0 0,-4 7 5,-20-7-17,-28 17 16,-17 0-15,-23-20 14,-8 3 8,-20-6-23,-24 2 14,-16-2-14,-20-27 15,-20 0-3,-20 0-9,-19-10 12,-17 0-13,0 0 11,-40-34 3,-12-3 0,-4-6-16,-8-4 22,-27-13-21,7 4 7,-8-14 13,-4-7-21,0-3 7,-15-3 6,-17-11 4,16-6-17,-24 0 17,29-6-17,-9-11 16,0-3 0,0 10-16,-8-10 16,21 10-14,7-13 12,-4-11 1,-4 8 2,-8-18-17,5-9 17,19 0-17,-8 3 24,16-10-24,12-7 3,-23 7 15,31 0-6,20 4-12,16-11 24,20-16-24,8-7 10,12-7 3,48 7 2,4-13-15,24-27 15,16 130 3,0 0-18,0 0 17</inkml:trace>
    </iact:actionData>
  </iact:action>
  <iact:action type="add" startTime="13981">
    <iact:property name="dataType"/>
    <iact:actionData xml:id="d1">
      <inkml:trace xmlns:inkml="http://www.w3.org/2003/InkML" xml:id="stk1" contextRef="#ctx0" brushRef="#br0">22204 5681 0,'0'0'20,"0"0"-20,148 60 21,-40-17-21,16 20 9,11-16 14,-3 3-22,-8-3 10,24 19 4,16-12-15,-8 22 16,-8-3-12,27-6 9,5 3 3,16-3-16,12-14 17,4-10-7,7-6 6,9-10-16,4-17 20,32-14-20,-16-12 23,7-8-22,-15-26 19,20-10-20,-20-6 5,15-34 3,-23-3 9,-28-7-3,-16-14-14,-13-2 17,-27-7 2,-28-21-19,-28 11 3,-20-7 8,-20-16 9,-16 6-20,-32-3 15,-20 19-12,-32-22 27,-20 3-30,-16 23 0,-28 7 26,-4-1-26,-19 14 18,-29 1-18,-8 19 14,8 6 2,-28 1-16,-8 10 21,1 10-21,-9 6 14,-16 14-10,16 13 5,-28 10 4,5 6 8,-57 4-21,32 10 12,-23 4 3,23 12-15,-16 4 15,4 10 9,1-3-24,7 20 1,4 3 20,0 10-20,17 3 11,-5 23 5,24 14-17,20 10 15,20-6 6,25-1-21,31 3 16,20 1-16,20 3 20,4 10-20,24 0 23,28 0-23,12 0 5,16 16 8,16 17-8,12 1 17,12-11-22,28 0 20,24 10-20,20-9 13,24-25 21,7 8-34,33 10 0,4-24 5,8 13 4,12-42 4,19-1 8,9-6-21,-228-67 2,0 0 40,0 0-42</inkml:trace>
    </iact:actionData>
  </iact:action>
  <iact:action type="add" startTime="15647">
    <iact:property name="dataType"/>
    <iact:actionData xml:id="d2">
      <inkml:trace xmlns:inkml="http://www.w3.org/2003/InkML" xml:id="stk2" contextRef="#ctx0" brushRef="#br0">24969 7183 0,'0'0'8,"0"0"0,0 0 4,0 0 8,-24 123-20,20-83 12,8 4 5,4-1-17,8-3 13,-8 10 6,8 3-19,12 0 18,0 4-17,-4 13 6,8-10 25,8 10-32,0-14 0,0-29 12,0 0-6,16-27 10,0-24 4,-8-6-20,-4-23 5,-4-20 4,-12 10 3,-4-11 4,-8-9-1,-4 3-15,-8 4 21,4 22-20,-16 4 17,4 20-18,-8 30 9,-4 0 2,16 0 21,-12 74-32,16-34 1,4 3 2,16 10 9,-4-16 4,16-1 2,4 1-18,4-4 15,7-13-15,5-16 15,0-4 2,8-4-17,-8-9 11,0-10 13,-16 6-24,-40 17 0,0 0 25,0 0-25</inkml:trace>
    </iact:actionData>
  </iact:action>
  <iact:action type="add" startTime="16296">
    <iact:property name="dataType"/>
    <iact:actionData xml:id="d3">
      <inkml:trace xmlns:inkml="http://www.w3.org/2003/InkML" xml:id="stk3" contextRef="#ctx0" brushRef="#br0">25992 7096 0,'0'0'16,"0"0"-15,0 0 18,0 0-19,56 114 16,-32-44 0,4 13-16,0-6 21,8 6-21,-8-17 10,-8-6 5,0-13 2,-12 6-17,4-26 15,-4-4-14,-16-23 14,-4 0 1,8-56-16,-8-1 9,-4 14 13,4-11-22,0-19 29,8-10-29,4-10 0,0 13 8,12 0 0,-8 3 8,20 34 2,-8 20-17,8 13 10,-4 26 14,16-2-25,-12 22 1,8-6 25,8 23-26,4 7 8,4 17 13,-4 0-21,-4 6 16,-12-10-16,12 0 15,0-13 1,-4-13-16,-4-10 13,-5-1 2,9-26-14,-8-10 11,0-10 5,8-26-17,-36 36 16,0 0-15,0 0 15</inkml:trace>
    </iact:actionData>
  </iact:action>
  <iact:action type="add" startTime="16933">
    <iact:property name="dataType"/>
    <iact:actionData xml:id="d4">
      <inkml:trace xmlns:inkml="http://www.w3.org/2003/InkML" xml:id="stk4" contextRef="#ctx0" brushRef="#br0">26724 6584 0,'0'0'0,"0"0"29,0 0-29,0 0 0,24 96 11,-8-36 29,19 40-39,9 13 0,32 14-1,-4 16 19,0 7-18,4-17 12,-8-16-10,-16-14 11,0-26 0,-20-11 5,-8-22-19,-8-31 3,-12-13 10,-4 0 8,0 0-21,0 0 7</inkml:trace>
    </iact:actionData>
  </iact:action>
  <iact:action type="add" startTime="17237">
    <iact:property name="dataType"/>
    <iact:actionData xml:id="d5">
      <inkml:trace xmlns:inkml="http://www.w3.org/2003/InkML" xml:id="stk5" contextRef="#ctx0" brushRef="#br0">27411 6547 0,'0'0'9,"0"0"-3,0 0 16,0 0-22,-32 143 8,-8-26 8,-12-4 8,0 4-24,-4-31 0,-12-3 9,12-19 12,-8-4-21,24-27 11,12-10 8,28-23-19,52-13 25,8-10-25,32 3 20,0-4-20,20 21 12,8 3 13,0 17-25,-12 9 0,-4 18 14,-33 6 6,-3-4-20,-16 7 3,4-16 14,-16-17-3,0 3-14,0-6 16,4-4 2,-8-19-18,-16-14 18,-12-20-18,-8 40 16,0 0-15,0 0 14</inkml:trace>
    </iact:actionData>
  </iact:action>
  <iact:action type="add" startTime="17755">
    <iact:property name="dataType"/>
    <iact:actionData xml:id="d6">
      <inkml:trace xmlns:inkml="http://www.w3.org/2003/InkML" xml:id="stk6" contextRef="#ctx0" brushRef="#br0">27882 6967 0,'0'0'0,"0"0"17,0 0-16,0 0 7,120 93 23,-64-40-30,-4 17-1,4 13 14,-4 7 5,-8-13-19,8 3 14,-12-27-10,-4-13 9,-16-10 6,4-23-19,-20-7 19,-4 0-19,-16-54 11,-8 11 6,4-23-16,-16-18 22,8-22-23,0-21 15,4 7-15,12-3 21,8 13-21,16 23 29,12 14-29,4 20 0,4 20 16,8 23 1,0 13-17,0 37 17,16 13-16,8 37 15,4 13-14,0 7 13,-12-10 1,7 10-14,-11-10 8,-4 0 6,0-30-2,-4-10-14,-16-24 26,-4-22-25,0-14-1,-20-63 13,0-21-3,-4 84 6,0 0-16,0 0 10</inkml:trace>
    </iact:actionData>
  </iact:action>
  <iact:action type="add" startTime="18300">
    <iact:property name="dataType"/>
    <iact:actionData xml:id="d7">
      <inkml:trace xmlns:inkml="http://www.w3.org/2003/InkML" xml:id="stk7" contextRef="#ctx0" brushRef="#br0">29045 6890 0,'0'0'0,"0"0"0,0 0 16,48 87 3,-4-37-19,-4-7 11,12-3 9,4-10-20,12-7 17,-16-23-17,0-17 12,-8-26 15,-4 3-27,-12-13 0,-16-14 12,-24-9 13,-4-11-25,-24 0 10,-4 8-6,-8 19 19,-12 20-23,4 16 6,-4 34 7,-4 20 4,4 30-16,20 17 14,8 13 3,20 3-18,16 10 22,12-19-22,16-25 9,24-2 9,8-14-17,4-16 11,-8-30-9,-56 3 16,0 0-19,0 0 12</inkml:trace>
    </iact:actionData>
  </iact:action>
  <iact:action type="add" startTime="18776">
    <iact:property name="dataType"/>
    <iact:actionData xml:id="d8">
      <inkml:trace xmlns:inkml="http://www.w3.org/2003/InkML" xml:id="stk8" contextRef="#ctx0" brushRef="#br0">29653 6540 0,'0'0'5,"0"0"11,0 0 8,76 94-24,-36-35 0,12 5 10,-9-11 7,9-3 10,-12-10-27,4-23 1,-4-21 20,-4-16-21,-8-26 6,-12-24 11,-4 0-14,-12-10 19,-8 0-22,0 7 18,-12 13-17,4 0 21,0 26-21,4 28 9,8 6 1,-4 30-3,8 0 9,0 0-17,12 13 31,12 0-31,4 14 0,24-14 17,8 1-15,4-11 13,8-20 3,4-13-18,-8-23 22,-12-20-22,-4-11 9,0-2 4,-20-14 2,-4-14-15,-16-12 20,-12-17-19,-4 6 30,-16 4-31,-8 13 0,-16 23 11,0-3 0,44 70-4,0 0 2,0 0 8</inkml:trace>
    </iact:actionData>
  </iact:action>
  <iact:action type="add" startTime="19378">
    <iact:property name="dataType"/>
    <iact:actionData xml:id="d9">
      <inkml:trace xmlns:inkml="http://www.w3.org/2003/InkML" xml:id="stk9" contextRef="#ctx0" brushRef="#br0">30967 5834 0,'0'0'3,"0"0"13,0 0 1,72 127-17,-36-54 22,-16 20-21,4 1 19,0-8-20,-8-13 17,-4-19-17,-12-8 24,0-26-24,-12-20 4,0-43 6,8-10 11,-8-24-21,8-20 16,-4-16-14,-4 7 8,8-11 12,4 4-22,16 16 13,0 14 3,20 30-16,-4 23 15,4 26 1,16 28-16,8 26 18,8 13-18,8 14 13,-4 12 12,16 11-25,-4-3 17,8 20-17,-5-11 10,-11-16 5,-8-3-14,-28-31 17,-40-12-12,0-44 10,0 0-16,0 0 29</inkml:trace>
    </iact:actionData>
  </iact:action>
  <iact:action type="add" startTime="21146">
    <iact:property name="dataType"/>
    <iact:actionData xml:id="d10">
      <inkml:trace xmlns:inkml="http://www.w3.org/2003/InkML" xml:id="stk10" contextRef="#ctx0" brushRef="#br0">26100 9538 0,'0'0'11,"0"0"13,-40 163-24,36-56 22,20 39-20,16-9-2,28 6 23,24-30-23,24-3 8,24-10 5,-8-23 4,-12-4-17,7-20 16,1-23 2,16-26-18,-24-18 16,-8-22-16,-12-31 16,-8-23 1,-8 0-17,-8-30 13,0-10 1,-68 130-14,0 0 23,0 0-23</inkml:trace>
    </iact:actionData>
  </iact:action>
  <iact:action type="add" startTime="21499">
    <iact:property name="dataType"/>
    <iact:actionData xml:id="d11">
      <inkml:trace xmlns:inkml="http://www.w3.org/2003/InkML" xml:id="stk11" contextRef="#ctx0" brushRef="#br0">27679 10161 0,'0'0'1,"0"0"-1,0 0 16,0 0-16,56 96 19,-32-79-19,4-7 27,-1-3-27,1-17 9,-12 3 3,8-3 4,-12-3-16,0 3 17,4-4-17,-4-2 40,0-14-40,0 10 1,4 3-1,-4 4 19,-12-4-19,-12-10 10,12 27 8,0 0-18,0 0 16</inkml:trace>
    </iact:actionData>
  </iact:action>
  <iact:action type="add" startTime="22040">
    <iact:property name="dataType"/>
    <iact:actionData xml:id="d12">
      <inkml:trace xmlns:inkml="http://www.w3.org/2003/InkML" xml:id="stk12" contextRef="#ctx0" brushRef="#br0">28018 10281 0,'0'0'7,"0"0"12,0 0-19,0 0 14,0 0 7,0 0-21,0 0 9,0 0 12,0 0-21,0 0 19,116-44-19,-72 11 11,0-10 5,-4-21-15,-12-2 18,-4-17 0,-16 3-18,-16-4-1,-8 11 11,-8 3-3,-28 27 5,4 10 6,-20 19-19,-8 8 14,-8 26 4,4 10-18,12 16 16,17 21-16,7 3 17,20 16-4,8 4 3,20 3-16,8-3 19,12-16-19,8-11 20,8-26-20,23-7 10,9-14 10,24-26-20,-4-3 19,0-27-18,-92 40 6,0 0 15,0 0-21</inkml:trace>
    </iact:actionData>
  </iact:action>
  <iact:action type="add" startTime="22588">
    <iact:property name="dataType"/>
    <iact:actionData xml:id="d13">
      <inkml:trace xmlns:inkml="http://www.w3.org/2003/InkML" xml:id="stk13" contextRef="#ctx0" brushRef="#br0">28734 9528 0,'0'0'7,"0"0"15,0 0-22,36 143 17,-16-80 2,0-6-19,-5-4 20,-3-3-19,-12-16 4,4 2 3,8-22 14,0-14-22,-12 0 29,4-60-29,4 13 0,-4-13 10,4 0 11,-4-37-21,8-12 15,4-15 4,8 8-19,4 26 3,4 7 12,4 36-1,4 24-14,0 23 32,-8 16-32,4 28 0,16 12 11,-12 14 6,4 23-1,8 11-16,0-4 14,4-1 6,0-22-20,-4-14 3,4-26 10,-16-24-3,-16-19 3,-24 6-13,0 0 17,0 0-2</inkml:trace>
    </iact:actionData>
  </iact:action>
  <iact:action type="add" startTime="23107">
    <iact:property name="dataType"/>
    <iact:actionData xml:id="d14">
      <inkml:trace xmlns:inkml="http://www.w3.org/2003/InkML" xml:id="stk14" contextRef="#ctx0" brushRef="#br0">29457 8742 0,'0'0'21,"0"0"-21,0 0 19,0 0-19,0 0 12,112 20 32,-64-30-43,-12-27-1,4-6 0,-4-10 17,-8-17-17,-16-27 16,-12-6-16,-12 3 18,-12-10-18,-16 17 13,-4-11 3,-20-2-1,4 3-14,-8 19 13,0 24 5,4 10-19,-16 27 2,12 13 12,0 20-4,28 17 6,8 13-12,8-4 9,28 31 5,24 40-18,8 13 15,8 9 4,20 11-19,4 43 17,4-3-17,8 27 20,12 9-20,4-6 8,8 37 10,8-8-17,-5 15 9,1 9 7,0-20-17,-4 3 16,4-29 1,-12-24-17,0-16 15,-20-34-3,-8-33 4,-12-40-16,-12-30 14,-4-34-10,-5-12 11,-23-28 0,-20-19-15,-15-30 21,-21-44-21,-20-23 38,-8 7-30,72 143-8,0 0 0,0 0 1</inkml:trace>
    </iact:actionData>
  </iact:action>
  <iact:action type="add" startTime="23811">
    <iact:property name="dataType"/>
    <iact:actionData xml:id="d15">
      <inkml:trace xmlns:inkml="http://www.w3.org/2003/InkML" xml:id="stk15" contextRef="#ctx0" brushRef="#br0">29864 10291 0,'0'0'4,"0"0"12,0 0 0,0 0-16,84 0 20,-48-4-20,8-9 13,8-10 36,16 9-49,0-19 1,0-7-1,0-23 0,-12-4 5,-4-6 13,-16-17 16,-36 90-34,0 0 0,0 0 1,0 0-1</inkml:trace>
    </iact:actionData>
  </iact:action>
  <iact:action type="add" startTime="24095">
    <iact:property name="dataType"/>
    <iact:actionData xml:id="d16">
      <inkml:trace xmlns:inkml="http://www.w3.org/2003/InkML" xml:id="stk16" contextRef="#ctx0" brushRef="#br0">30580 9808 0,'0'0'0,"0"0"0,0 0 18,68 113-18,-28-56 15,24-7 5,-12-7-20,-5-27 13,5-9 4,-12-24-17,-4-13 21,-8-23-20,-12-7 16,-16-10-17,-16-6 14,-8 2-12,-12 4 18,-8 14-20,-8 13 13,-15 6 5,-1 34-18,0 9 16,16 34 2,12 10-18,20 13 18,8-3-17,24 17 10,16 0 8,40-7-19,12 0 10,4-17 8,-5-40-18,-7-16 14,-72 3 4,0 0-18,0 0 15</inkml:trace>
    </iact:actionData>
  </iact:action>
  <iact:action type="add" startTime="24532">
    <iact:property name="dataType"/>
    <iact:actionData xml:id="d17">
      <inkml:trace xmlns:inkml="http://www.w3.org/2003/InkML" xml:id="stk17" contextRef="#ctx0" brushRef="#br0">31023 9491 0,'0'0'0,"0"0"0,0 0 15,4 107 14,-4-44-28,12-6-1,4 3 14,8-4 5,0-19-18,8-14 11,4 1-12,8-24 19,8-24 6,-16-6-24,8-13-1,-12-17 8,0 0 12,-12-17-20,-8-26 30,-12 17-30,0 6 1,0 23 20,-12 14-21,8 43 8,-4 0 3,4 0 2,4 46 14,12 8-26,4 6-1,20 16 9,-4-22 15,8-1-24,12-10 6,-12-16 4,0-24-1,12-46 7,-52 43-1,0 0-14,0 0 25</inkml:trace>
    </iact:actionData>
  </iact:action>
  <iact:action type="add" startTime="24985">
    <iact:property name="dataType"/>
    <iact:actionData xml:id="d18">
      <inkml:trace xmlns:inkml="http://www.w3.org/2003/InkML" xml:id="stk18" contextRef="#ctx0" brushRef="#br0">31671 9172 0,'0'0'0,"0"0"0,0 0 15,0 0 4,0 0-19,0 0 16,80 126-16,-56-76 16,-4 0-4,4 3 10,-8 1-18,-4-24-4,-12-7 7,15-23 8,-7 0-10,4-53 8,-8 6 0,8-20-10,4 4 10,12-14 4,8-6-17,8-7 12,-4 0 9,12 14-21,-12 9 12,0 27 5,-12 37-17,-8 3 13,4 56 5,-12 4-18,0 17 15,4 6-14,-8-6 15,8-11 2,0 1-18,8-17 15,-4-23-15,4-17 15,-12-10 13,-12 0-27,0 0-1,0 0 8</inkml:trace>
    </iact:actionData>
  </iact:action>
  <iact:action type="add" startTime="25441">
    <iact:property name="dataType"/>
    <iact:actionData xml:id="d19">
      <inkml:trace xmlns:inkml="http://www.w3.org/2003/InkML" xml:id="stk19" contextRef="#ctx0" brushRef="#br0">32426 9105 0,'0'0'2,"0"0"-1,0 0 19,80 33-20,-40-16 23,4-10-23,-4-24 19,0-6-19,-12-37 12,-4 3 5,-8-20-13,-20-6 7,-20 13 5,-4 14-16,-12 9 17,0 10-17,-12 34 17,8 13 16,-4 17-33,12 23 1,0 29 11,24 5-11,12 12 14,16-2-12,32-21 6,8-13 6,0-27 18,0-23-32,-8-27 2,-16-9-3,-4-41 15,-4-26-9,-16-24 15,-16-9-21,-4-11 13,-16-23-11,4-16 22,-20 16-24,4 0 12,-16 27-2,4 16 9,-4 37-19,16 30 39,12 27-39,16 43 1,0 20-1,20 27 11,12 43-1,28 26 4,8 37-14,12 4 23,0-7-23,4-20 8,8-24 23,0-23-31,-1-33 0,-15-30 12,-12-26-5,-12-44 6,-20-14 5,-8-9-18,-8-14 11,4 4 11,-8 7-22,0 9 17,-8 14-17,16 19 12,-8 8 9,4-1-21,4-10 8,8-3 17,-4-20-25,-8-13 15,-4-17-15,-12-3 12,4 10-2,-24-1 15,4 21-25,-4 23 6,4 20 11,-8 10-17,16 23 23,-4 17-23,12 20 12,12 20 1,12-3-13,20-1 17,20-12 2,12-21-19,-8-10 8,0-9 14,-4-24-22,-12-24 3,-12-12 10,-16-21-1,0-10 3,-20-19-13,4-14 13,-8 13 3,0-6-17,-4 0 13,4 13-11,-4 26 7,4 8 2,8 32 4,4 4-16,0 0 17,4 0 1,8 84-18,12-38 15,4 31-15,4 6 13,16 7 9,-4-7-22,-12-9 9,4-21 14,-8-20-23,-4-16 3,-12-17 21,-12 0-24,-8-83 21,-4-4-21,8-13 9,-20-23 12,8 6-21,0-13 22,-4-23-22,28 7 7,4 19 6,16 30 4,0 14-17,12 40 12,-8 20 5,-4 23-17,-8 10 17,-16 16-17,-8-2 16,-8 9-2,-4 10 5,-12 7-19,-8 20 0,-4 10 27,12 3-27,0 4 18,28 6-18,16-3 15,12-20 4,12-3-19,12-14 4,12-6 11,-8 12-6,0-2 4,-4 3-12,-24 3 24,-5-3-25,-19 14 8,-15-1 11,-5 3-18,-12 14 25,-20-3-26,-8 6 0,-28 14 16,-52-11 2,136-96-18,0 0 20,0 0-20</inkml:trace>
    </iact:actionData>
  </iact:action>
  <iact:action type="add" startTime="27716">
    <iact:property name="dataType"/>
    <iact:actionData xml:id="d20">
      <inkml:trace xmlns:inkml="http://www.w3.org/2003/InkML" xml:id="stk20" contextRef="#ctx0" brushRef="#br0">26032 9714 0,'0'0'16,"0"0"-14,0 0 20,0 0-22,-12-90 11,28 44 3,-4 13 6,4-7-20,-4 0 12,0-4 11,4 4-23,8 0 1,0-3 10,-4 0 2,4 13 3,16-7-16,0-6 19,24 13-19,12-7 15,12-3 2,4 4-17,-8-4 11,-4 6 6,-13-2-17,13-4 15,-8 13-1,4 0-14,-4-3 16,-4 21 1,0-18-17,-16 10 14,-12 11-11,-12-1 13,0 7 0,-28-10-16,8 7 13,-8 6 2,0 7-15,-64-3 15,28 3 2,4-4-16,-4 18 16,4-14-17,-8 6 14,0 7 4,-12-16-18,-4 33 12,-20-3 5,4 16-17,4 0 12,1-6 7,3 10-19,8-4 14,0 13 2,16 4-16,0-13 15,12-4 4,12 4-19,8 0 21,20-4-21,-12-53 2,0 0 23,0 0-24</inkml:trace>
    </iact:actionData>
  </iact:action>
  <iact:action type="add" startTime="59311">
    <iact:property name="dataType"/>
    <iact:actionData xml:id="d21">
      <inkml:trace xmlns:inkml="http://www.w3.org/2003/InkML" xml:id="stk21" contextRef="#ctx0" brushRef="#br0">19718 7733 0,'0'0'19,"0"0"-19,0 0 10,0 0 11,-103 83-21,47-23 12,-8-10 9,-20 20-21,-12-10 12,-8 3 0,8-6-4,16-4-3,-4 14 4,-8-14 6,0 20 2,-4-20-17,13 11 16,3-8 4,12-9-20,-8-14 0,-8 1 26,-8-4-26,4-14 15,0-3-13,16-13 6,-4 7 8,-8-7 7,-12 0-21,-11-7-1,-1-2 6,12 2 8,-12 4 3,-24-4-18,-4 4 17,12 6-17,-8 7 12,1-7 10,-5 1-22,8 22 12,0-9 1,-8-7 5,-12 3-18,12 0 3,-4-6 11,-27 6 0,3-13 2,12 0-16,-24 0 20,16-6-19,0 12 18,-15-6-19,-13 17 13,12-14-4,-4 4 3,-4-10-10,16 3 14,-3-4 0,-21-6-16,16-13 15,4 6 4,-12-6-19,5 3 17,7-6-17,-20 12 15,12-6 2,-20 10-17,8 4 12,9 6 4,-21 10-16,-8-4 15,16-6 1,-16 7-16,1 3 22,19 0-21,-24-10 6,24-7 14,-12 1-21,-7-8 8,23 31 18,-16-17-25,-12 10 13,0-10-14,1 7 9,15-11 6,-4-2-13,-4-18 12,8 14 5,-27-13-19,15 13 11,-8 0 10,0 3-21,9 7 11,-29 7 11,8 10-22,0 3 2,-8-4 27,13 8-29,-5 2 13,12-3-13,-20-6 13,37 0 0,-1-14-11,-4-10 10,32 1 5,8-14 1,-16-7-18,21-3 17,15-6-17,0-4 14,-4 6 2,20-12-16,0-4 18,-4-7-18,13-3 16,15-13 0,4-4-16,4 11 17,-8-21-17,16 20 13,12 11-1,24-4 10,16 10-22,-4 7 12,8-7 0,12-10-12,20 13 16,4 10 7,0-3-21,24 7-2,4 0 23,28 6-23,-4-13 18,16 10-18,0 4 16,40-4-15,16-4 15,24-9 1,0-7-17,11 7 13,13-1 5,8-6-17,32 20 17,4-9-18,-1 19 9,5-4 7,0-12 3,8 12-19,24-16 12,-21-6-9,37-11 15,-36 10-15,24-3 6,-13-13 1,21 13 5,-4 10 1,-4 4-16,-1 2 19,13 14-19,4-16 15,15 16-12,9-4 11,-12 14 2,-4-13-16,7 3 17,-3-3-1,36-14-16,-21 14 18,21-30-18,-24 3 15,16 10-3,3-7 6,1 17-18,8 0 10,-25 0 10,-3-10-20,-12 30 11,15-7 4,-19 11-15,4-1 21,-12 4-21,-13 3 11,-7-7 7,4 0-18,-8-9 15,3 6 3,-7 10-18,-16 6 22,0-6-22,-13 4 15,17 2-14,-28 11 19,12-10-20,-16 9 19,-25 11-19,5-10 14,0 9 6,-28-2-20,12 2 14,-16 11-14,0 0 16,-29 16-5,29 0 4,-12 0-15,-12 1 17,-16-14-17,0 10 15,12-7 5,-8-10-20,-21 4 15,-11 0-15,-12-1 14,12-12-1,12 12 3,-4 7-16,-12 4 21,-8 13-21,0-13 14,-16-11 1,20 11-15,4-10 15,-8-7 7,-8-7-21,-1 17-1,-11-14 14,-8-2-3,0-1 0,0 7 7,-4 0-18,20 0 17,-16 7-17,4 9 12,4-9 5,-16 10-17,-4-7 17,-4-7-15,4 10 14,-16-6 0,0 3-16,-12-14 13,0 14 7,0-10-20,0-3 10,-12 0 7,-4-11-17,4 11 16,0 0-13,8-11 14,-4 4-13,-8-6 7,16 2 0,-12 1 10,0-14-21,0 4 8,4 10 8,-4-11 0,0 1-16,-4-4 19,4-3-19,0 7 11,0-7 9,-4 0-20,-8 0 12,12-7 6,-8 7-18,-4 0 21,-4 0-21,4 0 16,-4 0-16,0 0 21,0 0-21,4 0 13,-4-3 1,0-7-12,4 3 9,-3-3 1,11-3 0,0 3 4,-4 3-16,4-3 17,0 4-17,-8-1 28,8 4-28,-8-7 3,-4-4 14,4 4 1,4 10-18,-4-10 16,-4 4-16,16-14 10</inkml:trace>
    </iact:actionData>
  </iact:action>
  <iact:action type="add" startTime="68726">
    <iact:property name="dataType"/>
    <iact:actionData xml:id="d22">
      <inkml:trace xmlns:inkml="http://www.w3.org/2003/InkML" xml:id="stk22" contextRef="#ctx0" brushRef="#br0">19910 9724 0,'0'0'21,"0"0"-21,96 87 24,-28-14-24,-16 14 9,-8-4 9,4-6-18,-16-11 15,-4-6-12,-4-16 7,-20-4 7,4-14-2,-8-16-15,-8-10 15,8 0 2,-4 0-17,-8 0 19,0-43-19,-4 16 12,4 11 7,0-18-19,4 14 19,-12-6-19,16 6 8,-20-7 11,20 7-19,-16-3 14,4-14 2,0-13-16,-20-6 13,-4-4 3,-4-7-16,-12 0 15,-12-9 0,12-4-15,-4 10 16,16-7 2,4 4-18,9 6 18,7 7-17,0 7 14,8 13-13,4 20 23,12 7-25,-4 3 20,8 10-20,4 0 18,-4 0-18,0 0 15,8 0-11,0 0 7,-8 53 3,4-53 5,-4 13-19,-8-9 7,-8-4 10,0 0-17,-4 0 16,-8-10 0,4 3-16,-4-3 34,12 10-34,-12-13 0,8 3 13,4 0-13,-4-13 18,12 13 2,4-24-20,4 1 8,20-10 14,-8-1-22,24 4 8,0 10 15,16-10-23,-1 7 13,9 6-13,20-3 23,8 24-23,4 12 7,-4 18 5,-8 6 10,-16 26-22,-4 21 10,-24 10 8,-12 3-18,-16-1 23,-24 1-23,-12 20 5,-4-3 13,-16 6-17,-8-33 24,0-3-25,8-24 16,4-23-15,4-23 9,24-17 1,8-7 2,8-16 3,20-1-16,0-6 24,20 0-24,4-3 10,8 13 13,4-16-21,16 2-2,16 11 20,-8 23-20,-4 7 15,-13 9 1,1 24-15,-12 7 12,-16 9 12,0 1-24,-24 20-1,-8-11 10,-20 11 5,-12 0 2,-16 9-17,-4 4 14,-12-7 1,-4-16-15,-11 3 16,3-23-1,-12-1-15,8-19 22,8-10-22,8-14 17,8-10-17,28-6 18,20-10-18,4-1 11,24-19 5,24-24-8,-52 77 6,0 0-14,0 0 16</inkml:trace>
    </iact:actionData>
  </iact:action>
  <iact:action type="add" startTime="70210">
    <iact:property name="dataType"/>
    <iact:actionData xml:id="d23">
      <inkml:trace xmlns:inkml="http://www.w3.org/2003/InkML" xml:id="stk23" contextRef="#ctx0" brushRef="#br0">21069 9241 0,'0'0'13,"0"0"3,0 0-16,0 0 19,84 90-19,-60-56 12,4 9-5,4-3 13,-8 10-19,0-3 23,4-1-24,0 4 21,-12-7-21,8-6 2,-12-4 11,4-9 10,-4-4-23,-12-14 11,4 1 1,-8-7 2,-12 0-13,4-57 21,12 57-22,0 0 17,0 0-17</inkml:trace>
    </iact:actionData>
  </iact:action>
  <iact:action type="add" startTime="70568">
    <iact:property name="dataType"/>
    <iact:actionData xml:id="d24">
      <inkml:trace xmlns:inkml="http://www.w3.org/2003/InkML" xml:id="stk24" contextRef="#ctx0" brushRef="#br0">20845 8978 0,'0'0'13,"0"0"-3,0 0 6,0 0-16,0 0 15,0 0 2,0 0-16,0 0 22,0 0-23,-40-103 24,40 80-24,8-1 0,4-6 14,0-6-4,4 19-6,8-9 24,-4 22-27,-4 4 11,4 4-5,-8 2 22,-8 18-29,8-5 0,-12 5 4,0-8 12,-12 4-2,0-13-14,24-7 16,-8 0 0,-4 0-16,0 0 20,0 0-19</inkml:trace>
    </iact:actionData>
  </iact:action>
  <iact:action type="add" startTime="71049">
    <iact:property name="dataType"/>
    <iact:actionData xml:id="d25">
      <inkml:trace xmlns:inkml="http://www.w3.org/2003/InkML" xml:id="stk25" contextRef="#ctx0" brushRef="#br0">21385 9198 0,'0'0'14,"0"0"-2,0 0-12,0 0 22,88 57-22,-48-24 11,4-23 4,12 3 4,8 1-18,-9-18 11,-11-6 5,4-3-16,-16-14 13,4-6-14,-12-17 15,-20 7 1,-4-17-16,-16-10 16,-12 3-14,-12-6 13,-12 3-4,-4 20 9,-7 20-20,-9 20 15,8 20-15,0 20 12,24 17 5,24 26-17,16 10 16,28 14 1,20-14-17,12-6 22,20-11-22,-5-19 11,-3-27 8,-4-20-19,-16-10 7,-12-27 17,-24 7-24,-8-20 8,-16-3 24,-8-17-32,-8-10 0,-8-16 13,-8 2-13,12 15 30,8 5-30,16 34 0,8 14 12,8 26 12,0 0-24,16 56 27,-4-2-26,28 19-1,20 3 18,-4 8-18,24-24 8,0 6 15,-8-16-23,-16-23 21,-4-17-21,-20-30 13,-12-37 5,-32 57-18,0 0 14,0 0 2</inkml:trace>
    </iact:actionData>
  </iact:action>
  <iact:action type="add" startTime="71824">
    <iact:property name="dataType"/>
    <iact:actionData xml:id="d26">
      <inkml:trace xmlns:inkml="http://www.w3.org/2003/InkML" xml:id="stk26" contextRef="#ctx0" brushRef="#br0">22388 7859 0,'0'0'1,"0"0"15,0 0 1,0 0-17,-48 150 20,24-90-20,8-3 14,0-7 24,4 3-37,8-23 0,8 7-1,8-14 10,16-6-6,8-11 18,-4-6-22,20 0 22,0-6-22,4-4 46,16 3-45,4 7-1,-9 0 0,-3 13 0,-16 20 9,-12-3 15,-8 30-24,-16 7 6,-20 6 10,-8 1 2,-12-11-18,-8 7 13,-8-14 6,4 14-19,8-20 13,-7-16 3,3-14-16,-4-20 20,8-27-20,8-13 13,8-13-8,16 53 4,0 0 14,0 0-23</inkml:trace>
    </iact:actionData>
  </iact:action>
  <iact:action type="add" startTime="73485">
    <iact:property name="dataType"/>
    <iact:actionData xml:id="d27">
      <inkml:trace xmlns:inkml="http://www.w3.org/2003/InkML" xml:id="stk27" contextRef="#ctx0" brushRef="#br0">21405 10517 0,'112'-57'19,"-112"57"0,0 0-19,0 0 19,96-46-19,-72 39 21,-24 7-20,0 0 11,-52 14 4,8 16-16,44-30 17,0 0-17,0 0 17</inkml:trace>
    </iact:actionData>
  </iact:action>
  <iact:action type="add" startTime="73805">
    <iact:property name="dataType"/>
    <iact:actionData xml:id="d28">
      <inkml:trace xmlns:inkml="http://www.w3.org/2003/InkML" xml:id="stk28" contextRef="#ctx0" brushRef="#br0">21405 10930 0,'0'0'1,"0"0"3,0 0 18,72 100-22,-48-77 14,16 14-9,-24-7 19,0 0-24,4-20 17,-16-3-17,8-7 14,-12 0 9,0 0-23,-12-54 0,-4 21 14,4 6 5,12 27-19,0 0 11,0 0 5</inkml:trace>
    </iact:actionData>
  </iact:action>
  <iact:action type="add" startTime="74356">
    <iact:property name="dataType"/>
    <iact:actionData xml:id="d29">
      <inkml:trace xmlns:inkml="http://www.w3.org/2003/InkML" xml:id="stk29" contextRef="#ctx0" brushRef="#br0">21708 10510 0,'0'0'17,"0"0"-17,0 0 18,-75 47-18,35-20 20,-8 6-20,-12 4 13,-4-7 9,0 6-22,8 4 15,-8 0-15,16-6 14,0-8-3,20 1 8,12-27-19,4 16 9,12-6 9,0-20-18,44-6 11,-12 3 6,-4 6-17,-8-16 17,8 13-14,-4-4 12,4-9 13,8 16-28,-8 1 1,-28 6 18,0 0-19,0 0 10</inkml:trace>
    </iact:actionData>
  </iact:action>
  <iact:action type="add" startTime="74718">
    <iact:property name="dataType"/>
    <iact:actionData xml:id="d30">
      <inkml:trace xmlns:inkml="http://www.w3.org/2003/InkML" xml:id="stk30" contextRef="#ctx0" brushRef="#br0">21437 10874 0,'0'0'2,"0"0"13,0 0 0,0 0-15,0 0 23,68 116-23,-32-93 8,8 31 5,-4 2 17,4-6-29,3 7-1,-7-14 18,-8 0-18,4-3 14,-12-13 4,8 10-18,-20-1 18,4-19-18,-16 0 13,8-14 1,-8-3-14,0 0 16,0 0 1</inkml:trace>
    </iact:actionData>
  </iact:action>
  <iact:action type="add" startTime="75050">
    <iact:property name="dataType"/>
    <iact:actionData xml:id="d31">
      <inkml:trace xmlns:inkml="http://www.w3.org/2003/InkML" xml:id="stk31" contextRef="#ctx0" brushRef="#br0">21517 11493 0,'0'0'0,"0"0"9,0 0 12,0 0-21,0 0 12,108-80 6,-40 40-17,-13-3 13,13-4 17,-8-6-31,-4 13 0,12-13 19,-12 3-18,8 16 4,-20 11 17,-4-10-21,-16 26 22,-8 7-23,-16 0 1,0 0 22,0 0-23</inkml:trace>
    </iact:actionData>
  </iact:action>
  <iact:action type="add" startTime="75358">
    <iact:property name="dataType"/>
    <iact:actionData xml:id="d32">
      <inkml:trace xmlns:inkml="http://www.w3.org/2003/InkML" xml:id="stk32" contextRef="#ctx0" brushRef="#br0">22052 10804 0,'0'0'2,"0"0"12,0 0 4,0 0-18,80 70 18,-36-31-18,8 1 22,-20 0-21,4 4 23,-4-18-22,-8 1-2,-12-4 10,-12-13-1,0-10 15,0 0-24,0 0 23,-16-56-23,4 6 8,-8-14 4,16-12 6,-12 3-18,8-1 13,16 1 11,4 6-24,4 27 0,-4 14 12,4 9 3,8 34-9,-4 16 16,16 0-22,-8 21 22,12 2-22,0-6 3,4-6 27,8-1-30,0-10 0,-9-16 12,-3-1 4,-16-16-11,-8-23 15,-4-10-20,-12-30 19,0 63-19,0 0 12,0 0 5</inkml:trace>
    </iact:actionData>
  </iact:action>
  <iact:action type="add" startTime="75893">
    <iact:property name="dataType"/>
    <iact:actionData xml:id="d33">
      <inkml:trace xmlns:inkml="http://www.w3.org/2003/InkML" xml:id="stk33" contextRef="#ctx0" brushRef="#br0">22727 10334 0,'0'0'11,"0"0"7,0 0-18,0 0 30,108-53-30,-80 6 1,-16-6 12,0-14-3,-24-3-2,-16-20 11,-8 10-19,-28 0 10,5 4 15,-21 22-25,0-9 5,0 13 1,12 20 8,4 20 4,20 34-18,16 6 15,16 16 3,12 7-18,24 21 13,8 32-10,28 44 22,8-13-25,12 6 23,16 27-23,12 3 0,-1-30 24,-11 0-24,-12-33 20,-4-10-20,0-23 13,-12-17-2,-16-17-9,-12-20 14,-20-42 7,-20-21-23,-72-10 7,4-34 11,-12-2-18,16-1 18,-8-3-18,72 90 15,0 0-4,-148-110 10,80 90-20,13 10-1,19 20 11,4 4 4,24-8 0,8 4-15,0-3 20,80 3-7,-37-20-13,21-7 23,4-23-23,12-16 15,0-18 1,-8-6-16,-4 11 7,-16 9 14,0 0-21,-24 23 10,-12 14 7,-8 23-17,-8 0 21,-12 46-21,-4-2 23,4-8-22,12 14 7,-8-3 7,16-14-15,20 0 13,0-3 0,0-16 9,8-14-22,-8-24 13,-4-9-13,-8-20 11,-4-7 8,-8-7-19,-28 11 17,8 6-1,-12 6-16,-8 8 11,-8 12 14,-8 24-25,8 24 0,4 12 22,12-6-22,16 17 16,16 13-13,16-3 12,20 6 2,16-13-16,-4-4 13,-4-22-11,-8-31 22,-40 7-25,0 0 16,0 0-16</inkml:trace>
    </iact:actionData>
  </iact:action>
  <iact:action type="add" startTime="77034">
    <iact:property name="dataType"/>
    <iact:actionData xml:id="d34">
      <inkml:trace xmlns:inkml="http://www.w3.org/2003/InkML" xml:id="stk34" contextRef="#ctx0" brushRef="#br0">23483 10011 0,'0'0'0,"0"0"0,0 0 16,72 126-16,-36-66 9,-4-6 14,8-4-23,-4-4 15,-5-2-2,-3-18-13,-8-2 17,-8-11-14,-8-10 6,-4-16 8,0-10 3,-28-7-19,4 0 0,-15-7 11,-1-23 2,0-13 9,8-34-23,4 1 2,8-8 15,16 4 2,8 20-19,16 21 22,-4 19-22,0 23 7,8 24 10,16 9-17,-8 11 17,-32-17-17,0 0 16,0 0 1</inkml:trace>
    </iact:actionData>
  </iact:action>
  <iact:action type="add" startTime="77402">
    <iact:property name="dataType"/>
    <iact:actionData xml:id="d35">
      <inkml:trace xmlns:inkml="http://www.w3.org/2003/InkML" xml:id="stk35" contextRef="#ctx0" brushRef="#br0">23866 9844 0,'0'0'1,"0"0"18,0 0-19,0 0 22,48 120-21,-28-80 10,0 3 6,-4-9-17,0-14 14,-4-7 1,0-6-15,-12-7 11,0 0 7,-12-50-18,0 13 13,0-9 3,-4-31-16,4 4 18,0 3-18,8 3 12,4 0 9,12 21-21,4 9 16,8 24-2,4 3-14,0 40 13,0 10 11,12 16-24,0 1 0,0-14 12,0-9 1,-12-1 7,-12-26-20,-8-7 17,-8 0-17,-8-44 8,4-6 8,-12-10 7,4-13-23,-4-13 7,8 9 10,16 7-17,-4 27 16,20 16-14,-16 27 13,16 10 2,0 30-17,4 10 11,-4 7 10,-4-7-21,16-4 13,4-9 2,-8-24-15,4-9 19,-12-18-19,-8-12 15,0-18 2,-4-12-16,4-1 15,-8-10-15,-4 21 22,8 9-23,-8 27 17,4 10-17,-8 0 16,4 0-1,4 0-15,0 57 16,0-51-15,8-6 15,-4 0 1,-8 0-17,-8-46 11,-8 26 4,-16-10-12,-12-3 11,0 13 2,-12-4-16,8 18 17,8 12-14,8 24 11,24 0 3,4 13-17,12 11 11,8-1 5,16-3-16,4 0 17,16-17 2,-4-23-19,-8-20 11,-4-10 4,-16 4-14,-9-21 19,-7-3-20,-8-3 15,-8-1 0,-7 4-15,15 10 12,0 7 7,11 23-18,5 0 10,16 27 5,28 6-16,0 7 20,4-17-20,0 4 14,-16-24 3,-8-19-17,-16-21 15,-12-10-3,-12-16-12,-24-27 16,-8-20-2,-20-23-14,-28 3 18,-12-20-16,-8-13 11,-15 7 4,7 19-17,24 37 15,4 27 6,36 30-21,8 39 14,24 28-14,12 15 13,48 21 1,0 30 4,28 37-18,16 23 12,16-10 5,-1 6-17,-11-13 24,-4-13-24,-32-26 2,-12-28 11,-32-16-4,-28-40 6,-16-10 2,-20-50-17,-24-3 14,-36-17-9,1 3 6,-1 14 6,28 6-17,16 11 15,20 16-2,28-3 7,16 13-20,0 10 1,68-7 25,-40-13-26,24 7 16,4-7-16,8 3 20,-4-16-20,3 16 16,-11-13 1,-12 10-17,-8-3 17,-4 6-17,-4 0 10,-12 7 4,4 10 4,8 4-18,-8 19 12,-4-6 5,16 23-17,-4 3 17,-4 0-17,8 4 15,-4 20-2,16-8-10,-4 25 17,-4-11-19,4-6 13,-16-14-4,8-23 6,-4-23-16,-24-7 18,0 0-18,0 0 17,0 0-1</inkml:trace>
    </iact:actionData>
  </iact:action>
  <iact:action type="add" startTime="79292">
    <iact:property name="dataType"/>
    <iact:actionData xml:id="d36">
      <inkml:trace xmlns:inkml="http://www.w3.org/2003/InkML" xml:id="stk36" contextRef="#ctx0" brushRef="#br0">25113 8246 0,'0'0'18,"0"0"-18,0 0 20,0 0-19,0 0 11,0 0 6,0 0-18,0 0 11,0 0 27</inkml:trace>
    </iact:actionData>
  </iact:action>
  <iact:action type="add" startTime="79516">
    <iact:property name="dataType"/>
    <iact:actionData xml:id="d37">
      <inkml:trace xmlns:inkml="http://www.w3.org/2003/InkML" xml:id="stk37" contextRef="#ctx0" brushRef="#br0">25617 8768 0,'0'0'15,"0"0"-15,0 0 22,0 0-22,0 0 8,68-119 14,-68 79-22,-40-10 22,12 0-22,-24 13 16,8-3-16,4 23 9,0 4 4,0 26-2,12 11 7,4 19-18,12 10 18,8 4-18,8 0 17,20 3-2,24-10-15,-4-4 17,8-6 0,-8-10-17,-8-30 6,-36 0 14,0 0-20,0 0 20</inkml:trace>
    </iact:actionData>
  </iact:action>
  <iact:action type="add" startTime="79873">
    <iact:property name="dataType"/>
    <iact:actionData xml:id="d38">
      <inkml:trace xmlns:inkml="http://www.w3.org/2003/InkML" xml:id="stk38" contextRef="#ctx0" brushRef="#br0">25697 8505 0,'0'0'16,"0"0"5,0 0-21,12 114 0,4-64 22,0-10-22,-4-7 24,3-13-24,-3-14 16,0-6-16,0-16 15,-8-11 6,8 4-21,0-10 6,0-1 14,0 1-20,4 13 10,12-13 11,-12 23-21,20 10 13,-8 6 6,8 8-18,4 26 15,-4 10-16,0-10 14,-8-4-12,-4 7 12,-24-43-5,0 0 12,0 0-21</inkml:trace>
    </iact:actionData>
  </iact:action>
  <iact:action type="add" startTime="80503">
    <iact:property name="dataType"/>
    <iact:actionData xml:id="d39">
      <inkml:trace xmlns:inkml="http://www.w3.org/2003/InkML" xml:id="stk39" contextRef="#ctx0" brushRef="#br0">24214 10324 0,'0'0'20,"0"0"-20,0 0 7,0 0 6,0 0 15,84-17-27,-32 21-1,0 9 21,12-3-20,-8-3 23,28 3-21,24 16-3,7 11 11,13 16-4,0 4 7,8 19 9,16 8-22,12-1 7,-4 17 13,11 13-21,-7 14 22,0 16-22,-4-10 3,16 20 7,-16 14 2,-25 9-3,-23-2 7,-8 32-13,-8 1 10,-32 19 7,-16-9-20,-12-14 17,-20-7-17,-4-3 13,-8-23 5,-4-6-18,-8-1 12,-12-7 9,4-33-21,-8-6 10,8-10 9,-8-4-19,8-20 13,0-13-9,8-37 11,8-6 4,8-27-19,8 0 16,-8 0-15,-4-80 21,-4 10-21,0-23 13,0 93-14,0 0 16,0 0 1</inkml:trace>
    </iact:actionData>
  </iact:action>
  <iact:action type="add" startTime="81111">
    <iact:property name="dataType"/>
    <iact:actionData xml:id="d40">
      <inkml:trace xmlns:inkml="http://www.w3.org/2003/InkML" xml:id="stk40" contextRef="#ctx0" brushRef="#br0">26911 14168 0,'0'0'0,"0"0"38,0 0-38,0 0 0,0 0 0,0 0 12,-52 109 3,60-35 6,-4 6-20,20 10 17,4 0-18,12-4 15,0-3-15,16-16 10,-12-17 12,20-13-21,0-17 13,4-20-12,16-17 13,8-26 2,8-4-17,-8-26 14,-12 3 6,-13-20-20,-27-23 10,-40 113 15,0 0-25,0 0 0</inkml:trace>
    </iact:actionData>
  </iact:action>
  <iact:action type="add" startTime="81644">
    <iact:property name="dataType"/>
    <iact:actionData xml:id="d41">
      <inkml:trace xmlns:inkml="http://www.w3.org/2003/InkML" xml:id="stk41" contextRef="#ctx0" brushRef="#br0">26955 15440 0,'0'0'13,"0"0"4,0 0-17,0 0 19,-100-7-19,60 27 10,1 14 40,-17 9-50,0 20 0,-4-6 1,-8 16-1,12-16 12,16 13 5,12-20-17,32-7 12,20-20 6,24-3-18,20-3 13,4-14 5,20-6-18,3-4 19,25 4-19,4 16 12,-16 0 19,-16 27-31,-24 4 0,-28 2 12,-12 18-8,-16-11 12,-24 0-2,-28 4-13,-4 3 22,-24-17-23,-8 7 7,-28 7 33,-8-31-40,4 1 0,13-24 0,15-9 10,12-24 3,28-17 4,36-23-17,4 70 14,0 0 3,0 0-16</inkml:trace>
    </iact:actionData>
  </iact:action>
  <iact:action type="add" startTime="82255">
    <iact:property name="dataType"/>
    <iact:actionData xml:id="d42">
      <inkml:trace xmlns:inkml="http://www.w3.org/2003/InkML" xml:id="stk42" contextRef="#ctx0" brushRef="#br0">27643 16223 0,'0'0'0,"0"0"8,0 0 10,92-20-18,-56 0 22,-5-30-22,17-20 20,-4-7-20,0-3 9,4-3 3,-20 16 8,0 7-20,-16 17 17,-20 23-17,-8 7 23,-12 23-23,-8 0 24,-8 20-24,-8 6 2,-4 21 9,1 10 4,3 9 9,12 11-24,12-4 1,16 4 14,12-21 2,16-12-17,20-18 17,8-6-17,20-20 16,15-10 0,13-3-16,16-14 16,-8-3-14,-16-23 13,-12-10-3,-24-24 6,-12-30-18,-24-19 16,4 16-15,-20-13 12,-16-11 12,0 1-25,-4 7 1,0 39 23,8 20-23,0 14 22,4 37-23,0 16 0,0 0 21,12 73-21,8-33 13,0 33 4,12 34-17,0 13 15,16 6 3,-4-3-17,16-3 12,-4-10 6,8-3-19,-8-37 11,4-27 10,-28-33-20,-20-10-1,0 0 12,0 0 3</inkml:trace>
    </iact:actionData>
  </iact:action>
  <iact:action type="add" startTime="83012">
    <iact:property name="dataType"/>
    <iact:actionData xml:id="d43">
      <inkml:trace xmlns:inkml="http://www.w3.org/2003/InkML" xml:id="stk43" contextRef="#ctx0" brushRef="#br0">28813 15813 0,'0'0'11,"0"0"-4,0 0 9,116-27 5,-60-3-21,0-40 17,8-26-16,-20-11 8,-4 11 5,-16 19-11,-8 14 14,-16 16-15,-12 14 10,-4 29 2,-20 24 2,-4-3-16,-8 23 16,-12 17-13,4 16 13,0 37-2,16 0-14,4-10 12,20-14 5,5-9-17,19 3 13,7-20 2,13-14 2,12-16-17,16-3 18,20-14-18,8-13 15,20 0-13,-16-16 11,-8-14 6,-16-20-19,-8-17 11,-20 1 7,12-51-18,-48 117 16,0 0-1,0 0-15</inkml:trace>
    </iact:actionData>
  </iact:action>
  <iact:action type="add" startTime="83591">
    <iact:property name="dataType"/>
    <iact:actionData xml:id="d44">
      <inkml:trace xmlns:inkml="http://www.w3.org/2003/InkML" xml:id="stk44" contextRef="#ctx0" brushRef="#br0">29932 15064 0,'0'0'20,"0"0"-20,0 0 12,0 0 12,-100 83-23,53-47 19,3 8-20,-8 26 25,8 20-24,8 3-1,20-3 10,16-7 4,28-6 3,28-17-17,24-20 11,11-17 6,-7-20-17,0-16 17,4-24-17,-4-26 16,-4-34 1,-12-22-17,-12-11 19,-4 0-19,-12-4 10,-12-9 10,-16 7-20,-20 2 11,0 25 11,-16 22-21,-12 10 8,4 31 11,4 12-20,0 28 20,0 6-20,20 50 12,8-10 6,12 33-18,0 40 7,20 30 14,4 21-21,4-1 9,0 3 9,-8-12-18,-4-25 15,-4-35 3,-24-38-18,-12-36 12,-4-20 8,16 0-19,0 0 16,0 0-17</inkml:trace>
    </iact:actionData>
  </iact:action>
  <iact:action type="add" startTime="84174">
    <iact:property name="dataType"/>
    <iact:actionData xml:id="d45">
      <inkml:trace xmlns:inkml="http://www.w3.org/2003/InkML" xml:id="stk45" contextRef="#ctx0" brushRef="#br0">30116 15193 0,'0'0'1,"0"0"24,0 0-24,0 0-1,124 0 23,-40-16-23,-4-11 30,0-23-30,0 0 0,4-20 17,8-3-17,0 13 9,-25 3 7,-19 37 1,-8-6-17,-16 19 13,-12 14 7,0 29-20,0 24 4,-4 24 8,0 6 1,16 19 2,-8 11-14,8 0 15,8-3-1,-4-31-15,-4-16 21,4-36-21,-28-34 14,-12-70 4,12 70-18,0 0 13,0 0-10</inkml:trace>
    </iact:actionData>
  </iact:action>
  <iact:action type="add" startTime="84595">
    <iact:property name="dataType"/>
    <iact:actionData xml:id="d46">
      <inkml:trace xmlns:inkml="http://www.w3.org/2003/InkML" xml:id="stk46" contextRef="#ctx0" brushRef="#br0">30784 14411 0,'0'0'16,"0"0"-16,0 0 13,0 0 9,79 110-22,-55-90 16,-24-20-16,0 0 13,0 0 18</inkml:trace>
    </iact:actionData>
  </iact:action>
  <iact:action type="add" startTime="84813">
    <iact:property name="dataType"/>
    <iact:actionData xml:id="d47">
      <inkml:trace xmlns:inkml="http://www.w3.org/2003/InkML" xml:id="stk47" contextRef="#ctx0" brushRef="#br0">31415 15240 0,'0'0'12,"0"0"5,96 3-17,-44-3 18,-12-16-18,-8-18 22,4-9-21,-12-7 34,-8 0-31,-16-16-3,-12 6-1,-4-10 16,-12 0-16,-12 16 13,-12 18 34,12 16-47,-16 23 0,4 14 0,12 23 27,12 36-26,4 8-1,20 6 4,16-7 19,8 3-23,20-16 21,12-20-20,-12-20 6,0-30 6,-16-30-10,-24 30 22,0 0-25,0 0 34</inkml:trace>
    </iact:actionData>
  </iact:action>
  <iact:action type="add" startTime="85246">
    <iact:property name="dataType"/>
    <iact:actionData xml:id="d48">
      <inkml:trace xmlns:inkml="http://www.w3.org/2003/InkML" xml:id="stk48" contextRef="#ctx0" brushRef="#br0">31687 14727 0,'0'0'1,"0"0"-1,64 93 4,-24-6 9,4-4 8,-5-9-21,-11-28 11,-4-6 14,-8-23-24,-16-11-1,-12-6 8,8 0 8,4-66 1,-12 16-17,12-10 11,12-7 3,-12-9 5,24-8-19,8-2 18,8 13-18,12 16 16,-12 10-16,4 17 14,-4 24-3,-4 22 7,-4 11-18,8 20 12,-4 3-7,-4 13 7,8 3 6,-4 21-18,-16 0 15,-8-11 2,-4-2-17,-40-21 17,32-53-17,0 0 16,0 0-6</inkml:trace>
    </iact:actionData>
  </iact:action>
  <iact:action type="add" startTime="85826">
    <iact:property name="dataType"/>
    <iact:actionData xml:id="d49">
      <inkml:trace xmlns:inkml="http://www.w3.org/2003/InkML" xml:id="stk49" contextRef="#ctx0" brushRef="#br0">29365 17179 0,'0'0'17,"0"0"-17,0 0 31,0 0-31,0 0 1,0 0 27,80 50-28,-56-4 1,-4 14 5,8 7 20,8 19-25,-8 31 19,12 3-20,0-4 15,-12-16-15,0-23 20,-4-24-20,-24-36 9,0-17 3,-24-103 5,24 103-17,0 0 16,0 0-14</inkml:trace>
    </iact:actionData>
  </iact:action>
  <iact:action type="add" startTime="86156">
    <iact:property name="dataType"/>
    <iact:actionData xml:id="d50">
      <inkml:trace xmlns:inkml="http://www.w3.org/2003/InkML" xml:id="stk50" contextRef="#ctx0" brushRef="#br0">29285 16875 0,'0'0'0,"0"0"0,0 0 0,0 0 4,0 0 10,0 0 7,0 0-21,24-106 13,8 69 6,20-6-19,4-4 5,32 1 11,12 9-2,16 14-14,-17 16 18,-7 24-18,-28 26 16,-24 10 1,-24 17-17,-16 4 12,-12-8 9,-12 11-21,-4-24 16,-12-3-16,12-23 9,0 6 12,4-33-21,20 0 14,4 0 3,28-50-17,-12 27 24,20-4-24,16 10 4,8 14 10,20 6 4,0 27-18,12 17 18,-24 26-18,-12 14 12,-16-1 6,-16 8-18,-20 2 15,-20 24 3,-40-7-18,-12-3 17,-32-16-17,-8-21 12,-4-3 3,0-34 2,-4-9-17,21-24 15,3-13-11,36-20 8,20-13 6,20-7-18,28-10 18,28 0-18,16-23 14,-56 83-3,0 0 5,0 0-16</inkml:trace>
    </iact:actionData>
  </iact:action>
  <iact:action type="add" startTime="86877">
    <iact:property name="dataType"/>
    <iact:actionData xml:id="d51">
      <inkml:trace xmlns:inkml="http://www.w3.org/2003/InkML" xml:id="stk51" contextRef="#ctx0" brushRef="#br0">31019 17092 0,'0'0'0,"0"0"15,0 0-15,0 0 11,8 130 11,0-87-22,-4 4 19,8-4-18,0 7 37,4 0-37,0-13-1,8 3 0,-8 0 11,8-14-4,-12-16 7,-12-10 0,0 0-13,0 0 13,0 0 15</inkml:trace>
    </iact:actionData>
  </iact:action>
  <iact:action type="add" startTime="87176">
    <iact:property name="dataType"/>
    <iact:actionData xml:id="d52">
      <inkml:trace xmlns:inkml="http://www.w3.org/2003/InkML" xml:id="stk52" contextRef="#ctx0" brushRef="#br0">30644 16516 0,'0'0'1,"0"0"6,0 0 11,0 0-18,108 43 56,-80-43-56</inkml:trace>
    </iact:actionData>
  </iact:action>
  <iact:action type="add" startTime="87394">
    <iact:property name="dataType"/>
    <iact:actionData xml:id="d53">
      <inkml:trace xmlns:inkml="http://www.w3.org/2003/InkML" xml:id="stk53" contextRef="#ctx0" brushRef="#br0">31455 17119 0,'0'0'12,"0"0"6,0 0-18,68 146 20,-40-103-19,0-13 6,0-10 17,8-6-23,4-34 5,0 3 8,-12-16 3,4-4-17,-4-19 15,-4-11 19,-24-16-34,-16-1 0,-24 1 0,0 0 11,-16 23 0,-8 3 1,4 24-1,0 26 15,12 34-26,0-4 0,20 37 13,4 0-6,24 17 10,20-1-17,8 1 14,0-14 1,12-3-15,4-16 17,-4-21 2,0-3-19,0-17 17,-12-3-17,12-10 12,-12-20 3,-4-20-14,4-10 14,-16-6 3,-12-8-18,0-6 11,0 7 11,-12 7-21,8 22 1,-4 14 11,8 14 0,0 16 0,0 0-10,16 73 12,8-26 1,4 12-16,23 11 19,5 0-19,0 7 11,8-7 9,-12-20-20,-8-23 8,-8-37 8,-16-37 0,-20 47-16,0 0 17,0 0-17</inkml:trace>
    </iact:actionData>
  </iact:action>
  <iact:action type="add" startTime="88145">
    <iact:property name="dataType"/>
    <iact:actionData xml:id="d54">
      <inkml:trace xmlns:inkml="http://www.w3.org/2003/InkML" xml:id="stk54" contextRef="#ctx0" brushRef="#br0">32494 16076 0,'0'0'0,"0"0"17,0 0-17,-36 100 13,-8-33 29,-8 9-42,-4-9 0,0-11 1,16-6 6,12 0-2,16-6 19,12-24-23,24 10 11,-8-17-8,24 17 8,16-23 2,12 6 3,0 0-17,0 7 13,12 4 2,-16 2-15,-8 7 14,-16 4 3,-8 10-17,-8 3 18,-16 6-18,-28 1 17,-8 13 1,-12 7-18,-4-4 13,-20 0-9,-8-6 17,-8-17-21,0-7 8,8-3 0,8-13 9,20-14 1,8-13-18,24 0 16,8-7-16,-4-29 16,4-1 1,-8-20-17,12 57 12,0 0 9,0 0-21</inkml:trace>
    </iact:actionData>
  </iact:action>
  <iact:action type="add" startTime="122459">
    <iact:property name="dataType"/>
    <iact:actionData xml:id="d55">
      <inkml:trace xmlns:inkml="http://www.w3.org/2003/InkML" xml:id="stk55" contextRef="#ctx0" brushRef="#br0">10076 11526 0,'451'-46'22,"-235"2"-22,-80 14 12,12-16-5,-16 2 9,-28 1-14,4-13 22,12 6-22,-13-4 10,-19-29-8,4-14 5,0 21 6,-20 9 2,-8-3-17,-20 20 15,-28-3-14,-8 6 13,-32 11 4,-4-4-18,-24-3 17,-4-1-15,-24-16 12,-16 4 2,-12 9-16,13 0 16,3-13-4,-4 0 11,-24-6-23,-12-14 0,4 10 15,4 7-12,-24 3 20,-39 0-23,11 6 19,-8 5-17,-20-21 11,28-14 8,-12 18-20,1-1 11,-1 7-9,-16 20 4,-12 7 7,12 6 6,-27-9-20,3 22 12,-44 14 5,4-16-17,-15 26 16,31-10-15,-32 0 15,16 13-1,-19 0-15,27 17 13,-24-13 9,37 6-22,-13-16 8,16 6 19,-12 4-27,13-7 0,3-4 14,20-2 5,20-1-19,-4 14 9,-11-14 0,39 14 13,-24-1-22,24 8 18,28 9-17,-12-6 24,5 33-25,11 13 2,20 7 9,-12-7 6,4 4 0,24 13-17,12-4 11,4 11 7,12 3-18,25-4 15,15-6 1,0-20-16,36-13 20,8-4-20,8 14 21,16 16-21,16 0 4,19 14 22,29 3-26,4-7 7,0-3 14,-4 20-21,4-23 8,24 9 13,32-19-21,-8-7 13,7-14 2,13-12-15,20 6 17,-8-14-15,52 1 13,-21-17 3,17 6-18,0-19 14,4 0-10,16-7 19,3 0-23,13-17 15,-16 14-12,12-4 21,-1-13-24,5 10 4,-4-6 13,8-8 4,-9 11-19,-31 6-2,32-9 13,-28-1-3,27-6 10,-23 9-20,8-16 12,-12 10 6,-25-3-18,13 0 14,-12-1 4,8 1-18,-8 10 16,-25-4-16,5 0 17,-8 11 1,-12-8-18,-4 14 17,-8-6-17,-8-4 18,-21 3-18,-123 7 23,0 0-23,0 0 21</inkml:trace>
    </iact:actionData>
  </iact:action>
  <iact:action type="add" startTime="132132">
    <iact:property name="dataType"/>
    <iact:actionData xml:id="d56">
      <inkml:trace xmlns:inkml="http://www.w3.org/2003/InkML" xml:id="stk56" contextRef="#ctx0" brushRef="#br0">12817 13864 0,'0'0'20,"0"0"-20,0 0 10,0 0 10,96 0-20,-84-10 13,-8-6 7,-4-4-19,0 20 15,0 0-16,0 0 14</inkml:trace>
    </iact:actionData>
  </iact:action>
  <iact:action type="add" startTime="132633">
    <iact:property name="dataType"/>
    <iact:actionData xml:id="d57">
      <inkml:trace xmlns:inkml="http://www.w3.org/2003/InkML" xml:id="stk57" contextRef="#ctx0" brushRef="#br0">12629 13988 0,'0'0'19,"0"0"-19,0 0 11,0 0 9,0 0-20,0 0 13,0 0 8,0 0-21,0 0 7,-28-117 16,24 67-23,-8-26 20,0-14-20,0 3 17,-3-16-17,3 3 10,0-17 0,-4 1 4,4 12 4,0 8-18,0 19 16,-4 17-16,0 10 24,0 14-24,-4 16 8,4 0 5,0 20 6,-8 6-19,8 11 28,-8 0-28,-4 16 0,16-20 15,-8 21-3,8-11-12,-8 7 27,4 0-27,0 13 26,0 4-26,-8 13 0,-4 10 15,4 33-7,-8 24 10,-4-1-18,-8 11 6,4-11 14,0-9-17,4-7 5,8-20 7,-4-10 12,8-27-27,0-6 0,12-21 8,8-9 5,0-14 9,8-3-22,-4 0 7,12 0 14,4-63-21,-4 20 10,-12 43 13,0 0-23,0 0 17</inkml:trace>
    </iact:actionData>
  </iact:action>
  <iact:action type="add" startTime="133373">
    <iact:property name="dataType"/>
    <iact:actionData xml:id="d58">
      <inkml:trace xmlns:inkml="http://www.w3.org/2003/InkML" xml:id="stk58" contextRef="#ctx0" brushRef="#br0">11874 13488 0,'0'0'8,"0"0"8,0 0 0,80 7-16,-12-1 19,-4-6-19,8-6 14,-8-8 14,16-6-27,-8 7-1,-4-7 25,-4-3-23,-24 6-2,-1 4 16,-11-4-12,0-3 19,-28 20-22,0 0 6,0 0 29</inkml:trace>
    </iact:actionData>
  </iact:action>
  <iact:action type="add" startTime="133722">
    <iact:property name="dataType"/>
    <iact:actionData xml:id="d59">
      <inkml:trace xmlns:inkml="http://www.w3.org/2003/InkML" xml:id="stk59" contextRef="#ctx0" brushRef="#br0">12989 12879 0,'0'0'1,"0"0"20,0 0-21,0 0 21,32 120-21,-20-37 13,4 30 19,-4 24-31,4-8-1,-8 8 12,8-7-12,-8-10 14,8-14 7,-12-19-21,8-14 22,0-33-22,4-16 3,-16-24 12,16 0 2,-16 0-17,0 0 18,0 0-17</inkml:trace>
    </iact:actionData>
  </iact:action>
  <iact:action type="add" startTime="134046">
    <iact:property name="dataType"/>
    <iact:actionData xml:id="d60">
      <inkml:trace xmlns:inkml="http://www.w3.org/2003/InkML" xml:id="stk60" contextRef="#ctx0" brushRef="#br0">13493 12912 0,'0'0'10,"0"0"7,0 0-17,0 0 23,64 136-23,-37-36 12,-3 7 9,-8 16-20,-4-13 15,4 0-15,0-10 15,-4-10-16,0-14 20,4-9-20,0-10 21,-4-21-21,8-9 18,-16-7-18,12-20 9,-16 0 7,0 0 8,0 0-24,0 0 0</inkml:trace>
    </iact:actionData>
  </iact:action>
  <iact:action type="add" startTime="134598">
    <iact:property name="dataType"/>
    <iact:actionData xml:id="d61">
      <inkml:trace xmlns:inkml="http://www.w3.org/2003/InkML" xml:id="stk61" contextRef="#ctx0" brushRef="#br0">14687 13215 0,'0'0'10,"0"0"-3,0 0 10,4 107-17,0-21 14,16 24 8,-8-17-22,4 24 15,0 9-15,0 1 12,8-24 8,-20-9-19,16-34 12,-4-11 3,-4-19-15,-8-3 14,4-27-15,-16 0 15,-4-120 0,12 120-3,0 0-12,0 0 24</inkml:trace>
    </iact:actionData>
  </iact:action>
  <iact:action type="add" startTime="134911">
    <iact:property name="dataType"/>
    <iact:actionData xml:id="d62">
      <inkml:trace xmlns:inkml="http://www.w3.org/2003/InkML" xml:id="stk62" contextRef="#ctx0" brushRef="#br0">14544 12989 0,'0'0'0,"0"0"0,0 0 25,0 0-25,0 0 9,0 0 16,83-117-23,-23 70-2,0 4 13,8 16-5,12 14 9,16 20-3,0 16-14,-4 27 24,-24 20-24,-16-7 14,-24 37-14,-20 3 9,-28 11 4,-20 2 3,-28-9-16,-16-17 16,-20-20 1,4-14-17,20-26 16,12-20 1,16-20-17,20-10 17,12-10-17,20-10 16,20-16-14,8-8 23,16-2-24,0-1 24,32 7-25,-76 60 0,0 0 10,0 0 4</inkml:trace>
    </iact:actionData>
  </iact:action>
  <iact:action type="add" startTime="135432">
    <iact:property name="dataType"/>
    <iact:actionData xml:id="d63">
      <inkml:trace xmlns:inkml="http://www.w3.org/2003/InkML" xml:id="stk63" contextRef="#ctx0" brushRef="#br0">15503 14058 0,'0'0'0,"0"0"0,0 0 14,0 0 5,0 0-19,107 16 18,-43-12-18,-8-11 13,-4-13 9,-20-3-22,-4-7 9,-4-20 12,-12 10-21,-24-4 5,0-15 13,-16 5-18,-12 14 15,-4-3 11,-24 20-26,-15 3 0,-5 23 9,4 24 4,16 13 4,16 6-17,20 8 16,24 5 1,20 1-17,16-3 12,8-14 5,24-6-17,4-7 13,4-10 3,11-27-15,-11-13 20,-68 20-21,0 0 10,0 0 13</inkml:trace>
    </iact:actionData>
  </iact:action>
  <iact:action type="add" startTime="135934">
    <iact:property name="dataType"/>
    <iact:actionData xml:id="d64">
      <inkml:trace xmlns:inkml="http://www.w3.org/2003/InkML" xml:id="stk64" contextRef="#ctx0" brushRef="#br0">16298 13092 0,'0'0'17,"0"0"-17,36 116 12,-20 1 24,0 9-35,-4-6-1,0-20 24,0 10-24,0-13 0,-4 6 9,4-13 3,-4-20-3,-4-17 25,-4-16-34,-4-27 1,-4 3 6,4-13 4,-12 0-3,8-60 11,-8 7-18,4-44 12,12 97 6,0 0-19,0 0 17</inkml:trace>
    </iact:actionData>
  </iact:action>
  <iact:action type="add" startTime="136267">
    <iact:property name="dataType"/>
    <iact:actionData xml:id="d65">
      <inkml:trace xmlns:inkml="http://www.w3.org/2003/InkML" xml:id="stk65" contextRef="#ctx0" brushRef="#br0">16230 12882 0,'0'0'1,"0"0"7,0 0 13,0 0-21,0 0 6,0 0 29,0 0-35,92-87 1,-40 57 13,4-6-14,4 9 26,16 24-25,3 23 5,5 16 7,-16 21-11,-12-4 14,-20 27-3,-8 3 3,-28 11-16,-24 16 16,-16-10-16,-16-4 16,-24-23 0,-4-13-16,-11-10 18,27-23-17,-12-10 15,24-21-2,16-2-13,12-21 10,8 10 5,16-6-16,4 3 16,24-13-3,-8 9-13,-16 24 17,0 0-1,0 0-15</inkml:trace>
    </iact:actionData>
  </iact:action>
  <iact:action type="add" startTime="136783">
    <iact:property name="dataType"/>
    <iact:actionData xml:id="d66">
      <inkml:trace xmlns:inkml="http://www.w3.org/2003/InkML" xml:id="stk66" contextRef="#ctx0" brushRef="#br0">16961 13798 0,'0'0'29,"0"0"-29,0 0 0,0 0 12,0 0 9,0 0-18,0 0 13,0 0-16,0 0 15,0 0-10,0 0 11,-8 123-16,16-73 23,12 7-23,-4 3 21,0-7-20,20-10 22,-8-9-22,-4-24 5,-4-14 15,4-19-20,-12 3 19,-8-13-20,4-21 17,0-19-17,12-10 29,-4 6-28,0 4-1,-4 23 20,0 17-20,0-1 8,-8 34 3,-4 0 2,8 0 20,-8 77-32,8-27 2,16 6-2,12 11 8,4 0 6,4-11-11,0 4 9,8-16 9,-12-21-22,0-10 9,-12-29 15,-1-28-24,-3-49 4,-8-24 5,-4-16 7,0-3-1,4-21-15,-20 1 13,4 12-2,-8 28-9,8 19 14,-12 31 0,4 49-15,-4 17 11,0 0 7,12 53-19,0-6 17,0 33-17,16 33 16,8 20-5,8 4 8,8 6-18,8 4 13,-4-14-14,0-20 16,-8-20 1,-4-23-17,4-33 13,-12-37 4,-12 0-17,-12 0 18,0 0-18,0 0 10</inkml:trace>
    </iact:actionData>
  </iact:action>
  <iact:action type="add" startTime="137625">
    <iact:property name="dataType"/>
    <iact:actionData xml:id="d67">
      <inkml:trace xmlns:inkml="http://www.w3.org/2003/InkML" xml:id="stk67" contextRef="#ctx0" brushRef="#br0">18108 13944 0,'0'0'1,"0"0"-1,0 0 2,0 0-2,36 130 2,4-90 36,-8-13-38,16-17 0,8-13 16,-4-27-16,-8 0 15,-16-17-2,-8-3-13,-16-10 13,-16-17 5,-12-9-17,-8 3 16,-20 13-17,8 23 16,-20 14 1,24 29-17,12 14 10,4 17 7,20 20-17,4 23 13,12 26 4,16 4-17,4-7 16,4-16 1,4-17-17,0-13 16,0-14-15,0-30 22,-12-13-23,0-26 13,-4-11 1,-8-26-14,-4-24 12,0-16 4,-4 16 1,0 14-17,-4 30 11,4 36 8,-8 17-19,0 0 24,12 57-24,8 23 1,20 3 10,-5 3 29,9-6-40,20-6 0,-4-31 0,8-20 14,8-19 6,-20-24-20,-4-30 22,-12-37-22,-12-39 7,-12-28 8,-8-36 0,-16 1-15,4-1 14,-12 43-11,4 14 12,-8 50 5,4 23-20,0 26 14,4 34-14,8 0 15,4 84 3,0-1-18,16 54 9,0 32 10,8 15-19,4 12 28,0 7-28,8-26 0,-4-21 18,-8-39 3,-20-50-21,-20-51 4,-8-39 20,-8-30-23,-8-44 10,-12-16 11,8 0-22,8 19 0,4 8 16,8 12-3,12 34 3,8 10-15,20 10 9,12 10 10,-4 0-20,8 7 12,20-4 2,0 4-14,4 3 18,0 0-18,-4-7 13,4-6 5,-16 13-18,-12 7 17,-4 9-13,-8 18 22,8 26-26,4 33 18,0 20-18,0 7 17,0 7-17,7-17 11,9-24 11,-4-6-21,0-43 16,-16-31-17,-4-6 15,-20 0-15,0 0 12,0 0 3</inkml:trace>
    </iact:actionData>
  </iact:action>
  <iact:action type="add" startTime="138881">
    <iact:property name="dataType"/>
    <iact:actionData xml:id="d68">
      <inkml:trace xmlns:inkml="http://www.w3.org/2003/InkML" xml:id="stk68" contextRef="#ctx0" brushRef="#br0">19587 13042 0,'0'0'0,"0"0"1,0 0-1,0 0 20,0 0-20,0 0 12,0 0 21,0 0-32,0 0 0</inkml:trace>
    </iact:actionData>
  </iact:action>
  <iact:action type="add" startTime="139063">
    <iact:property name="dataType"/>
    <iact:actionData xml:id="d69">
      <inkml:trace xmlns:inkml="http://www.w3.org/2003/InkML" xml:id="stk69" contextRef="#ctx0" brushRef="#br0">19774 14041 0,'0'0'13,"0"0"5,0 0-18,136 53 8,-40-46 34,0-30-41,0-14 1,-4-13-1,-16 3 8,-20-9-1,-12-11 10,-32 11-18,-16-4 11,-20-7 8,-16 7-19,-12 7 14,-32 6 1,0 17-15,-8-3 20,-4 53-20,0-4 16,4 34-6,24 20 9,20 14-18,40 12 9,16 7 6,20-19-16,24-4 17,12-24-17,4-32 16,-68-24 0,0 0-15,0 0 16</inkml:trace>
    </iact:actionData>
  </iact:action>
  <iact:action type="add" startTime="139498">
    <iact:property name="dataType"/>
    <iact:actionData xml:id="d70">
      <inkml:trace xmlns:inkml="http://www.w3.org/2003/InkML" xml:id="stk70" contextRef="#ctx0" brushRef="#br0">20366 13598 0,'0'0'3,"0"0"21,0 0-23,100 133 18,-52-36-19,-8-11 11,-20-9 22,-8-14-33,-12-19 0,0-21 3,-12-3 12,8-20-6,4 0 10,-8-67-19,20 21 18,0-8-18,16-42 16,12 6-13,11 7 26,1 6-28,-8 34-1,8 13 12,0 6 0,-8 28 13,12 22-24,-16 18-1,8 9 15,-4 37-5,-12 16 6,4-16-16,-8-6 19,-12-14-19,-16-70 23,0 0-23,0 0 31</inkml:trace>
    </iact:actionData>
  </iact:action>
  <iact:action type="add" startTime="140274">
    <iact:property name="dataType"/>
    <iact:actionData xml:id="d71">
      <inkml:trace xmlns:inkml="http://www.w3.org/2003/InkML" xml:id="stk71" contextRef="#ctx0" brushRef="#br0">22336 13448 0,'0'0'18,"0"0"-17,0 0 8,0 0 27,0 0-36,0 0 0,0 0 20,0 0-19,0 0 6,12 123 12,8-69-19,8 16 12,24 6 7,28 7-19,12-29 16,7-18-13,5-19 12,0-20-15,-16-17 13,-8-27 4,0-13-1,-28-26-16,-24-4 16,-28-4-16,-28-9 22,-28 10-22,-24 3 15,-16 13-9,-20 27 7,-20 30 3,5 34-16,31 26 18,4 20-18,20 20 17,32 3-12,32 0 6,24 7 6,32-10-16,20 23 17,32-10-17,0-26 24,12-17-25,-17-33 15,-91-17-15,0 0 18,0 0-1</inkml:trace>
    </iact:actionData>
  </iact:action>
  <iact:action type="add" startTime="140881">
    <iact:property name="dataType"/>
    <iact:actionData xml:id="d72">
      <inkml:trace xmlns:inkml="http://www.w3.org/2003/InkML" xml:id="stk72" contextRef="#ctx0" brushRef="#br0">23395 13298 0,'0'0'2,"0"0"6,0 0 15,0 0-23,48 137 28,-32-71-28,0 18 1,-4-18 25,12-6-22,-8-10-4,8-6 24,-8-14-24,8-4 4,-4-23 27,16-3-31,0-10 6,-4-23-3,3-17 8,-3-10 8,8-13-19,0-24 17,-12-9-3,0-17-14,-4 9 16,-8 24-14,-4 24 12,-8 29 4,-4 7-18,8 17 11,-4 13 5,8 0 10,-12 0-25,0 0-1,0 0 10</inkml:trace>
    </iact:actionData>
  </iact:action>
  <iact:action type="add" startTime="141317">
    <iact:property name="dataType"/>
    <iact:actionData xml:id="d73">
      <inkml:trace xmlns:inkml="http://www.w3.org/2003/InkML" xml:id="stk73" contextRef="#ctx0" brushRef="#br0">24258 13728 0,'0'0'1,"0"0"-1,0 0 2,140-30 13,-80-13 4,-4-7-19,-20-17 13,-4-6 4,-12 6-17,-20-6 18,-24 20-18,-4 6 13,-12 14 0,-4 26 11,-20 20-24,0 21 0,8 19 12,4 27 4,24 3-13,16 0 6,36 1 8,20 29-4,28-13-13,0 3 16,8-16-2,0-27-14,4-20 17,0-24-2,7-29-15,-91 13 17,0 0-17,0 0 23</inkml:trace>
    </iact:actionData>
  </iact:action>
  <iact:action type="add" startTime="141713">
    <iact:property name="dataType"/>
    <iact:actionData xml:id="d74">
      <inkml:trace xmlns:inkml="http://www.w3.org/2003/InkML" xml:id="stk74" contextRef="#ctx0" brushRef="#br0">24993 13265 0,'0'0'14,"0"0"4,16 100-17,-12 6 18,4 1-19,-4-7 11,8-7 7,-4-16-18,-4-21 9,-4-19 26,0-10-35,0-21 0,0-6 17,0-43-17,-4-10 6,4 0 17,0-27-23,8-14 18,16-16-18,12-3 26,8-10-26,24 3 23,8 17-22,0 26-1,0 21 15,-8 16 0,-68 40-15,0 0 13,0 0 15</inkml:trace>
    </iact:actionData>
  </iact:action>
  <iact:action type="add" startTime="142131">
    <iact:property name="dataType"/>
    <iact:actionData xml:id="d75">
      <inkml:trace xmlns:inkml="http://www.w3.org/2003/InkML" xml:id="stk75" contextRef="#ctx0" brushRef="#br0">25629 13651 0,'0'0'1,"0"0"15,0 0 10,0 0-25,0 0 1,80-56 9,-36 32-6,7 8 18,21-8-22,28 4 10,-4-3 7,16 6-17,36-3 12,8 4-10,-4-11 21,7 17-24,17-10 7,-8 7 8,-20-4-6,-4 7 9,-20 4-18,-8-4 15,-28 6-15,-25-6 18,-23 7-16,-16 3 14,-24 0-2,0 0-14,-48-7 17,16 7-7,-15-6 8,3-1-18,4-6 14,0-11-10,0 8 10,0-8 7,12-12-21,-12 12 13,0-9-12,16 0 21,4 9-21,-4-12 14,0 6-15,20 10 20,-8 3-20,12 11 18,0 2-16,8 4 10,-8 0 3,16 0 4,0 70-19,8-60 10,4 3 7,32 7-17,20-3 17,12 13-15,-8-20 13,3 3-3,-7 7 5,-20 0-17,-8 4 20,-16-1-19,-32 0 14,-4 17-15,-40 10 11,-4 14 15,-20-1-26,-4 13 3,12-12 8,17-4-4,3-4 7,20-6 2,0-13-16,20 0 17,8-18-14,-12-19 10,0 0 5,0 0-17</inkml:trace>
    </iact:actionData>
  </iact:action>
  <iact:action type="add" startTime="143101">
    <iact:property name="dataType"/>
    <iact:actionData xml:id="d76">
      <inkml:trace xmlns:inkml="http://www.w3.org/2003/InkML" xml:id="stk76" contextRef="#ctx0" brushRef="#br0">28690 12552 0,'0'0'1,"0"0"20,0 0-20,0 0 11,0 0-1,40-103 11,-28 73-22,4-7 19,12 4-19,11 0 13,13-7-13,16 6 31,16 4-31,24 7 2,12 13 11,0 17 3,4 16-16,-28 20 15,-4 27-6,-36-16 8,-32 19-17,-52 17 19,-36 16-19,-32-6 27,-12 4-26,-12-21-1,-4-26 12,4-14-3,16-10 4,36-26 4,36-17-17,32-14 13,16 8 4,32-7-15,24-11 10,24 8 5,20-4-17,-8 16 17,16 11 0,12 20-17,-12 13 17,-17 23-17,-19-3 13,-28 26-2,-36 1 3,-24 13-13,-24-3 14,-32-4-12,-24 0 12,-27-20 3,-5-13-18,-8-23 18,12-10-18,4-17 14,12-17 2,24-6-16,20-7 16,24 0 1,24-17-17,40-16 12,-40 63 5,0 0-17,0 0 15</inkml:trace>
    </iact:actionData>
  </iact:action>
  <iact:action type="add" startTime="143851">
    <iact:property name="dataType"/>
    <iact:actionData xml:id="d77">
      <inkml:trace xmlns:inkml="http://www.w3.org/2003/InkML" xml:id="stk77" contextRef="#ctx0" brushRef="#br0">30308 13072 0,'0'0'1,"0"0"-1,0 0 0,0 0 20,0 0-19,0 0 20,80 60-20,-36-34 17,8 4-18,28-16 20,4-14-19,0-4 11,-8-2 20,-25-24-32,-23 10 1,-12-17 3,-16-3 5,-40 3 17,-3 8-26,-25 12 7,-12 14 12,-4 6-19,8 14 23,8 12-23,16 5 8,24 9 4,16 0 5,24 17-17,12-16 13,8 2 6,28-22-19,-60-24 12,0 0-9,0 0 14</inkml:trace>
    </iact:actionData>
  </iact:action>
  <iact:action type="add" startTime="144312">
    <iact:property name="dataType"/>
    <iact:actionData xml:id="d78">
      <inkml:trace xmlns:inkml="http://www.w3.org/2003/InkML" xml:id="stk78" contextRef="#ctx0" brushRef="#br0">30971 12489 0,'0'0'0,"0"0"0,0 0 10,0 0 12,64 170-22,-20-80 12,8-14-1,12-22 8,4-21-19,0-30 16,4-19-16,4-31 11,-20-10 7,-4-26-18,-12 3 18,-20-6-7,0 9 9,-16 20-20,0 11 14,4 19-14,-8 27 21,-8 0-21,20 83 23,24 27-23,16 17 15,8 16-15,19 4 16,5 12 1,-16 8-17,-4-7 16,-24-24-16,-28-12 28,-24-11-28,-24-17 24,-36-22-24,-24-31 0,-12-36 14,1-37-12,15-20 25,24-24-27,24-12 23,32-7-22,28-14-1,24-30 13,52-16 0,28 13 8,3 17-21,-15 10 14,-12 13-14,-16-3 20,-80 103-20,0 0 18,0 0-18</inkml:trace>
    </iact:actionData>
  </iact:action>
  <iact:action type="add" startTime="144891">
    <iact:property name="dataType"/>
    <iact:actionData xml:id="d79">
      <inkml:trace xmlns:inkml="http://www.w3.org/2003/InkML" xml:id="stk79" contextRef="#ctx0" brushRef="#br0">32262 12662 0,'0'0'1,"0"0"-1,0 0 20,0 0-20,40 120 22,-12-60-22,-12 10 12,8 0 2,4-14 6,0 11-20,0-17 16,-4-13-16,-8-4 21,-12-20-21,-4-13 3,0 0 13,-8-50 1,0 10-17,8 0 17,12-10-17,0-26 16,16-7 2,0-14-18,8 0 18,-8 24-18,-12 20 14,0 33-3,-16 20 6,0 0-16,0 0 20,80-83-21,-68 143 8,16 13 15,8-13-23,12 0 31,3-24-31,-11-6 0,0-30 10,-12-6-1,-12-4-2,-8-10 13,-8 3-20,-24-16 21,-4 13-21,-4-7 10,-16 7 22,-3 13-32,3 24 0,-4 0 4,16 26 7,20 14 0,12 3 9,24 20-20,32-4 21,24 1-21,7 9 10,1-9 3,-8-4 0,-16 4 8,-8 19-21,-24-22 0,-16 2 16,-40-12 2,-12-14-18,-52-7 16,-20-10 1,-19-16-17,7-10 5,124-7 11,0 0-15,0 0 14</inkml:trace>
    </iact:actionData>
  </iact:action>
  <iact:action type="add" startTime="150520">
    <iact:property name="dataType"/>
    <iact:actionData xml:id="d80">
      <inkml:trace xmlns:inkml="http://www.w3.org/2003/InkML" xml:id="stk80" contextRef="#ctx0" brushRef="#br0">11095 13828 0,'-4'-67'27,"4"67"-26,0 0 6,0 0 25,0 0-32,0 0 0,0 0 16,0 0-16,0 0 16,0 0 4,0 0-20,0 0 9,0 0 12,112 127-21,-60-77 19,0 10-19,28-4 18,-8-6-18,15 0 10,1-3 2,32-10 9,12 9-21,12-13 12,-4 7-9,20-10 7,-8-6 18,-9 2-27,-19 4 0,12 4 15,12-11 2,-12 7-18,-20-10 16,8 10-16,12-7 16,-5 4 3,-7 0-19,-4-4 18,4 3-18,-4-12 12,4 12 0,-16-22 4,12 2-16,3 4 21,1 0-21,-8-16 22,4 6-22,4-7 13,8 4-6,-12-1 9,-8-6-16,7 10 11,5 0 9,-4-6-20,-12 6 12,0-17 11,4 27-23,8-10 16,0 7-16,0-7 12,-1 10 6,5 0-18,0 6 6,-4 1 20,0 6-26,0-16 15,4 3-15,-4 3 16,-20-9 2,7-1-18,9 4 8,4-4 17,-12-6-24,-12-7 0,-4 3 16,4-3-1,0 7-16,12-4 16,-8 7-16,3 0 17,5 0 1,12 0-18,0 0 19,-12-7-19,4-3 15,8 20-1,12-20-13,-9 4 18,-11-1-19,16 7 13,-4-3 3,0-1-15,-16-2 21,-4-4-22,8 3 7,4 0 7,-5 1 4,-19-4-17,-8-10 11,-4 6 2,0-12-13,0 3 20,0-1-20,-12-6 6,-12 7 9,-4-14 1,-4-9-17,-12-18 17,4 4-17,-12-3 15,8-3-3,-20 6 5,0-7-17,-4 10 17,0 7-17,-12 4 16,-8-1-1,0-16-15,-16-4 18,-16-3-18,0-6 16,-16-4-6,-12-4 8,-8-12-18,8 3 16,0-17-16,-12 16 16,-4 8-3,-8 3-13,-4 16 19,-8 10-17,-7-16 12,-21-7 0,-20 3 4,0 1-18,-20 16 18,-16 3-18,1-6 14,-13 20-12,-8-11 9,20 1 3,-24 7 11,-3 9-24,-1-6-1,-8 13 9,8 3 8,-8 7-7,-3 0 8,23 0-18,-24 0 16,24 17-16,-4-7 13,-3 3 3,23-3-16,-16 3 17,0-3-2,16-3-15,-23-4 14,15 14 6,8-4-19,-24-3 16,8 4-17,-11 6 16,-1 6-16,28-6 12,-16 10 4,16-3-1,-3 20-15,-9-4 15,12 4 2,24 6-16,-20 0 11,20 1 4,1 12-15,3-9 15,-4 13-15,28-7 10,4 17 8,-4-17-19,4 4 13,21 13 5,3-7-18,4 4 14,4 13 5,-16 13-18,20 20 10,12 4 8,16-14-19,16-3 11,-4-17-8,20-3 13,16-13 3,12 20-18,-4-14 15,36 3-16,12 4 15,8-13-5,-4 0-7,16-21 11,0 4-1,-8-13-11,-8 3 11,-8-20 5,4 10-18,-8-7 16,-8-3 0,4 7-16,-24-17 16,0 0-16,0 0 17</inkml:trace>
    </iact:actionData>
  </iact:action>
  <iact:action type="add" startTime="153031">
    <iact:property name="dataType"/>
    <iact:actionData xml:id="d81">
      <inkml:trace xmlns:inkml="http://www.w3.org/2003/InkML" xml:id="stk81" contextRef="#ctx0" brushRef="#br0">11618 14118 0,'0'0'1,"0"0"4,0 0 15,0 0-20,0 0 11,-83-10 10,43 10-21,4 10 11,-20 13 11,-16-10-22,-20 24 15,-4 10-15,-12 16 18,-8 30-18,-8 0 10,-16 11 7,9-1-3,-5 13-14,4 8 20,-4 6-20,0-17 13,16-3 0,12 6 16,12 11-29,-12 3 0,1-17 8,27-3 0,8-7 18,8 7-26,24 7 8,12-11 8,12 7-16,-8-16 12,12 3 10,8 3-22,8-10 11,-4 4 5,16-4-16,8-3 19,12 4-19,4 15 13,4-15 3,20-8-16,8-6 25,-4 7-25,15-11 11,17-2-3,0-14 17,8-4-24,8-16-1,12-6 11,28-14 0,-20-7 6,-12-13-17,-1-7 16,1-3 3,-4-3-19,-24-7 19,-20 3-19,-32-9 12,-8 16 14,-24-17-26,-12 14 0,0 3 20,-76-7-20,36 0 16,-4-19-12,-20-21 11,-8-6-13,72 63 10,0 0 0,-108-130 8,56 73-20,24 14 9,12 16 15,4 14-24,4 6 7,4 7 11,4 0-18,12 0 12,4 0 13,12 67-25,0-40 0,24-1 12,4 1 6,20 16-18,-16-3 24,8 7-24,-4-1 20,-8-6-20,0-6 16,4 2 1,-16 1-17,-4-10 16,0 3-16,-16-4 16,-8-12-8,-12 9 25,-4-10-33,-4 1 0,-12-14 0,-4 3 15,-8 10 2,-4-9-16,-4 6 12,-8 13 34,4-3-47,-12 20 1,-4 16-1,-12 21 1,0 13 21,16 0-22,-12-7 6,20-6 27,4-11-33,16-9 0,8 0 14,16-34-14,8-3 27,-4-3-27,0 3 9,4-20 10,-8 0-19,0 0 20,0 0-19</inkml:trace>
    </iact:actionData>
  </iact:action>
  <iact:action type="add" startTime="165793">
    <iact:property name="dataType"/>
    <iact:actionData xml:id="d82">
      <inkml:trace xmlns:inkml="http://www.w3.org/2003/InkML" xml:id="stk82" contextRef="#ctx0" brushRef="#br0">12785 17545 0,'0'0'22,"96"-17"-21,28-9 6,8-4 23,-8-10-29,0-4 0,-16 1 8,-5-7 3,-23-3 6,-20-4-18,-20 7 18,-28 7-18,-24 6 15,-16 1-4,-28 16 12,0-4-22,-35 18-1,-5-4 12,-12 13-1,0 10 4,12 17-11,4 14 18,12-1-21,12 10 9,16 14-2,20-7 6,8 10 4,24-14-18,24 8 19,20-1-19,12 0 13,12-6-10,12-7 10,0 0-2,12-14 8,16-6-19,12-13 14,-5-14 7,1-13-21,-8 0 2,12-3 11,-8-27 1,8-10 0,4-3-14,-124 53 15,0 0 2,0 0-17</inkml:trace>
    </iact:actionData>
  </iact:action>
  <iact:action type="add" startTime="166425">
    <iact:property name="dataType"/>
    <iact:actionData xml:id="d83">
      <inkml:trace xmlns:inkml="http://www.w3.org/2003/InkML" xml:id="stk83" contextRef="#ctx0" brushRef="#br0">14827 16999 0,'0'0'1,"0"0"-1,0 0 0,0 0 7,-68 153 13,12-50-19,-20 7 29,-11 0-29,-13 3-1,12-16 14,20-21-9,16-19 4,28-10 7,24-27-12,16-20 11,16-37-6,16-30 14,12-19-23,-4-11 4,-4-13 4,-8 7 5,-4 0 3,-12 30-16,-25 6 17,-6 27 2,-25 30-19,4 10 15,12 0-2,8 0-13,4 50 14,0-17 4,16-16-18,8 10 16,4 19-16,11-3 15,5 7 0,16 14-15,-16-14 21,8 6-21,-8 4 10,-4-13 6,0 3-13,-8-4 20,-8-12-23,0-11 19,8-13-19,4-30 17,-36 20-17,0 0 16,0 0 1</inkml:trace>
    </iact:actionData>
  </iact:action>
  <iact:action type="add" startTime="167033">
    <iact:property name="dataType"/>
    <iact:actionData xml:id="d84">
      <inkml:trace xmlns:inkml="http://www.w3.org/2003/InkML" xml:id="stk84" contextRef="#ctx0" brushRef="#br0">15946 17262 0,'0'0'0,"0"0"20,0 0-20,0 0 15,-64-93-9,36 63 32,0 0-38,-24 6 0,-8 11 0,-20 33 32,-3 3-32,-9 31 0,12-4 19,12 13-18,12 7 9,20 3-1,12 0 6,36 17 2,24 0-16,36-3 22,36-4-23,28-30 8,7-13 14,-7-13-22,16-27 9,-4-27 7,-16-13-16,-24-40 29,-108 80-28,0 0-1,0 0 18</inkml:trace>
    </iact:actionData>
  </iact:action>
  <iact:action type="add" startTime="167438">
    <iact:property name="dataType"/>
    <iact:actionData xml:id="d85">
      <inkml:trace xmlns:inkml="http://www.w3.org/2003/InkML" xml:id="stk85" contextRef="#ctx0" brushRef="#br0">16406 16756 0,'0'0'16,"0"0"-16,0 0 14,-4 136 6,8-26-20,-4 30 19,8-10-19,-4-10 11,8 16 4,4-16-15,0-7 16,8-26-6,16-17 8,-16-20-18,16-30 11,7-27 6,17-29-17,-8-21 16,8-33-16,-8-10 17,-12 4 0,-4-1-17,-16 24 14,-12 6 5,-8 40-19,-8 7 12,-8 20 6,0 0-18,-4 60 11,4-23 9,8 20-20,-8 19 11,12 11 9,0-1-20,16-2 12,8-14-12,0-24 31,8-12-30,8-24-1,0-30 15,0-14-11,12-26 9,-8-16 5,-4-8-17,-12-5 12,0 2 8,-12 17-21,-8 13 4,8 24 9,-16 26-5,8 7 13,-4 0-20,8 54 9,0 6 5,8 16-12,4-6 13,4 13 6,12-3-22,-4-10 0,20-23 22,3-20-22,17-17 24,-8-47-24,0-33 6,-68 70 13,0 0-19,0 0 15</inkml:trace>
    </iact:actionData>
  </iact:action>
  <iact:action type="add" startTime="168181">
    <iact:property name="dataType"/>
    <iact:actionData xml:id="d86">
      <inkml:trace xmlns:inkml="http://www.w3.org/2003/InkML" xml:id="stk86" contextRef="#ctx0" brushRef="#br0">17916 17622 0,'0'0'0,"0"0"0,0 0 4,52 129-4,-12-75 49,0-21-49,4-16 0,12-7 0,4-24 0,12-9 14,-4-24 4,0-9-18,-28-4 24,-16-10-24,-20-3 9,-20 16 1,-28 7 6,-24 13-16,-20 11 35,8 19-35,12 10 0,8 27 12,8 14 1,8 16-13,24 23 21,32 17-21,12-10 12,28-4 8,20-22-20,32-24 21,8-20-21,-16-14 11,-4-16-1,-28-23 4,-16-17-14,-13-47 34,-19-16-34,-16-30 1,-27-24 16,-1-32-16,0-1 7,0-10 1,4 7-1,8 43 8,0 37 0,4 36-15,-8 40 16,4 34-17,16 13 17,0 67-1,0-7-15,8 50 15,-4 33-15,-4 20 9,12 30 7,0 7-4,4-17-13,12-16 29,0-4-29,12-7 0,0-29 23,-5-30-23,-3-21 14,-4-36 12,-4-33-26,-12-7 0,-12 0 7,0 0 8,0 0 1</inkml:trace>
    </iact:actionData>
  </iact:action>
  <iact:action type="add" startTime="168894">
    <iact:property name="dataType"/>
    <iact:actionData xml:id="d87">
      <inkml:trace xmlns:inkml="http://www.w3.org/2003/InkML" xml:id="stk87" contextRef="#ctx0" brushRef="#br0">18995 17718 0,'0'0'30,"0"0"-30,0 0 0,0 0 8,124 60 13,-72-67-20,24-6 11,4-27 11,4-7-23,-4-12 16,-24-5-16,-16 4 13,-24 10-9,-28 7 9,-20 26-5,-20-6 20,-12 23-28,4 17 3,-4 3 16,4 3-19,12 17 12,32 13 6,0 27-18,20 10 16,8 3 0,44 11-15,12-24 17,16-14-16,16-16 9,-12-10 4,-1-17-13,1-16 10,20-14 2,8-23 4,-116 30-18,0 0 20,0 0-20</inkml:trace>
    </iact:actionData>
  </iact:action>
  <iact:action type="add" startTime="169411">
    <iact:property name="dataType"/>
    <iact:actionData xml:id="d88">
      <inkml:trace xmlns:inkml="http://www.w3.org/2003/InkML" xml:id="stk88" contextRef="#ctx0" brushRef="#br0">20182 17885 0,'0'0'2,"0"0"24,0 0-26,0 0 11,0 0 5,0 0-16,0 0 20,80-64-19,-40 54 18,28 14-19,36-4 22,8-4-21,7 4 16,-7-6-17,24 6 8,-4-17 0,-16 4 6,-28 6 7,-20 0-21,-28 4 15,-28 6-15,-12 1 12,-56-8 2,20 4 4,4-6-18,-8-18 12,0-19 3,40 43-15,0 0 16,0 0 0</inkml:trace>
    </iact:actionData>
  </iact:action>
  <iact:action type="add" startTime="169790">
    <iact:property name="dataType"/>
    <iact:actionData xml:id="d89">
      <inkml:trace xmlns:inkml="http://www.w3.org/2003/InkML" xml:id="stk89" contextRef="#ctx0" brushRef="#br0">21113 17432 0,'0'0'0,"0"0"1,0 0-1,0 0 26,0 0-26,116 120 6,-60-67 18,4 13-24,4-12 13,16-1 0,-12 4-13,-16-14 16,-12-3-14,-28 0 13,-8-20 2,-36 13-17,-16-3 11,-20 7 12,-4-1-23,4 1 18,8 0-17,28-11 7,32-26 9,0 0-14,0 0 10</inkml:trace>
    </iact:actionData>
  </iact:action>
  <iact:action type="add" startTime="170178">
    <iact:property name="dataType"/>
    <iact:actionData xml:id="d90">
      <inkml:trace xmlns:inkml="http://www.w3.org/2003/InkML" xml:id="stk90" contextRef="#ctx0" brushRef="#br0">22248 17159 0,'0'0'15,"0"0"-15,0 0 10,0 0 11,108-14-21,-48 11 36,0-10-32,20-14-4,0-16 2,-12-1 7,-1-2 0,-19-4 2,-16-14 2,-16 5 2,-16-15-15,-16-2 23,-16-11-23,-16 4 11,-19 6 8,-5 24-19,-8 20 14,12 6-12,4 20 11,24 24 6,0 23-17,12 30 8,12 46 9,16 4-19,0 10 12,16 47 13,0 13-25,12-7 0,4 27 31,0-11-31,8 1 0,4-7 11,-4 11 3,0-21-3,8-33 3,-20-27-14,-12-30 16,8-20 1,-20-29-17,-16-44 17,-4 0-17,-8-100 17,-8 3 1,-16-23-18,4-10 16,4-6-16,0 3 10,12 23 5,-4 3 5,-4 44-20,12 30 3,8 13 8,12 20 7,4 0-4,0 0-14,44 53 22,-16-36-22,0-7 16,12 3-16,0-13 10,24 7 0,8-4 22,-4 0-32,7-16 0,-15-7 17,-60 20-17,0 0 17,0 0-15</inkml:trace>
    </iact:actionData>
  </iact:action>
  <iact:action type="add" startTime="171024">
    <iact:property name="dataType"/>
    <iact:actionData xml:id="d91">
      <inkml:trace xmlns:inkml="http://www.w3.org/2003/InkML" xml:id="stk91" contextRef="#ctx0" brushRef="#br0">22943 17965 0,'0'0'1,"0"0"-1,0 0 7,0 0 5,84 66 4,-44-26-2,-12-7-14,12 34 17,-16-17-1,-8-7-16,-4 11 17,-20-1-16,0-30 13,-16 4-12,8-10 12,-8-17-1,12 0 4,8-50-17,4-4 15,16-19 2,24-20-17,16-24 19,8 7-19,16-16 13,0-11 2,4 14-15,-16 30 21,-16 36-21,-20 44 17,-8 49-14,-24 24 19,0-60-22,0 0 12,0 0-10</inkml:trace>
    </iact:actionData>
  </iact:action>
  <iact:action type="add" startTime="171451">
    <iact:property name="dataType"/>
    <iact:actionData xml:id="d92">
      <inkml:trace xmlns:inkml="http://www.w3.org/2003/InkML" xml:id="stk92" contextRef="#ctx0" brushRef="#br0">23551 18451 0,'0'0'0,"0"0"0,0 0 0,0 0 18,96 3 1,-60-19-19,0-1 29,15-10-28,-3-13-1,-16-3 29,-4-10-28,-4-7-1,-20 3 9,-8 7 6,-24 10-14,4 4 15,-20 9 2,4 14-18,-7 16 22,15 20-22,4-3 11,12 14-9,-8 12 12,12 21-2,12-7 5,12 6-17,4-12 15,12-4 2,12-10-17,11-17 20,-7-26-20,16-11 31,-60 14-30,0 0 2,0 0-3</inkml:trace>
    </iact:actionData>
  </iact:action>
  <iact:action type="add" startTime="171888">
    <iact:property name="dataType"/>
    <iact:actionData xml:id="d93">
      <inkml:trace xmlns:inkml="http://www.w3.org/2003/InkML" xml:id="stk93" contextRef="#ctx0" brushRef="#br0">23998 18138 0,'0'0'17,"0"0"-17,0 0 17,36 156-17,-20-96 17,-16-3 7,0-14-24,0-19 0,0 9 20,4-33-19,8 0 15,0 0 4,-12-60-20,4 10 3,8-10 22,0-20-25,12-3 11,4-1-9,4 11 13,4 23-2,-4 10 4,4 27-16,-12 13 16,-4 17-17,4 13 16,-8 3-14,4 10 13,-12 4-1,4-1-12,-4-6 14,-4-3 4,-4-20-20,12-11 6,-8-6 9,-4 0 7,12-56-22,0 16 0,16-4 22,-4-5-22,16-8 14,0 10-6,4-6 5,8 40 1,-24-4-14,7 24 20,-15 16-19,4 14 21,4 9-22,0 14 10,-12 0 5,8 3-14,4 4 31,-4-24-32,4 4 0,4-24 13,-8-23-1,-24 0 7,0 0-19,0 0 14</inkml:trace>
    </iact:actionData>
  </iact:action>
  <iact:action type="add" startTime="173430">
    <iact:property name="dataType"/>
    <iact:actionData xml:id="d94">
      <inkml:trace xmlns:inkml="http://www.w3.org/2003/InkML" xml:id="stk94" contextRef="#ctx0" brushRef="#br0">25661 17528 0,'0'0'21,"0"0"-21,0 0 21,0 0-21,0 0 10,0 0 10,0 0-20,103-13 21,-47 13-20,8 0 7,4-7 13,-4-13-21,-8 7 13,-24 0-3,4-14 5,-20 14-15,-4-7 15,0 13-12,-8 7 20,-4-3-23,0 3 8,0 0 9,0 0 0,0 0-17,-44 53 17,32-36-17,8-11 18,-4 8-18,4-4 11,4 3 5,4 10 3,4 14-19,0 23 34,4 26-33,8 1-1,-12-4 0,4-3 14,0-16-9,-8 5 8,4-19 6,-4-13-19,-4-4 17,8-13-17,-8 0 17,-24-16-2,0-14-15,24 10 11,0 0 6,0 0-17</inkml:trace>
    </iact:actionData>
  </iact:action>
  <iact:action type="add" startTime="174025">
    <iact:property name="dataType"/>
    <iact:actionData xml:id="d95">
      <inkml:trace xmlns:inkml="http://www.w3.org/2003/InkML" xml:id="stk95" contextRef="#ctx0" brushRef="#br0">25816 18498 0,'0'0'0,"0"0"4,0 0 9,0 0 6,92-4-19,-48-16 17,24 10-17,-4-10 12,-8 4 4,4 6 2,0-10-18,8 10 12,0-17-8,12 10 14,-12 7-18,-24 4 15,-4-8 3,-16 14-18,-24 0 11,0 0 4,0 0-15</inkml:trace>
    </iact:actionData>
  </iact:action>
  <iact:action type="add" startTime="174335">
    <iact:property name="dataType"/>
    <iact:actionData xml:id="d96">
      <inkml:trace xmlns:inkml="http://www.w3.org/2003/InkML" xml:id="stk96" contextRef="#ctx0" brushRef="#br0">26612 18228 0,'0'0'2,"0"0"21,0 0-23,0 0 12,44 116 7,-28-79-18,-8-7 10,8-3 11,-8-4-22,-4-10 28,-4 1-27,12 2-1,-12-16 27,0 0-27,12 0 0,-8 0 9,-4-63 9,0 40-18,0-7 20,0-14-20,4-16 21,8-10-21,12 7 32,-9 6-32,-3 31 0,4 19 16,-16 7-9,8 0 14,4 63-21,-4-9 11,12 6 10,0 6-21,4 1 18,0-17-18,4-7 14,4-3-14,4-17 17,-8-3-14,-4-20 21,-4-53-24,-20 53 18,0 0-17,0 0 17</inkml:trace>
    </iact:actionData>
  </iact:action>
  <iact:action type="add" startTime="174932">
    <iact:property name="dataType"/>
    <iact:actionData xml:id="d97">
      <inkml:trace xmlns:inkml="http://www.w3.org/2003/InkML" xml:id="stk97" contextRef="#ctx0" brushRef="#br0">27495 18208 0,'0'0'19,"0"0"-19,0 0 21,-20-137-21,-4 81 21,-8 6-21,-20 26 39,4 14-39,4-3 1,-8 23 0,8 3 14,16 11-15,4-4 13,8 26 0,16 21 6,16 19-19,8 14 4,4-23 6,12 3 6,0-10 1,16-20-17,24-7 15,0-16-2,12-17-13,-16-20 17,-12-24 0,-64 34-17,0 0 16,0 0-16</inkml:trace>
    </iact:actionData>
  </iact:action>
  <iact:action type="add" startTime="175323">
    <iact:property name="dataType"/>
    <iact:actionData xml:id="d98">
      <inkml:trace xmlns:inkml="http://www.w3.org/2003/InkML" xml:id="stk98" contextRef="#ctx0" brushRef="#br0">27683 17818 0,'0'0'1,"0"0"14,0 0-15,24 117 21,-12-41-21,0 14 13,0 7 4,-4 13-17,12-17 17,-4-23-16,7-14 14,-3-19 3,4-20-17,0-17 9,-4-30 9,0 0-18,-12 7 25,-8-14-26,8 7 26,-8 10-26,4 3 0,4 14 7,-8 3 6,0 0 0,0 0 4,4 0-17,4 0 17,8 50-17,0-30 19,8-7-19,4 7 14,12-3 3,4-11-17,4-12 12,-4-1 5,-16-19-17,12-8 17,-16 8-5,-8-4-12,-4 3 28,4 10-26,-16 11-2,0 6 25,0 0-25,4 0 17,4 50-17,4-37 24,4 10-23,-4-9 11,4 6-12,0-14 15,12-2 3,4-1-18,-4-3 17,0 0-17,12 0 16,-8-3-3,8 3 3,-4 3-16,-4-10 21,8 4-21,7-4 13,-15 14-10,8-4 7,-4-3 11,-4 0-21,8 7 11,4-4 12,16-3-23,0 4 19,4 12-19,4-12 8,-4-4 1,-8 6 11,0-12-20,-4-8 12,4 8 6,-4-1-18,4 7 13,12 0 24,-16 3-37,-9 1 1,-7-4-1,-8 6 10,-12 4 2,-8-10-6,-8 0 6,0 0 10,0 0-22</inkml:trace>
    </iact:actionData>
  </iact:action>
  <iact:action type="add" startTime="176512">
    <iact:property name="dataType"/>
    <iact:actionData xml:id="d99">
      <inkml:trace xmlns:inkml="http://www.w3.org/2003/InkML" xml:id="stk99" contextRef="#ctx0" brushRef="#br0">30696 18124 0,'0'0'14,"0"0"-14,0 0 23,0 0-23,0 0 31,76 17-31,-56 20 0,-8 6 26,4 24-26,11 16 0,1-10 16,0 17 4,12 3-20,0 7 12,-12 7-9,12-17 8,-12-14 7,0-22-3,-8-18-15,-16-16 20,-16-20-20,-4 0 20,4-83-20,-16 0 12,-8-20-2,-4-24-7,8 7 14,-8 10-8,4 14 7,8 2-16,1 11 18,11 23-18,4 13 15,12 11 1,12 9-15,4 7 16,11 10-16,21-3 15,-4 0 0,12 13-16,0-4 11,4 11 3,0 16 6,0-3-20,0 10 14,4 7-14,-12 16 15,-12 10 7,-24 17-21,-24-3 2,-20-10 18,-16 6-21,-32-23 13,-8 10 12,4-20-25,12-20 0,8 0 10,24-20 5,8-14 2,16-6-17,12 20 13,0 0 19,0 0-31</inkml:trace>
    </iact:actionData>
  </iact:action>
  <iact:action type="add" startTime="177271">
    <iact:property name="dataType"/>
    <iact:actionData xml:id="d100">
      <inkml:trace xmlns:inkml="http://www.w3.org/2003/InkML" xml:id="stk100" contextRef="#ctx0" brushRef="#br0">31683 18834 0,'0'0'8,"0"0"11,0 0-19,0 0 30,80-33-30,-36 23 0,11-20 22,9 13-22,-8-6 19,-4 16-18,-12-16 5,-8 9 9,-8 1-7,-12-17 2,-20 0 0,-8 7 8,0 3-17,-12 6 13,-12-6 13,0 7-26,0 10-1,0 3 9,0 6 6,9 1-12,-1 20 25,12-7-28,12 6 16,20 11-16,4 16 7,20 7 9,3-6-14,13-11 13,4-3 1,-4-17-16,-24-23 15,-28 0 0,0 0-15,0 0 21</inkml:trace>
    </iact:actionData>
  </iact:action>
  <iact:action type="add" startTime="177754">
    <iact:property name="dataType"/>
    <iact:actionData xml:id="d101">
      <inkml:trace xmlns:inkml="http://www.w3.org/2003/InkML" xml:id="stk101" contextRef="#ctx0" brushRef="#br0">32318 18527 0,'0'0'1,"0"0"-1,0 0 0,0 0 17,80 104-8,-52-44 3,-12 10 4,8-4-16,0-9 15,-16-7 3,0-14-18,-32-26 4,24-10 9,0 0 10,0 0-23</inkml:trace>
    </iact:actionData>
  </iact:action>
  <iact:action type="add" startTime="177990">
    <iact:property name="dataType"/>
    <iact:actionData xml:id="d102">
      <inkml:trace xmlns:inkml="http://www.w3.org/2003/InkML" xml:id="stk102" contextRef="#ctx0" brushRef="#br0">32278 17975 0,'0'0'18,"0"0"-18,148 20 11,-52 0-4,8 20 20,-32 6-18,-4 31-8,-12-7 8,-16 0-1,-13 3 2,-19-3 8,-16-20-18,-11-7 16,-21-10-14,12-3 9,0-16 5,0-4 2,8-4-18,20-6 21,0 0-21,0 0 18</inkml:trace>
    </iact:actionData>
  </iact:action>
  <iact:action type="add" startTime="204644">
    <iact:property name="dataType"/>
    <iact:actionData xml:id="d103">
      <inkml:trace xmlns:inkml="http://www.w3.org/2003/InkML" xml:id="stk103" contextRef="#ctx0" brushRef="#br0">3874 17298 0,'280'80'10,"-124"-30"10,-68-33-20,-29-4 15,21-6-6,0-4 8,-16 11-17,8-14 20,8 6-19,16 4 20,12-6-20,-12 2 5,12-9 16,24 3-22,3-7 18,-3-6-18,4-4 16,12 4-8,0-4 7,-8 11-15,-4-21 16,7 14-2,-7-1-12,-28-19 16,-4 3-18,-20 7 15,24-4 1,-4-9-16,-20-4 15,-4 20 2,-12-24-17,4-6 18,23 0-18,5 0 12,-16 7 4,-4 3-2,-12 0-14,0-6 18,12 6-18,4-14 16,-8-6 1,-16-6-16,-4-11 9,-8-3 6,-16 4-16,-12 2 16,-16 18-2,0-4-14,-8 13 15,-12-6 4,0-14-19,-8-9 21,-16-1-21,12 4 11,-8-1 13,-8-2-23,-12-17-1,-20-1 14,-4 4-6,-16-6 7,12 6 1,-8 10-16,-4 3 14,-24 7 6,-27-6-20,7 2 11,-4 11-10,-28 7 13,-4 16 2,8 3-16,-19 20 14,-1-6 5,0 10-18,-12 9 9,4 18 12,-15-11-22,-17 20 12,24-16-10,-12 20 13,-12-7 2,25 13-17,-41 7 16,32 6-3,-8 4-13,20 14 14,9 6 5,3-4-19,0 8 13,24-15 5,16 8-18,12-14 25,5 7-25,31-3 0,8 10 12,28 13 2,4 9-5,20 5 6,12-8-14,-8 4 14,32 30 0,20 10-15,24 7 18,16-11-18,24 17 17,4 14 0,24-17-17,12 6 10,15-19 12,21-7-22,-4-7 12,24-16 2,36-31-14,-16-12 17,43-31 0,-7-16-16,8-14 19,28-16-20,-9-21 7,1 1 20,-20-24-27,4 4 7,-17 3 7,-11-10-14,24 17 19,-32-4-19,15 21 12,-223 36 5,0 0-17,0 0 16</inkml:trace>
    </iact:actionData>
  </iact:action>
  <iact:action type="add" startTime="207430">
    <iact:property name="dataType"/>
    <iact:actionData xml:id="d104">
      <inkml:trace xmlns:inkml="http://www.w3.org/2003/InkML" xml:id="stk104" contextRef="#ctx0" brushRef="#br0">11614 16689 0,'0'0'9,"0"0"4,84 0 7,8-3-20,0 6 18,4 0-18,0-3 13,0 0 3,16 0-16,20 0 12,0 4 5,3-4-17,1 0 13,24 0 6,-8 3-19,8 0 12,12-3 5,3 7-17,-11 0 21,12-14-20,12 10 9,-12-3 8,0-10-18,-1 0 14,-3 0 3,-20-6-17,20-8 12,-8-9 11,-24 3-21,-5 10-2,-3-3 26,-24 3-26,0-10 15,-24 13-15,-8-16 14,-4 9 3,4 4-17,-8 7 19,-16-7-19,-24 10 10,-12 4 6,-8 2-2,-8 1-14,-40-7 15,-8 10 3,4 0-18,-20 0 18,-20 3-18,-24-3 14,-16 10 3,-20 0-17,-32 10 18,-15 3-18,-5 4 16,-20 0 3,0 3-19,-15 13 11,-9-6 1,8 3-9,-12 0 12,12-17 2,1 7-17,-9-20 18,12-7-18,-16-6 10,29 0 12,-1-7-22,0 3 7,16 0 9,-4-6 1,17 3-17,23 3 17,20 11-17,-4-8 16,24 14 0,24-6-16,20 12 18,12-6-18,8-3 12,29 3 3,7 0 4,20-3-19,4-7 18,51 3-18,-7 0 20,8-3-20,8 10 7,32-3 4,0 3 11,28-7-22,20 1 19,32-1-19,4 0 8,27-6 13,-3-4-21,4-6 12,12-4 10,0 11-22,-5-11 21,13 4-21,-12 6 4,0 7 5,-17-7 17,-11 14-26,-16-4 10,4 1 8,-12-4-17,-12 6 14,-12-6-15,-136 0 16,0 0 4,0 0-20</inkml:trace>
    </iact:actionData>
  </iact:action>
  <iact:action type="add" startTime="209090">
    <iact:property name="dataType"/>
    <iact:actionData xml:id="d105">
      <inkml:trace xmlns:inkml="http://www.w3.org/2003/InkML" xml:id="stk105" contextRef="#ctx0" brushRef="#br0">17804 16516 0,'0'0'1,"0"0"9,0 0-3,0 0 8,0 0 15,0 0-29,0 0-1,0 0 5,0 0 7,80-30 9,-20 50-21,28-7 12,24 4 6,36 13-18,12 0 13,4 0 10,27-4-23,9 8 0,0 2 12,28-2 2,-20-8 3,-9 1-17,21-14 18,-20-10-18,20-3 15,-5-6-8,-7-4 10,-4-13-17,0-14 16,12-16 1,-1-24-16,-3-13 14,8-17-15,-16 4 18,-40-3-13,-4-18 9,-29 1-5,-31 7 12,-36 6-21,-24 33 26,-36 17-26,-20-6 0,-24 9 15,-20 0-11,-44 1 18,-31 2-22,-21 1 12,-28-7 4,-52 23-16,4 17 9,-23 14 4,7 6 4,-4 13-17,-4-3 16,9 20 1,-17-3-17,20 3 13,0 10 7,-7 0-20,3 3 17,-4 0-17,16 7 13,-3-6 7,23-5-20,24 8 24,-4 3-24,28-7 0,24-9 26,21 2-26,19-9 11,28 13 8,12-10-19,40 13 6,20-9 26,4 2-32,40 4 0,4 7 6,24 16 5,28 7 4,35-3 2,13-7-17,-8 6 17,16-9-17,24-7 16,-4 6 1,-5-12-17,33-4 13,-12-14 1,0 1-14,20-17 15,4 0 1,-9 0-15,9-20 23,-24 0-24,-8 0 20,20-13-20,-25 9 3,-11-22 10,-4-34 3,-160 70-15,0 0 23,0 0-24</inkml:trace>
    </iact:actionData>
  </iact:action>
  <iact:action type="add" startTime="210565">
    <iact:property name="dataType"/>
    <iact:actionData xml:id="d106">
      <inkml:trace xmlns:inkml="http://www.w3.org/2003/InkML" xml:id="stk106" contextRef="#ctx0" brushRef="#br0">22568 16203 0,'0'0'3,"0"0"-3,0 0 21,136 0-21,-57-7 20,5-3-20,8-7 33,0 7-33,28 0 0,4 7 17,0-14-17,-4 4 14,0 0 4,15 3-18,-3-4 12,-20 1 12,-4 10-23,-16-7-1,-8 6 22,-8 4-22,-20 0 16,-24-10 2,-8 20-18,-20-6 26,-4-8-26,-44 4 0,4-16 9,-28-4 4,68 20-3,0 0 6,0 0-15</inkml:trace>
    </iact:actionData>
  </iact:action>
  <iact:action type="add" startTime="210971">
    <iact:property name="dataType"/>
    <iact:actionData xml:id="d107">
      <inkml:trace xmlns:inkml="http://www.w3.org/2003/InkML" xml:id="stk107" contextRef="#ctx0" brushRef="#br0">24014 15810 0,'0'0'0,"0"0"17,0 0-17,0 0 17,88 30 0,-60-17-17,24 0 19,-4 11-19,4-8 17,-4 8-17,-4-4 34,-4 9-33,-8-5-1,-8 6 12,-12 0-9,-12 3 14,0 0 0,-12-3-16,-12 10 21,-4-10-22,0 7 9,-28 10-6,-8-14 11,4 0 0,-4 0 6,20-6-20,8 3 3,32-17 20,4-6-23,0-7 26,0 0-25,0 0-1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definitions>
  <iact:action type="add" startTime="13608">
    <iact:property name="dataType"/>
    <iact:actionData xml:id="d0">
      <inkml:trace xmlns:inkml="http://www.w3.org/2003/InkML" xml:id="stk0" contextRef="#ctx0" brushRef="#br0">21505 5741 0,'0'0'28,"0"0"-28,0 0 0,0 0 13,0 0 8,0 0-21,104 33 8,-52-26 16,3-7-24,13 13 20,12 4-20,4-11 6,20 1 5,20 10 3,-4-11-10,4-2 6,12 6-2,20-10 7,-5 3 0,-3-3-15,12 0 16,4-3 1,-16-1-16,-20 4 11,15-6 1,5 12-11,-12-2 21,-16-1-23,4 10 14,0-6 4,8-7-18,-24 0 17,7 10-17,-7-10 11,-8-3-3,8-4 23,-16 7-31,0-17 0,16 1 17,4-1-17,0 0 17,-8-12-2,-21-1-15,21-4 17,-4-6-15,4-6 12,-8-4 4,-8 10-18,-12-14 12,12 8 14,-16-4-26,8 3 0,-16-3 11,-20 10 0,-4-20 6,-12 0-3,-13-20-14,-7 4 25,-8-1-25,-15 11 1,-9-4 17,-4 13-3,0-10-14,-8-9 26,-4-7-26,0-1-1,-4 8 11,-8-11-1,-16 14 5,0 6-13,-12-13 13,12-3 3,-12 0-18,8-1 13,-20 4 9,-16 11-22,-11 9 27,11 16-27,0-16 0,-16 14 11,-8-14 5,-4 0-16,12 13 22,4 11-21,-15 2 7,-9 8 7,4 2 2,-20 4-17,-12 4 16,8 2-16,12 8 17,-19 12-15,3-6 10,12 14 3,-8 2-1,-8-6-13,16 24 19,-3-1-20,-13 4 15,20 6 2,4 10-17,24 0 19,-20 21-19,8-4 17,17 13-17,23-3 13,-8-10 2,8 3 3,12-3-18,4-3 15,24 9-15,16 17 9,0 1 5,16-28 2,0 18-16,8-4 16,4 26 4,8-9-20,4-1 11,4-2 6,16-4-17,-4-14 18,12-3-17,8 17 13,-4-6 4,8-1-18,12-17 9,4-6 14,-4 0-23,4 0 21,12 0-21,8 0 21,8-6-21,7-11 2,-7 3 8,-4-16 8,4-6-18,-8-1 17,12-13-1,20-7-16,-16 4 15,4 0 1,-16-14-16,4 7 13,8-10 6,11 10-19,-3-10 19,4 3-19,-104 7 10,0 0 13,0 0-23</inkml:trace>
    </iact:actionData>
  </iact:action>
  <iact:action type="add" startTime="17182">
    <iact:property name="dataType"/>
    <iact:actionData xml:id="d1">
      <inkml:trace xmlns:inkml="http://www.w3.org/2003/InkML" xml:id="stk1" contextRef="#ctx0" brushRef="#br0">26524 4285 0,'0'0'15,"0"0"4,0 0-19,88-40 20,-44 27-20,-4 6 4,12-16 11,15 6 5,17-9-20,32-14 29,4-3-29,-8-1 0,12-2 19,24 9-19,0-3 13,-13-3 7,-15 3-20,0 3 14,-24 14-11,12 3 8,-28 10 1,0 10 8,-28 0-20,-20-7 22,-8 14-22,-24-7 17,0 3-17,0-3 5,0 0 10,0 0 3</inkml:trace>
    </iact:actionData>
  </iact:action>
  <iact:action type="add" startTime="17584">
    <iact:property name="dataType"/>
    <iact:actionData xml:id="d2">
      <inkml:trace xmlns:inkml="http://www.w3.org/2003/InkML" xml:id="stk2" contextRef="#ctx0" brushRef="#br0">27990 3596 0,'0'0'18,"0"0"-18,0 0 14,0 0 5,92 50-19,-12-33 21,-8 3-21,8-4 11,-4 7 9,-4-9-20,8-1 8,0 4 19,-20-1-27,-20 1 0,-20 0 19,-20 9-19,-24-2 14,-16 12 4,-4 4-18,-4 4 14,4 2 1,16-2-14,12-8 21,8-6-22,20-13 9,24-1 12,-36-16-21,0 0 11,0 0 11</inkml:trace>
    </iact:actionData>
  </iact:action>
  <iact:action type="add" startTime="18024">
    <iact:property name="dataType"/>
    <iact:actionData xml:id="d3">
      <inkml:trace xmlns:inkml="http://www.w3.org/2003/InkML" xml:id="stk3" contextRef="#ctx0" brushRef="#br0">29673 3160 0,'0'0'18,"0"0"-18,0 0 11,-108-47 8,60 40-19,4 1 12,0-4 22,-8 26-33,0-6 5,0 17-5,-4-4 11,0 14-8,4 10 15,12 19-19,12 4 26,12 7-25,32 6 19,20 0-19,12-13 2,28-3 23,16-21-26,8-16 19,8-16-19,8-21 15,-4-20-15,-9-6 16,-19-20 2,-28-27-18,-16 10 18,-24 10-18,-16 7 11,-4 16 10,-8 20-21,0 11 15,-12 6-14,20 23 10,0 14 4,12 16 2,4 0-17,16-3 20,12-23-20,8-4 10,4-39 9,-16-18-18,-4-26 8,-28-20 11,-16-10-20,-16 10 13,-16-3 2,-16 37-14,4 22 17,4 24-18,20 20 14,-8 30 3,24 33-16,4 27 9,28-13 5,12-17 5,24-23-20,0-28 13,16-29-10,0-36 10,0-47 6,-16-11-19,0-16 14,-20 17 3,-16 7-17,8 22 18,-24 44-18,0 20 8,4 0 7,4 77 2,8 0-17,12-1 17,8 1-16,4-17 14,-8-44 3,8-19-18,0-40 22,0-24-22,0-23 10,0-6-8,-12-4 24,8-4-26,-21-2 22,-11 16-22,-8 0 10,-23 37 6,-9 26-15,-4 20 19,-8 14-20,-16 26 9,0 37 19,8 20-28,16 3 0,12 17 13,16-20 0,24-20-4,16-20 6,36-7-14,24-19 14,28-1-12,-5-23 13,-7 0 1,-12 3-17,-36 14 16,-16 10-16,-24 13 29,-20 10-29,-20 16 17,-20 1-17,-8-7 22,-4-23-22,-8-21 9,8 1 3,29-34 10,15-16-22,28-10 6,23-34 13,13-23-19,8 13 12,8-3 6,8 11-18,4 25 23,4 8-23,-20 22 10,-8 28-8,-4 16 11,-8 6 0,12 18 8,-4-8-20,0-6 10,0-23 4,-8-14-15,-8-16 16,-20-14-13,-4-13 10,-36 0 4,-8-10-17,-16 0 19,-20 10-19,12 17 15,-8 33-5,8 33 7,16 21-17,8 19 18,20 17-18,24-7 12,20 0 7,8-9-19,16-24 13,8-10 5,8-20-17,20-30 15,15-14-16,-3-29 12,-20-7 4,-4-30 0,-24-23-16,8-37 20,-24-16-20,-12-18 20,-8 1-20,-20-7 10,-16 27 1,-28 33 7,4 20-18,-4 54 12,-8 22 4,16 48-16,4 39 17,4 37-1,-4 53-16,28 37 17,16-7-16,20-16 13,20-17-10,36-10 10,12-17-2,16-60 4,-4-40-16,-16-33 15,-4-33 1,-24-24-16,-12-6 22,-17 10-22,-11 26 20,-20 7-20,-16 30 8,8 10 10,-4 67-17,8 3 13,12 13-2,16-6-12,0-21 17,8-12-4,0-28-13,0-49 15,-12-27 3,-12-7-18,-16 67 17,0 0-17,0 0 15</inkml:trace>
    </iact:actionData>
  </iact:action>
  <iact:action type="add" startTime="20147">
    <iact:property name="dataType"/>
    <iact:actionData xml:id="d4">
      <inkml:trace xmlns:inkml="http://www.w3.org/2003/InkML" xml:id="stk4" contextRef="#ctx0" brushRef="#br0">32698 1784 0,'0'0'1,"0"0"8,0 0-5,0 0 20,0 0-24,0 0 14,40 113 7,-40-76-21,0-37 6,0 0 8,0 0-14</inkml:trace>
    </iact:actionData>
  </iact:action>
  <iact:action type="add" startTime="20350">
    <iact:property name="dataType"/>
    <iact:actionData xml:id="d5">
      <inkml:trace xmlns:inkml="http://www.w3.org/2003/InkML" xml:id="stk5" contextRef="#ctx0" brushRef="#br0">32782 1731 0,'0'0'0,"0"0"21,36 150-21,-8-24 14,-12 24 16,3 17-30,-15-11 0,0-33 27,-4-29-23,-4-34-4,-11-20 13,-21-30 2,-8-27-15,4-20 19,4 7-19,4-6 12,-4-11 29,20 4-41,0 16 0,28-16 1,4 13 5,0 13 6,12-3-4,20 7 10,8-14-18,8 11 20,3-28-20,1 1 12,0-4 0,-12 4 5,-16 6-17,0-3 14,-24 10 4,-4 17-18,-12 6 17,0 7-17,0 0 10,0 0 2,-40 60 4,40-36 2,0-8-18,40 11 18,-12-20-18,0-7 11,12-24 11,-16-19-21,-4-4 9,0-6-6,-20-7 9,-8 10 3,4 10-16,-8 20 13,-12 14 5,20 6-18,4 0 21,-8 50-21,8-10 14,8 13 0,8 20-14,-4 14 14,0 29 1,4 11-15,0-7 20,4 10-20,-4 10 33,0 26-33,-4-6 0,-12 3 20,0-10-20,-12-13 21,-4-13-21,-12-21 32,-24-22-32,-12-11 1,4-13 7,-16-17 11,-8-3-19,-36-23 7,-15-14 8,3-13 4,20-23-19,8-20 12,20-14-3,16-6 20,24-4-28,36 0-1,24-3 9,36-9-1,28-11 8,4 10-16,16-4 16,-4 18 1,-12 16-17,-16 30 16,-68 30 1,0 0-17,0 0 13</inkml:trace>
    </iact:actionData>
  </iact:action>
  <iact:action type="add" startTime="21573">
    <iact:property name="dataType"/>
    <iact:actionData xml:id="d6">
      <inkml:trace xmlns:inkml="http://www.w3.org/2003/InkML" xml:id="stk6" contextRef="#ctx0" brushRef="#br0">29645 4275 0,'0'0'19,"0"0"-19,0 0 10,108-20 17,-52 20-24,-1 0-3,13 7 16,12-14 4,24-6-20,20 3 16,12-13-16,4-1 14,32-12-3,15-4 5,17-10-16,12-10 23,8 10-23,-20-3 9,27-1 5,-11 11 5,20-17-19,-8 20 0,-16-3 17,-1 10-1,-15-4-15,-36 7 12,-4 0 2,-12 7-15,-40 9 15,-33 4 10,-31 0-25,-16 0 0,-28 14 15,0 12 0,-68-9-15,68-7 9,0 0 3,0 0 7</inkml:trace>
    </iact:actionData>
  </iact:action>
  <iact:action type="add" startTime="23495">
    <iact:property name="dataType"/>
    <iact:actionData xml:id="d7">
      <inkml:trace xmlns:inkml="http://www.w3.org/2003/InkML" xml:id="stk7" contextRef="#ctx0" brushRef="#br0">1892 7336 0,'0'0'10,"0"0"10,0 0-20,-40-100 14,28 77 6,12 3-20,0 7 9,0 3 11,-4 10-20,8 0 20,4 0-20,-4 0 13,0 0 1,4 0-14,20 23 16,-4-20 1,-8 4-17,40 10 22,8-14-22,4 10 8,4 4 17,8-10-23,-12-7 13,7-4-15,-3 1 18,12-4-18,8 14 18,4-7-18,-16 7 20,-4-4-20,-4 7 15,-4-3-9,24-11 17,-12-2-23,16 2 17,-16 4-17,-13-6 12,1-18 1,0 11-10,0 13 10,8 0 5,-8 0-18,4 7 19,-4-1-19,0 4 10,-16 4 14,0-11-24,8 0 7,0-3 7,0 14 2,4-4-16,3 3 16,-15-3-14,0 10 14,-8-7 1,8 4-17,4 0 12,12-7 2,4 6-11,8-2 12,8-4 1,-16 0-16,4-10 17,-20 0-17,24 6 15,-8 4 8,8-10-23,3-10 2,-7 10 24,4-6-26,-8 6 10,8 0 4,12-7-14,0 7 17,4 0 3,-12-3-20,-8 3 14,-16-24-14,20 21 11,-1-4 10,13 7-21,-20 7 12,4-14 1,-20 14-10,8 6 14,-8 1-1,12-4-16,4-4 14,4 11 2,-8-10-15,-12-7 15,-4-7-16,4 7 12,0-7 10,19 14-22,-7-7 8,0 0 8,0 7-15,0-7 15,0 0 2,-12 0-18,8 0 18,4 0-18,0-7 11,0-16 5,4 13-1,-8-7-15,-8-10 16,-4 4-16,4-7 15,-1-23 2,21 3-17,-4 13 16,-8-10-13,0 4 13,-4-3 2,-12 2-18,-16 11 9,-4 6 7,-4 11-16,-20-4 16,-4 3-3,0 0-13,0-13 17,-4 17-1,0-17-16,-20 13 17,-4-6-16,-12 3 16,4-7-6,-4-6 6,-4 10-17,-8-20 21,0 3-21,4 3 9,-28 7 16,5-13-25,-9 9 1,0-2 25,12 6-26,-12 0 9,-16-7 8,-8 0-17,8 11 22,-12-11-22,4 7 7,-4-13 10,-19 10-16,7-4 19,0 24-19,12-4 11,-24-3 5,-4 20-17,8 7 19,0-7-18,17 6 11,-41 1-2,8-7 11,8 10-21,4 3 19,-16-9-19,8-1 11,9-3 12,-5-3-23,-12 3 22,8-4-22,8-2 8,-4-1-1,-8-3 10,4 3-17,9 1 13,7-8 4,-12-2-17,4 9 17,20 0 0,-4 4-17,-8-10 13,-8 13 6,9-10-19,15 10 12,12 10 9,-32 3-21,12-3 0,-12 13 12,20 14 5,-4-4 0,-12 1-17,17 6 16,3 20-16,8 3 16,4 10 0,0-16-15,8 3 10,16-10 5,0 0-16,12-7 12,20 7 5,16-7-17,-4-10 17,24 14-1,0 6-16,24-3 16,-4-3-15,4-4 15,20 4-4,16-4 3,-4-3-15,16 3 18,32-9-18,4 9 16,16-10 0,12-19-15,27 12 18,73-16-19,-236-10 16,0 0-2,0 0-14</inkml:trace>
    </iact:actionData>
  </iact:action>
  <iact:action type="add" startTime="41008">
    <iact:property name="dataType"/>
    <iact:actionData xml:id="d8">
      <inkml:trace xmlns:inkml="http://www.w3.org/2003/InkML" xml:id="stk8" contextRef="#ctx0" brushRef="#br0">5572 8152 0,'0'0'16,"0"0"2,0 0-18,96 17 18,-40-14-18,24 4 11,12 3 12,4 7-22,0-4 11,8-3-9,20 3 4,8 1 16,-5-11-22,-7 20 5,-4-6 7,8 3 4,0 3-17,-8 7 17,-16-7-1,8 7-16,23-3 13,-7 3 8,-16-3-21,-4-4 23,4-6-23,8-1 0,12-6 14,-16-3 15,4 0-29,-1-7 0,17 0 11,-12-7 11,-12 7-22,4 0 21,16 0-20,-4 0 2,-12 7 11,-4-14 4,11 0-17,5 7 8,4-16 9,-28 6-18,4 3 23,-4-3-23,16-7 9,-16 1 13,-8-1-22,-13 7 16,-15-7-16,-8 11 27,12-11-27,-12 17 20,-8-7-20,-12 14 3,0-14 13,0 4-10,-4-10 9,-16 3 2,8 6-17,-8-2 11,8 2 6,-12-2-17,4-8 21,-4 4-21,12-3 11,-4 10 6,16-7-17,-8-3 22,12-7-22,12 6 20,-8-12-19,-4-8 11,4 18-8,-8-18 6,4 1 2,-12-4 4,-13 14-16,-3-4 26,-8-6-25,-4 10 14,-4-11-14,-20-9 16,9 7-13,-13-11 11,-8 4-6,-8-17 8,-12 10-17,-8 3 27,-4 0-27,-12-3 1,8 10 8,-4 11 0,4-8 8,-12 10-1,-16-16-16,4 20 24,-4-11-24,-3-2 14,7-4-14,-8 13 13,-8-13-5,-8 10 12,0-7-20,8 27 16,-8-9 2,-4 12-18,-11 7 20,15-3-20,-12 13 22,-16 16-22,0-9 3,12-1 15,0 11-17,1 10 12,-13 3 11,12 6-24,-8 11 11,-8-4-2,8-6 7,8 0-16,-15 12 15,-9-9 4,20-3-19,-8 6 17,-8 7-17,16-6 9,20 2 11,1 11-19,11 16 11,4-23 4,20 7-16,16-11 20,28 11-20,12-7 16,12 0-7,32-7 13,12-3-22,12-7 8,16 7 11,36-20-18,16 14 13,11-14-14,17 0 16,16-14 1,-152-16-17,0 0 16,0 0-16</inkml:trace>
    </iact:actionData>
  </iact:action>
  <iact:action type="add" startTime="43622">
    <iact:property name="dataType"/>
    <iact:actionData xml:id="d9">
      <inkml:trace xmlns:inkml="http://www.w3.org/2003/InkML" xml:id="stk9" contextRef="#ctx0" brushRef="#br0">21257 8432 0,'368'17'16,"-69"-7"4,-31 0-20,12 3 3,7 4 15,-3 16-16,8-20 12,4 1 4,19 2-18,17-9 12,-4 3 8,19-3-20,-35 9 12,28 1 5,3-14-17,-3 4 24,12-7-23,-13 0 12,-3-7-12,16-6 8,-17-10 17,13 6-25,-4-30 3,-13-6 6,-7-4-1,-28-19 24,7 9-33,-11-9 0,-8-1 9,-40 0 4,-1-3 5,-27 1-18,-24-15 17,-4-19-17,-32 16 17,-29-6-8,5 3 0,-12-23 1,-20-10 11,-20 3-21,-16-17 15,8 11-15,0-11 10,-16 11 8,-16 16-15,-8-10 9,-8-3 14,-8-1-26,-4 24 0,-12-6 11,-12 3-1,-12-1 2,8 1 5,0 23-17,-12 7 16,16-14 8,-12 14-24,4-13 1,-4 12 24,0 8-25,8 16 18,0 0-18,-8 3 11,-4 4 14,0-7-25,4 20 0,0-3 12,4 3 4,4 26-14,-8 14 25,12 0-27,0 14 15,8-4-15,-8 20 14,4-4 0,4 1-14,-8 6 13,-4 41 4,4 12-16,-16 21 14,12-11 2,-4 1-17,12-14 16,-16 0-16,24-13 17,-12 4 0,12-28-17,8-9 11,-8-7 11,4-23-22,8-7 3,4 0 21,-4-44-24,0 4 21,0-10-21,-8-20 26,8-13-26,-8 0 0,8-14 15,4 1-5,-8 6-5,8 3 11,-4-6-2,0 10-13,0 6 15,4 4 0,-4 19-16,0 4 13,-4 17 6,0 0-19,12 16 19,0 7-18,0 20 9,12-6 10,0 12-20,-4 14 19,20-3-19,0 23 15,0 0-15,0 10 13,0 6 0,12 18-2,4-1 7,-1 0-18,5-6 17,4 3-17,-4-24 12,-8-6 6,-16 3-18,-12-29 14,-8 6 4,-12-10-18,0-10 18,-12-10-18,0 0 11,-52-24 15,52 24-26,0 0 0,0 0 14</inkml:trace>
    </iact:actionData>
  </iact:action>
  <iact:action type="add" startTime="45642">
    <iact:property name="dataType"/>
    <iact:actionData xml:id="d10">
      <inkml:trace xmlns:inkml="http://www.w3.org/2003/InkML" xml:id="stk10" contextRef="#ctx0" brushRef="#br0">21261 8565 0,'0'0'20,"0"0"-20,-84-26 21,16-8-20,-28 1 12,-12 10 3,0-24-16,-7 17 19,3-6-19,-36 9 12,0 7 2,-12-3 1,-16 3-15,-12-4 17,9 14-1,-21-10-16,-12 10 20,-8 4-20,-8 2 20,13 1-20,-13-4 7,-4-16 6,4 13 3,-15-10-16,15 7 19,-16-4-19,28-6 15,-12 3-2,-3-4-10,15 8 11,-24-4-9,20 10 8,5 3 1,3-10 3,8 17-17,-12 0 11,24-6 8,1 6-19,-5 0 17,4 6-17,0-6 14,-16 0 12,29 0-26,-5 17 0,16-17 14,8 0-7,0 10 6,0-3 1,8 3-14,13 6 15,7-9 3,0-7-17,4 3 12,8-3 17,12 0-30,-12 0 0,12 0 8,13 0 5,3 7 5,8-7-18,-4 0 8,8 0 13,8-7-21,8 7 21,20 0-21,4 0 10,12 0 12,16 0-22,8 0 10,4 0-7,0 14 22,0-14-25,0 0 30,0 0-30</inkml:trace>
    </iact:actionData>
  </iact:action>
  <iact:action type="add" startTime="50962">
    <iact:property name="dataType"/>
    <iact:actionData xml:id="d11">
      <inkml:trace xmlns:inkml="http://www.w3.org/2003/InkML" xml:id="stk11" contextRef="#ctx0" brushRef="#br0">20877 10001 0,'216'-13'34,"-216"13"-34,0 0 1,208-40 15,-56 3-6,4-3-3,-17-3 11,-7-1-18,-24-6 12,4-6-5,-4 2 9,-4-19 0,-12-13-16,-24 6 14,-24-7 6,-4 0-20,-16 8 14,-8 2-14,-16 0 16,-4-3 4,-16-3-19,-12 7 8,-4-4 6,-8 10-15,-12 3 22,-8 7-22,-16-7 17,-28-2-17,-16-8 13,-8 0 2,8 14 0,-7 16-14,-9 4 20,-4 10-21,16 6 19,-4-6-19,-4 10 6,4 6 12,-4 17-15,13 0 18,-33 10-20,8 7 15,12 12-15,12 1 18,-12 17-19,-8-4 13,21 17 4,11 7-17,8 16 17,-4 10-2,8 1-15,8-4 13,16-4 5,20-2-17,12-1 10,8-7 11,20 14-22,4 4 14,20-11-13,8 0 7,16-3 10,20 0-16,0-7 25,4 11-27,0-5 20,20 5-19,-8-14 2,12-14 10,16-6-2,8-3 7,-8 10-18,-1-27 13,1 6 6,24-3-19,-8-19 14,8-11-11,-16 7 9,8-30 3,12 0-12,-8-10 21,-9-10-24,-11 0 10,-12 4 9,-4-14-19,-4 10 18,-4 6-17,-8 8 4,-8-1 15,-16 0-17,-8 14 4,-8 3 8,-8 3 4,-8-9-19,-4 22 14,-4-6-11,0 10 8,0-10 9,0 14-20,0-14 16,0 0 4,0 0-20</inkml:trace>
    </iact:actionData>
  </iact:action>
  <iact:action type="add" startTime="53952">
    <iact:property name="dataType"/>
    <iact:actionData xml:id="d12">
      <inkml:trace xmlns:inkml="http://www.w3.org/2003/InkML" xml:id="stk12" contextRef="#ctx0" brushRef="#br0">27179 9834 0,'0'0'30,"180"4"-30,64 2 0,47 1 10,-7-7 11,-16 0-21,16 10 10,-29-10 11,13 0-21,-20-10 19,-8 3-19,-25 7 11,-23 0-2,-4-6 11,-12 6-20,-40-4 11,-40-2 7,-28-1-18,-33 14 14,-23-14 14,-12 4-28,0 6 0,-79-3 20,23-10-20,-12 7 7,-24-4 6,-32-3-2,-52 13 11,-12-9-21,-28 9-1,-35-3 27,3 10-26,-32 10 19,9-7-20,-9-3 28,12 10-28,-4-6 0,17-8 10,-21 4-5,8-16 5,0-1 13,17 0-22,15-3 8,-16-10 4,20 14 9,-7 2-22,19-2 15,8-1-14,-8 4 13,20 13-3,-15-10-7,11 6 14,16-6-18,12 0 17,12 4-15,20-4 21,21 0-23,-9 6 22,36-6-22,12 0 20,32 0-20,20-6 10,20 6 12,12 0-22,0 6 11,48-12 11,0 6-22,-8 6 7,4-12 4,12 12-9,20-6 13,24 0 2,27 17-17,1-7 16,8-3-14,36 9 12,12 8-1,-16-21 0,27 7 8,1 7-21,4-14 3,28 10 6,-8-13 12,3 7-20,13 0 7,-8-7 12,24-14-20,-20 14 9,11-3 12,-11-4-21,-8 1 27,8-4-27,-17 0 5,1 0 6,-16-4 5,-20-9-16,8 3 16,-13-3-13,-15 3 14,-12 0-16,0 13 15,-16-6-3,-32-4 7,-4 4-20,-4 3 3,-9-4 22,-7 4-25,-16 7 13,-20 3 9,-16 0-21,-12 0-1,-12 7 8,0-11 6,-64 11 1,24-14 2,0 7-17,-4 0 20,-7-6-20,-9 6 18,-8-7-18,-24-10 12,-16 11 6,4-4-18,-8 6 12,-36-9 14,-4 3-26,-4 3 0,-35 1 13,-13 2-6,-24-2 11,-28 12-3,5-6-15,-37 0 27,-32 17-27,320-17 0,0 0 14,0 0-2</inkml:trace>
    </iact:actionData>
  </iact:action>
  <iact:action type="add" startTime="74690">
    <iact:property name="dataType"/>
    <iact:actionData xml:id="d13">
      <inkml:trace xmlns:inkml="http://www.w3.org/2003/InkML" xml:id="stk13" contextRef="#ctx0" brushRef="#br0">10551 11703 0,'0'0'16,"104"7"-9,32 6 13,12 7-20,-24-10 20,16 10-20,4-10 10,0 0-3,-17 10 8,5-4 0,16 1-14,-8 0 10,-8-1 6,0-9 1,8 10-17,3-7 1,-15-10 31,0 3-32,0 4-1,16 9 10,-12-9-1,8 3 7,-140-10-15,0 0 12,0 0 11</inkml:trace>
    </iact:actionData>
  </iact:action>
  <iact:action type="add" startTime="81004">
    <iact:property name="dataType"/>
    <iact:actionData xml:id="d14">
      <inkml:trace xmlns:inkml="http://www.w3.org/2003/InkML" xml:id="stk14" contextRef="#ctx0" brushRef="#br0">26692 11533 0,'311'-143'9,"-203"69"6,-108 31 5,-56 10-20,8-4 19,-4-6-19,-4-4 11,-4-19 11,-15-1-22,3-16 7,-44-14 17,-12 11-23,-16-1 0,-4-6 19,-16-17-20,-28 27 14,-3-1 3,-13 24-17,-20 4 17,-4 2-15,-35 11 12,11 0 3,-24 3-17,20-3 17,-23 3-6,11 6 11,-12 28-22,-4 6 1,-15 6 10,7 11 6,0 0-5,-3-1-12,-9 18 15,-24-1 0,41 0-15,-13-6 20,32-1-20,0 8 12,17-11 4,-13 4-16,20 13 14,12 0 4,17-14-18,31 1 16,-24 3 1,20 0-17,16-7 14,5-3-12,3-10 9,20 4 11,0-4-21,-4 3 11,8-6 7,12-4-19,9 0 19,-13-3-19,0-6 10,16 2 10,-24 4-20,4-3 7,4-10 13,4-4-20,-27 10 11,-5 1 8,4-1-19,-4-6 14,-4 9 4,12-2-18,-7-1 11,-25 7 9,24 0-20,-12 0 17,0 0-17,-12 7 14,17-7 6,-29 0-20,16 0 8,0 6 14,-8-12-22,9 6 19,3-7-19,-20 14 10,12-7 10,-4 0-20,0 0 7,21-7 16,-17 7-22,0 0 6,12 0 7,-4 0 5,-3 0-19,19 0 18,0 0-18,-20 0 13,24 0 7,8 0-20,5-3 16,-5-4-15,4-6 13,0 9-11,-4-9 10,8-7-4,24 10 10,-20 3-18,-7-9 12,3-1 8,4 4-20,-8 6 10,-8-6-8,16 13 6,-7 0 7,-13 0 0,12 6-16,12 8 19,0 2-19,-8 14 15,4 7 5,20 10-20,9 3 13,-17 10-13,40-7 14,8 20 3,20-10-17,28 7 16,16-13 0,20-10-16,20 6 12,4-7 8,12-2-20,16-1 20,20 10-20,24 17 11,4-13 9,15 10-20,5-17 8,24-1 13,16-5-21,-4-4 7,-8-4 14,8-6-21,11-6 12,-7-11 5,-4-10-17,8 7 13,-8-6 5,0-4-18,3 0 19,13-7-19,-12 7 12,12-7 7,8 14-19,-20-14 10,-1 7 12,13 7-22,-16 13 18,0-17-18,4 7 11,-4 0 10,3 7-21,17-4 8,4 1 14,-12 9-22,-4 10 7,16-16 14,-21 16-20,17 4 10,4-7 7,-8 3-18,-12 10 14,12-9 4,-13 6-18,9-4 18,16-2-18,-12-4 14,-12 0 4,23 10-18,-11 3 11,12-10 9,16 0-20,-16-9 18,0 2-18,3-16 11,5 14 9,12-18-20,8-2 7,-4-4 14,-5 0-21,5 3 22,16-10-22,-8-6 7,-5-4 5,13 11 5,-24 2-17,24-2 14,-12 9 5,-1 0-19,17-3 18,-8 4-18,-4-4 13,4 6 5,7-12-17,-3 6 8,-12 0 12,16 0-21,-25 6 19,17-6-19,-8 7 11,0-7 10,16-7-21,-17 1 7,-3 6 16,-4-10-23,-4 6 20,8-6-20,-13 0 7,-7-3 5,8 6 7,-12-9-19,4 6 20,7 3-20,-7-20 11,-4 11 12,0-11-23,-12 11 8,11-14 16,5 10-24,-16-7 1,8-3 22,-4 10-22,-20-3 13,11 6 9,9-16-23,-16 16 0,8-13 20,-8 3-19,-4 7 19,-25-13-19,17 0 10,4-4 6,-28 7-17,-12-23 19,4 6-19,-8 4 14,4-4 3,-29 11-16,-7-11 13,-16 17 1,-4-7-14,-8 14 15,0-7-14,-8 7 12,-4 0 3,-12-7-17,-16 10 19,0-4-19,-16 1 23,-4-4-23,-8-6 12,-20 6 10,8 4-22,-4-7 12,-4 13-11,4-13 17,-8 7-4,-8 0-14,4 9 18,-12-9-18,0 10 11,-7-4 8,-5 7-19,0-3 15,-68-17 1,136 30-16,0 0 17</inkml:trace>
    </iact:actionData>
  </iact:action>
  <iact:action type="add" startTime="87588">
    <iact:property name="dataType"/>
    <iact:actionData xml:id="d15">
      <inkml:trace xmlns:inkml="http://www.w3.org/2003/InkML" xml:id="stk15" contextRef="#ctx0" brushRef="#br0">10080 13535 0,'0'0'23,"0"0"-23,0 0 21,0 0-21,0 0 12,0 0 5,-92-74-16,84 74 7,-12-10 12,16 7-20,-8 3 11,12-7 7,0 1-18,-4 6 14,4 0 3,0 0-17,0 0 14,0 13 4,44-10-17,-32 4 16,-8-10-17,12-1 10,4 4 12,0 7-22,16-4 7,16-3 14,8 4-21,16 9 23,8-10-23,-16 1 17,24-8-17,15 8 19,25-4-19,-4 0 16,4 10 2,4-4-18,24 4 17,-8-10-17,-5 7 14,25-7 5,4 7-19,-12-1 9,12-6 13,16-6-22,-9 2 18,5 1-18,12-4 9,-24-3 14,4-3-23,3-4 7,-3 4 15,-4 3-22,8 10 8,-28-13 11,-12 13-18,19-7 11,-3 7 5,-24 7-17,0-1 13,0 1 6,-4-4-19,-20 4 17,-8-4-17,-21 14 14,5-24 3,-20-6-17,-68 13 13,0 0 6,0 0-19</inkml:trace>
    </iact:actionData>
  </iact:action>
  <iact:action type="add" startTime="88878">
    <iact:property name="dataType"/>
    <iact:actionData xml:id="d16">
      <inkml:trace xmlns:inkml="http://www.w3.org/2003/InkML" xml:id="stk16" contextRef="#ctx0" brushRef="#br0">15906 13252 0,'0'0'17,"0"0"-3,0 0-14,0 0 23,0 0-23,0 0 7,0 0 4,0 0 6,0 0-17,0 0 22,0 0-22,0 0 21,0 0-21,120 20 9,-56-10 4,12-10 5,16 3-18,0 4 12,-8-7 8,20 0-20,19 0 7,-3 6 15,4-6-22,8-6 20,8 6-19,16-7 6,-20 7 5,4-10 6,19 0-18,5-3 15,4 3 3,12 0-18,4-7 18,-8 0-18,27 14 13,1 0 5,-12 3-18,20 3 17,-20-10-17,-21 7 15,-3 4-1,-8-4-11,-28 6 9,-24-9 2,-44-4 0,-32 4-14,-20-7 21,-12 17-20,-40-7 20,-16-10-21,0 6 5,-8 1 10,-32-4 1,-48 4-16,-32-10 16,-16 13 1,-35 0-17,-13 6 17,-24 4-17,-4 4 14,-15-4 7,7 3-21,16 0 10,5 11 11,15-4-21,-4 13 7,-4 0 19,64-3-25,29-6-1,23-8 24,52-9-24,36 0 21,32-4-21,12-13 7,92 7 13,-4-1-20,48 8 10,23-1 10,41-6-20,32 3 14,8-4 2,27-2-16,5 19 13,12-3 7,-12 20-19,-17-17 11,-23 4 8,-28 13-19,-36-7-1,-28 4 27,-36-4-27,-37-6 20,-27 6-20,-40-10 18,-40-6-18,-23-7 8,-21-3 14,-32-4-22,0 4 6,116 3 16,0 0-22,0 0 11</inkml:trace>
    </iact:actionData>
  </iact:action>
  <iact:action type="add" startTime="90314">
    <iact:property name="dataType"/>
    <iact:actionData xml:id="d17">
      <inkml:trace xmlns:inkml="http://www.w3.org/2003/InkML" xml:id="stk17" contextRef="#ctx0" brushRef="#br0">21453 13255 0,'0'0'19,"0"0"-19,0 0 8,0 0 16,0 0-24,0 0 7,0 0 12,0 0-19,0 0 12,0 0 6,0 0-18,0 0 13,0 0 6,0 0-19,116 37 14,-44-24 5,15 0-19,-3-6 11,24 10 10,12-1-21,20-2 2,-4 2 9,8-2 3,28-11 0,7-3-13,9 3 14,28-6 5,-12-4-20,20 4 11,7-10 7,1 13-18,24-7 17,-16 0-17,3 4 14,1-14-2,-4 7 8,-4 0-20,-25-6 3,-3-4 10,-36 13 4,-24-3-17,-40-10 18,-28 13-3,-28 1-15,-36 2 12,-16-2-1,0-1 5,-96 7-16,20 0 22,-12-10-22,-44-3 20,-44 6-20,-28 10 7,-59-3 15,-13 27-21,-36-14 7,-7 17 7,-21-6 3,8 6-18,-11-20 17,-5 10-17,12-4 15,-3 8-13,39-18 12,48-9-3,20 3 12,45-3-23,67-14 13,52 7-12,44-3 10,24-17 13,52 6-24,28 11 18,4-4-18,23-9 12,49-8 7,32 18-19,8-8 8,56 14 18,23-6-26,17 2 0,-12 14 17,4 14 1,-9-8-18,-3 8 18,4 9-18,-32-10 13,-9-3 6,-19 7-19,-40-10 12,-8-4 5,-44-3-17,-32 0 20,-49 3-20,-31-3 9,-55-13 13,-17-14-22,-20 24 9,-56-10 5,-28-11-11,-28 14 12,-36 10-1,-11 10-14,31 0 15,-8 4 1,20-21-16,196 7 19,0 0-19,0 0 15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definitions>
  <iact:action type="add" startTime="5193">
    <iact:property name="dataType"/>
    <iact:actionData xml:id="d0">
      <inkml:trace xmlns:inkml="http://www.w3.org/2003/InkML" xml:id="stk0" contextRef="#ctx0" brushRef="#br0">5105 5271 0,'387'7'17,"-207"0"-17,-72 9 17,0 4-13,24 10 8,4-23 3,-16 6-13,0 4 19,39-11-21,-19-6 14,-20 4 2,28 9-16,-8-3 16,4-3 0,4-7-16,15-7 16,1-10-16,-16 7 22,-12-26-22,8 16 14,-8-13 2,-24-17-16,-5-4 16,9 4 0,-20-23-16,-12 16 17,-20-19-16,-12 23 19,-24 3-20,-28 10 14,-8 3 3,4-6-17,-12-7 16,-8-14-14,0-12 21,-8-14-22,4-7 18,-12 14-19,-12 6 8,-20-2 7,-28-1 0,-7-14-15,-1 11 16,-4 6-1,-24-3-15,-40 11 17,0-8-17,-28 17 22,5-27-22,7 11 15,-20 16 0,-16 0-15,36 17 17,-39-4-2,19 4-15,-4 19 17,-24 11-17,13 3 13,-25 17-5,12-1 9,8 11-15,-7 6 12,-1 14 2,-20 16-16,20-9 15,-8 15 1,41-5-16,3 36 20,12 0-20,16 13 15,16-17 0,-3 4-15,39-13 17,8 6-15,20 27 11,12-10 3,4 3-16,28-6 23,20-7-23,0 23 14,32-3 1,20 7-15,12-1 17,16-3-16,24 4 13,24 0 3,40-7-17,20-17 12,7-10-3,49-6 6,-4-11 0,20-6-15,16-30 17,-17-20-2,33-16-15,-20-4 16,4-20-16,-5-17 22,9-20-22,8-16 15,-4 16 0,-9-3-15,-23 14 16,16 3-1,-16-1-14,-4 11 15,-13 0-16,-15 9 14,-28 1-6,0 6 6,-20 11 2,-24-1-16,-29-3 16,17 13 0,-104 7-16,0 0 16,0 0-16</inkml:trace>
    </iact:actionData>
  </iact:action>
  <iact:action type="add" startTime="23230">
    <iact:property name="dataType"/>
    <iact:actionData xml:id="d1">
      <inkml:trace xmlns:inkml="http://www.w3.org/2003/InkML" xml:id="stk1" contextRef="#ctx0" brushRef="#br0">10092 7206 0,'108'-10'15,"-108"10"-6,0 0 13,-92 14-22,60-18 20,-28 8-20,-8-8 21,0-6-21,-12 7 13,-44 3 3,-16 3-16,-3 7 14,-21 7 8,-12 13-22,0-10 0,12 27 14,-36-11 3,1 4-17,7-3 15,-8 3 1,0 3-16,-8-6 16,-23 6 0,-9-6-16,-12-4 6,32-6 10,-35 13-1,-1-10-15,-24 16 16,20-9-1,-23 3-15,27-17 16,-24 4 6,16-4-22,-11-23 0,15 0 16,0-7-1,9-19-15,31-14 16,-8 7-1,12-21-15,40-2 16,5-21 7,23 10-23,24-3 0,28-3 15,16-20 0,0-7-14,12-10 14,32-6 0,20-18-14,24-29 14,24 13 1,12-6-16,48-1 7,16-3 14,24 4-21,40 19 10,43-6 5,17 16 1,44 7-16,4 24 16,43 3 6,5 26-22,36 17 0,19 13 15,-15 14 1,11 6-16,9 27 16,-12 4-1,19 16-15,-3 6 16,-20 11-1,-21-4-15,-23 14 7,-8 0 9,-9 19-1,-27 14-15,-8 20 16,-36 3-1,-17 4-15,-19 6 17,-36 7-17,-36 20 22,-24 0-22,-32-7 15,-32-10 0,-44 20-15,-36-13 17,-20-10-16,-36-23 12,-8 16 4,-24-16-17,8 6 22,-8-30-22,-24-13 15,4-17 12,9-3-27,-1-16 0,-24 9 20,-8-3-20,-16-14 16,184-26-16,0 0 14,0 0-6</inkml:trace>
    </iact:actionData>
  </iact:action>
  <iact:action type="add" startTime="45430">
    <iact:property name="dataType"/>
    <iact:actionData xml:id="d2">
      <inkml:trace xmlns:inkml="http://www.w3.org/2003/InkML" xml:id="stk2" contextRef="#ctx0" brushRef="#br0">16446 7673 0,'359'-233'19,"-155"156"-19,-68 77 17,12 17-14,44-17 13,-17-7-1,25 7-15,12 0 17,8 0-16,24 0 13,-17 7 5,21-14-19,-24 20 14,-8 7-9,11 7 14,-11 16-19,4 4 12,-20 13 5,0-17-17,7-3 17,-19-3-3,0 3 2,-12 16-15,-32-2 23,-32 2-24,0-3 0,-5 4 11,-3 10 6,-36-17-17,-4 6 16,-20 11-2,-4-14 6,0 17-19,12 0-1,-20-3 16,4-4 0,-16 4-16,-12-7 15,-8-1 2,-12 8-17,0 16 16,-12 4-16,4 3 17,-16-10-13,8-4 11,-12-6 1,12-13-16,0-10 15,0 9-13,-12 1 14,0 0-2,-24 6-12,4-7 13,-20 8 9,-23-14-24,-25 0 0,-16 10 11,-8 6 5,-20 14 1,-8-13-17,25-7 16,-5-7-16,-16-6 17,0-17-14,20-7 17,-16-3-20,-4-3 12,5-17 4,-33 0 0,-8-17-15,-4-3 14,-7 3-15,39 11 16,-8-4 4,-8-17-20,24 10 15,-12 4-15,-3-10 16,19-11 1,4 14-17,-16-20 16,20-3-16,-8 13 16,-19-10 8,31-3-24,8-10 0,-20 16 11,20-13 6,20-7-1,1 7-16,7-3 15,4-7 2,24-16-17,24-21 4,8-3 16,-4-13-20,24 23 12,-4-3 3,16-21 2,20-16-17,0 11 17,24 2-17,4 17 15,24-20 9,16-10-24,36-3 0,4 20 12,12-14 3,36 1-14,8 2 15,23 11 0,13 13-15,24 7 14,-4 10-12,32 6 18,-1 20-21,5 11 12,16 16 3,-8 23-13,7 14 14,-27 30-1,0-1 1,4 17-16,-33 21 19,1-14-19,-4 33 16,-40-26-16,-8 6 16,-4 3 2,-9 1-18,-139-77 15,0 0-15,0 0 16</inkml:trace>
    </iact:actionData>
  </iact:action>
  <iact:action type="add" startTime="47705">
    <iact:property name="dataType"/>
    <iact:actionData xml:id="d3">
      <inkml:trace xmlns:inkml="http://www.w3.org/2003/InkML" xml:id="stk3" contextRef="#ctx0" brushRef="#br0">21557 7899 0,'0'0'18,"0"0"-18,183-106 26,-55 29-25,32 4 13,4 19-13,-8 4 19,20-3-20,15 0 16,1 16-16,8 4 15,4 0 2,0 6-1,19-3-16,5 13 16,-8 7-15,24-6 18,-16 9-19,15-3 16,-3-7-16,20 1 15,-8 12 2,7-2-17,-7 6 16,-8 0 0,4 6-16,-9-2 20,21 6-20,-20 6 16,0-2-16,-9 2 15,1 4 2,8-3-17,-24 23 16,4-10 1,-21 7-17,-23-1 19,0 4-19,-16 3 17,-28 4-17,-20 6 14,7 7 4,-19-3-18,-8 20 15,-12-1 2,-24 14-17,-4-3 19,-12-11-19,-8-9 17,0 10-17,-16-4 14,0-10 4,-16 10-18,0-9 16,-12-14-2,-4-7-13,4-16 27,-4-7-28,4-7 0,-4-13 9,-8 0 6,0-27 2,4-6-17,8-7 15,12-7 2,-8-29-17,20-11 21,12 1-21,4 2 15,8-2-15,-4 12 20,4 24-20,-8 0 12,-8 17 4,4 13-1,0 14-15,-20 6 22,4 0-22,-4 59 16,-4-32-16,0 26 26,0 17-26,0 34 13,0 6-13,-4 23 17,-4-7-4,4-19-12,-4-14 13,4-16 2,-8-11-16,0-22 15,8-11 1,-8-16-16,-4-14 16,4-3 0,-12-20-16,4-3 22,-4-7-22,-40-14 15,-32-9-15,-4 6 16,100 47-1,0 0-15,0 0 18</inkml:trace>
    </iact:actionData>
  </iact:action>
  <iact:action type="add" startTime="58093">
    <iact:property name="dataType"/>
    <iact:actionData xml:id="d4">
      <inkml:trace xmlns:inkml="http://www.w3.org/2003/InkML" xml:id="stk4" contextRef="#ctx0" brushRef="#br0">31779 10034 0,'52'10'17,"15"7"-2,1 6-15,-16 7 16,-32 10-1,-8 10-15,-24-3 16,-8 3-1,-20-4-14,-24 8 5,-15-1 9,-17 20 1,0 0-16,-8 4 27,-8 6-27,-32-6 17,-8-4-16,0-3 16,-23-3-17,-5 6 8,12-20 6,4-3 2,-8-10-16,8-10 16,17-17-1,27-3-15,0-26 16,8-4 7,8-13-23,24-24 0,12-13 14,12-3 2,0-17-16,8 7 16,4-31-1,0-9-15,8-7 16,20 14-1,0-1-15,16 10 8,4-6 6,24-7 2,8 14-16,20-8 16,28 18 12,24-17-28,12-14 0,24 4 18,20 13-18,4 20 8,7-10 6,25 3 2,16-2-16,-4 19 16,20 20-1,-17 16-15,1 11 21,4 10-21,-20 13 10,3 23-2,-3 7 6,-36 3 2,-4 21-16,0 12 16,-24 11-2,-28 9-14,-25 34 17,-19-6 6,-32 6-23,-12 3 0,-28 7 14,-12 13 3,-28-13-17,-12-4 16,-15-12-2,-17 9-14,-8 7 17,-8-10 5,-24-10-22,0-24 0,16-6 15,-16-13 1,-15-1-16,-1-12 16,16-4 12,24-20-28,24 3 0,4-13 17,24-3-17,12-7 8,8-7 8,20 7-2,16-7-13,0 4 15,0 0 0,44-1-16,-4-2 16,0-11-16,-4 10 22,-36 7-22,0 0 15,0 0 0</inkml:trace>
    </iact:actionData>
  </iact:action>
  <iact:action type="add" startTime="66817">
    <iact:property name="dataType"/>
    <iact:actionData xml:id="d5">
      <inkml:trace xmlns:inkml="http://www.w3.org/2003/InkML" xml:id="stk5" contextRef="#ctx0" brushRef="#br0">7758 11993 0,'352'-14'6,"-176"11"10,-40-7 0,-29 13-16,29-9 16,12-1-1,-16 14-15,4-14 16,24 7-14,-12-3 19,-25-4-21,25 7 24,-8 7-24,4-7 6,-32-7 10,8 7 0,8 7-16,-16-7 15,-20 0 8,-21 0-23,9 0 0,4-7 14,8 7 2,0-17-16,-12 11 17,-12-4-3,-12 0-14,0 3 16,8 7-1,-8-10-15,0 10 8,-4 0 6,-8 17 2,-4-24-16,-4 7 17,-9 0-2,1 0-15,-4 0 16,-8 3-14,12 1 18,-16 6-20,12-10 15,4 6 0,0-9-15,0 3 17,0 3-15,8 1 10,-4-4 5,-8 0-17,-8-4 15,8-2-8,-8 6 8,12 0 0,0 0-15,-28 0 17,0 0-15,0 0 13</inkml:trace>
    </iact:actionData>
  </iact:action>
  <iact:action type="add" startTime="74170">
    <iact:property name="dataType"/>
    <iact:actionData xml:id="d6">
      <inkml:trace xmlns:inkml="http://www.w3.org/2003/InkML" xml:id="stk6" contextRef="#ctx0" brushRef="#br0">16969 11899 0,'0'0'17,"84"7"-17,48 3 22,20 10-22,-20-3 16,8-7-15,15 13 13,-7-20 3,-12 4-17,0-7 15,12 3 1,0-6-16,-12 0 15,-5 3-9,9 3 11,8-3-2,-24 0-15,4 0 16,-4-3-16,12-4 16,-1-3-1,-19 3-15,12 7 15,4-6 8,-8 6-23,-4 0 0,12 0 15,-4-7 1,7 14-16,-19-7 16,4 3-1,4-3-15,12 10 17,-16-7-15,0 4 17,-20-4-19,20 4 15,-1-7 1,-11 0-16,-4 0 16,-4-7-1,4 4-15,8-14 15,-8 11 8,-8-4-23,-4 3 0,-8-16 15,-13 16 1,-7-3-16,-12 7 15,-12-4 1,-12 7-16,-24-10 16,4 10 7,-8 0-23,0 0 0,-80 10 14,36 0 2,-8-3-16,0-7 16,-15 0-1,-13 0-15,-4 0 16,-8-4-1,-4 1-15,-12 0 8,-24-1 7,-8 4 0,-4-3-15,-19-7 16,-9 3-1,8 7-15,4 0 16,-16 0 7,0 7-23,17-7 0,11 17 15,8-7 1,8 16-16,24-19 16,24 3-2,20-10-14,20-3 17,16 3-3,4 0-14,20-24 8,4 4 7,48 10 1,0 7-16,32-7 16,-80 10-1,0 0-15,0 0 16</inkml:trace>
    </iact:actionData>
  </iact:action>
  <iact:action type="add" startTime="75475">
    <iact:property name="dataType"/>
    <iact:actionData xml:id="d7">
      <inkml:trace xmlns:inkml="http://www.w3.org/2003/InkML" xml:id="stk7" contextRef="#ctx0" brushRef="#br0">23375 11879 0,'0'0'2,"0"0"10,0 0 5,0 0-4,0 0-13,0 0 10,0 0 4,0 0 2,0 0-16,100 27 16,-64-10-1,20 13-15,24-4 17,15 18-15,13-4 18,0 10-20,24 9 14,28 1 2,8-16-16,-4 2 16,23-29 10,13 10-26,-12-17 0,12-17 27,-8-26-27,-16-11 0,-1-16 15,13-23 1,-28-13-16,4-4 16,12-50-2,-16-7-14,-25-3 17,-3-3-16,-8-27 20,-16 10-21,-28 7 15,-40 3 1,-24-9-16,-32 22 16,-32 14-2,-24 6-14,-48-6 18,-16 16-18,-12 27 21,-31 4-21,-45 6 14,-8 17 3,-36 9-17,13 18 15,-21 19 12,-4 24-27,-4 9 0,5 51 6,7 10 7,4 29-4,40 18 5,5 22 1,11 34-15,36 13 16,16 20 0,36 24-16,56-4 16,32 20-15,60 10 20,48-20-21,48 1 16,28-18-1,40-26-15,52-27 16,19-20-1,49-33-15,40-26 16,-348-84-16,0 0 12,0 0-3</inkml:trace>
    </iact:actionData>
  </iact:action>
  <iact:action type="add" startTime="79713">
    <iact:property name="dataType"/>
    <iact:actionData xml:id="d8">
      <inkml:trace xmlns:inkml="http://www.w3.org/2003/InkML" xml:id="stk8" contextRef="#ctx0" brushRef="#br0">7650 12949 0,'200'-357'15,"-168"171"0,-64 72-15,-28 48 16,-8-4-16,-16 10 15,-20-7 2,-31-9-17,-13 9 14,-28 0-8,-44 21 12,16-21-18,-23 21 15,-17 2 0,20 1-15,-32 16 15,24 24 2,-11 16-17,3 24 20,-8 26-20,-20 17 18,1 10-18,7-3 14,8 13 3,16 16-17,9 34 16,-1-10-1,16 3-14,28 37 18,8-17-19,21-26 12,47 19-6,8 18 8,20-8 3,28 1-17,16-1 15,32-3 1,32 4-16,40-7 15,24 6 8,16-9-23,4-27 0,35-30 15,41-7 1,24-23-16,60-14 21,16-42-21,55-44 10,-3-30 6,11-13-1,25-14-15,-8-10 7,-5 14 8,1-7 1,-40-10-16,11-30 16,-23-16-1,12 3-15,-13-44 16,-3-23 7,-36 17-23,0-40 0,-21 30 14,-251 203 2,0 0-16,0 0 16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6:00:02.080"/>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context xml:id="ctx1">
      <inkml:inkSource xml:id="inkSrc57">
        <inkml:traceFormat>
          <inkml:channel name="X" type="integer" max="2560" units="cm"/>
          <inkml:channel name="Y" type="integer" max="1600" units="cm"/>
          <inkml:channel name="T" type="integer" max="2.14748E9" units="dev"/>
        </inkml:traceFormat>
        <inkml:channelProperties>
          <inkml:channelProperty channel="X" name="resolution" value="89.82456" units="1/cm"/>
          <inkml:channelProperty channel="Y" name="resolution" value="89.88764" units="1/cm"/>
          <inkml:channelProperty channel="T" name="resolution" value="1" units="1/dev"/>
        </inkml:channelProperties>
      </inkml:inkSource>
      <inkml:timestamp xml:id="ts1" timeString="2025-07-09T16:00:02.080"/>
    </inkml:context>
  </inkml:definitions>
  <iact:action type="add" startTime="2126">
    <iact:property name="dataType"/>
    <iact:actionData xml:id="d0">
      <inkml:trace xmlns:inkml="http://www.w3.org/2003/InkML" xml:id="stk0" contextRef="#ctx0" brushRef="#br0">8721 7203 0,'248'-33'21,"-108"16"-21,-72 17 17,-32 0-17,8 0 21,8 17-21,8-7 15,4-7 1,0 4-16,3-4 17,25 7-17,16-3 16,-12 3 0,-96-10-16,0 0 15,0 0-13</inkml:trace>
    </iact:actionData>
  </iact:action>
  <iact:action type="add" startTime="2780">
    <iact:property name="dataType"/>
    <iact:actionData xml:id="d1">
      <inkml:trace xmlns:inkml="http://www.w3.org/2003/InkML" xml:id="stk1" contextRef="#ctx0" brushRef="#br0">9381 7223 0,'0'0'16,"0"0"-16,104 40 29,19-7-29,25-16 0,-12 13 8,24-17 7,12-6 2,-8-7-17,3-7 16,29 7 1,8 0-17,24-10 20,4 0-20,35-13 15,17 13-15,32-17 15,7 11 3,25-8-18,0 8 17,15 2-4,17-2-13,24 2 21,-13 8-21,25-1 16,-21 7-16,-3 0 15,12 7 3,27-7-18,1 0 15,-5 6 1,-23-2-16,20-1 6,3 17 14,-3-10-20,-9 0 14,5-3 2,-4-1-16,3-12 16,-19 6-2,11 0-14,17-7 17,3-3 1,-39-10-18,12 7 15,15 3-15,13 16 15,-29-6 2,-15-6-16,-16 16 14,-21-7 0,9 20-15,20-6 22,-17-4-22,-11-3 15,-4-3-15,-21-14 21,21-9-21,16-1 12,-41-16 3,29-7-14,-56-7 12,-1-3-4,-27-13 5,-4 3 2,-40-13-16,-9-11 19,-35 1-19,-32-7 13,-4 0 2,-20 4 0,-32-8-15,-36-2 23,-20-11-23,-32 17 14,-28-3-13,-20 6 15,-12-2 0,-36 5-16,-40-26 15,-44 0 2,-28 11-17,-67 15 21,-21 1-21,-48 0 14,-11 23-14,-13-10 17,-28 3-1,-27 17-16,3 10 15,1-3 2,19 16-17,-4 7 5,5-3 11,-9 10-1,-4-21-15,21 21 16,7-24 0,1 21-16,7-14 16,-20 0-16,-11 10 17,-5-3 3,33-1-20,-21 1 15,-32 10-15,-3-17 16,-1 6 0,13 8-16,-1-4 16,-20 3-16,9-3 16,-5-7-10,5 14 9,-13-17 0,13 17-15,-5-11 16,8 8 0,-7-11-16,-9 10 16,1-12-16,39-1 21,-3 13-21,-21 0 16,-8 1 10,5 19-26,-1 0 0,29 17 21,-17-6-21,-8 12 16,-7 7-16,15 4 17,9-4-13,15 4 13,20 0-3,-3-4-14,-25-13 17,1 3-2,27-9-14,32-1 14,-19 10-15,15-23 16,-4 10 6,1-3-22,19 10 15,28-4-15,13-13 16,3 0-1,8 7-15,-8 16 17,25-13-17,3 3 16,16 4 5,-8 19-21,21 11 15,3 6-14,12-3 15,16 10-16,-3 7 14,15 10 4,-4 12-18,-12 31 15,44 4 2,20-1-17,-7-3 20,15 16-20,16 24 16,32-10-16,12-23 14,8 6 3,24-10-17,24 4 15,8-4 8,44-13-23,32-14 1,0-2 13,40 16 2,-12-17-16,24-13 22,27-14-22,17 1 9,-4 3 7,16 7 1,28-14-16,12 0 4,27-26 10,1-11 0,24-6-15,0-13 16,39-7-1,-7-7-15,36 1 16,-25 2 7,9-9-23,-4 6 0,7 4 15,17-4 1,-20 14-16,15-7 15,-47 10 1,28-17-16,-16 14 19,11-7-19,-15 0 19,-12 0-19,-17 0 15,-7 3 1,-8-3-16,-4-13 16,-33 6-1,13 14-15,-40-14 16,-12 1 0,-4-11-16,-20 7 7,-29 10 15,-19-3-22,-24 3 8,0 0 8,-24 3-2,-4 17-14,-52-20 17,0 0 6,0 0-23</inkml:trace>
    </iact:actionData>
  </iact:action>
  <iact:action type="add" startTime="10422">
    <iact:property name="dataType"/>
    <iact:actionData xml:id="d2">
      <inkml:trace xmlns:inkml="http://www.w3.org/2003/InkML" xml:id="stk2" contextRef="#ctx0" brushRef="#br0">24821 6354 0,'404'-10'30,"-256"-7"-30,-16 4 0,8 3 7,-36 0 8,-21 10 1,-15 3-15,8 4 13,-16-7-7,-8 0 9,-12 0-1,-16 3-15,-24 10 16,-48 11-16,48-24 15,0 0 1,0 0-16</inkml:trace>
    </iact:actionData>
  </iact:action>
  <iact:action type="add" startTime="10806">
    <iact:property name="dataType"/>
    <iact:actionData xml:id="d3">
      <inkml:trace xmlns:inkml="http://www.w3.org/2003/InkML" xml:id="stk3" contextRef="#ctx0" brushRef="#br0">23079 6680 0,'0'0'0,"0"0"5,0 0 12,0 0-2,0 0-15,0 0 16,124-73-16,-48 66 15,20-3 1,16 4-16,48 6 16,-1-17 6,9 14-22,32 3 3,12 0 9,-16 10 4,27 0-16,-7-4 25,-28 1-25,20 3 7,-8 7 6,-29-11-5,-3-2 9,-24 2-15,-20-6 10,-28 4 4,-28-4-16,-44 6 16,-24-6-1,0 0-15,0 0 16,0 0 7</inkml:trace>
    </iact:actionData>
  </iact:action>
  <iact:action type="add" startTime="11290">
    <iact:property name="dataType"/>
    <iact:actionData xml:id="d4">
      <inkml:trace xmlns:inkml="http://www.w3.org/2003/InkML" xml:id="stk4" contextRef="#ctx0" brushRef="#br0">22851 6847 0,'0'0'1,"0"0"14,0 0-10,0 0 13,108-80-4,-52 63-13,48-10 16,32-6-16,12 0 12,40 13 2,3-3-15,1-7 16,16 3-1,0 10-15,-20-6 14,-17 20-1,-7-7 6,-12 6-19,-20-6 14,-20 7-14,-8 3 16,-20 0-2,-4-3-14,-28 3 17,-8-4-2,-20-2-14,-12 6 15,-12 0-16,0 0 14,0 0 3</inkml:trace>
    </iact:actionData>
  </iact:action>
  <iact:action type="add" startTime="13848">
    <iact:property name="dataType"/>
    <iact:actionData xml:id="d5">
      <inkml:trace xmlns:inkml="http://www.w3.org/2003/InkML" xml:id="stk5" contextRef="#ctx0" brushRef="#br0">23103 6667 0,'0'0'12,"0"0"4,0 0-16,-132 56 15,80-29 0,0-4-15,4 14 31,-12 3-31,5 3 0,-25 1 9,12-8 5,-16 4 2,8 4-16,8-5 15,8 5 1,-4-1-16,-4 10 12,0 24 1,-8-4 1,8-13-11,0 10 9,0-3 4,24-14-16,4 0 15,13 7 0,11-10-15,-4 10 26,20 0-26,0-13 14,20-1-14,-4-6 15,0 0 0,7-10-15,1-6 16,-8 2 10,4-16-26,-8 0 0,0 10 14,-4-20 1,-4 0-15,-4 0 15,0 0-1,0 0-14</inkml:trace>
    </iact:actionData>
  </iact:action>
  <iact:action type="add" startTime="16034">
    <iact:property name="dataType"/>
    <iact:actionData xml:id="d6">
      <inkml:trace xmlns:inkml="http://www.w3.org/2003/InkML" xml:id="stk6" contextRef="#ctx0" brushRef="#br0">24006 8062 0,'0'0'19,"0"0"-19,4 107 15,8-17 3,-8 0-18,8 0 15,0-7-14,-8-10 15,8-19-12,-4-1 12,0-30-2,0 11-13,-4-25 14,8-2 2,-12-7-17,0 0 16,0-50-16,-4 14 17,-4-11 3,8 47-20,0 0 14,0 0-14</inkml:trace>
    </iact:actionData>
  </iact:action>
  <iact:action type="add" startTime="16602">
    <iact:property name="dataType"/>
    <iact:actionData xml:id="d7">
      <inkml:trace xmlns:inkml="http://www.w3.org/2003/InkML" xml:id="stk7" contextRef="#ctx0" brushRef="#br0">24442 8316 0,'0'0'0,"0"0"16,0 0 0,0 0-16,0 0 21,0 0-21,4-104 15,-8 68-15,4 22 22,-4 4-22,8 4 10,0 6 6,4 0 6,-8 0-22,12 73 0,-4-33 15,4 10 1,0 20-16,0 13 20,-8-6-20,4-14 11,-8 0 5,-8-9 1,4-24-17,0-11 6,-4-12 8,16-7 2,-4 0-16,-4-66 16,4 26-1,8-14-15,12-22 17,0-24 5,8 0-22,8 10 0,0 17 14,4 19 2,3 24-15,-3 17 14,-16 13 1,-4 17-16,4 23 15,-12 3 2,8 37-16,-8 10 4,4 10 10,-4-24 1,4 1-16,0-7 16,-8-17-1,4-3-15,-4-27 16,-8-13 7,-4-10-23,0 0 0,0 0 15</inkml:trace>
    </iact:actionData>
  </iact:action>
  <iact:action type="add" startTime="17289">
    <iact:property name="dataType"/>
    <iact:actionData xml:id="d8">
      <inkml:trace xmlns:inkml="http://www.w3.org/2003/InkML" xml:id="stk8" contextRef="#ctx0" brushRef="#br0">25613 8189 0,'0'0'1,"0"0"12,0 0 5,0 0-18,0 0 13,-88-53-5,44 36 7,-12 7 0,0 0-15,-24 13 17,-12 11-3,12 6-14,12 13 17,12 10-17,20 7 22,16 20-22,20 13 15,20 1 0,20-1-15,24-23 17,20 0-3,32-20-13,8-27 15,0-9-16,-28-38 15,8-19-8,-5-30 19,-99 83-26,0 0 17,0 0-17,296-263 16,-272 59 5,-24 11-21,-12 37 0,-16 32 13,0 41-5,-8 46 7,20 24 11,0 13-25,4 0-1,12 93 19,0 14-19,4 16 17,8 0-17,0 1 21,0 12-21,0-9 16,4-11 0,0-16-16,-8-23 16,8-27-16,-4-17 15,0-33 1,0 0-16,-12 0 14,0 0-5,0 0 6,56-106 0,-28-48-15,0 38 16,0 26-16,-12 43 16,-8 11 0,4 36-16,-8 0 22,8 86-22,0-6 16,4 0-16,8-3 15,4-17 1,16-17-16,8-13 15,-12-30 1,4-27-16,8-13 13,-12-26-5,-12-24 9,-4-3-17,-8 6 15,-4 10 1,-8 27-16,4 27 15,-8 6 1,0 17-16,4 0 22,-4 90-22,12-13 16,11 20-16,9-8 15,20-5 1,16-31-16,0-13 16,-4-27-1,-4-26-15,-8-30 13,-12-7-4,-24-24 7,-8-2-16,-20 9 15,-4 14 1,-12 30-15,4 9 14,-4 34 0,20-10-15,8 27 23,8 20-23,24 9 15,4-9-15,16-4 16,4-30-1,0-19-15,20-18 16,-16-36-1,-20-10-15,-32-6 23,-16-4-23,-32 17 16,-16-1-16,-24 24 14,8 14 2,4 19-15,8 40 14,16 24 1,8 10-16,32 9 12,20-3-1,20-23 4,8-3-15,4-34 14,12-26 3,4-10-17,4-44 17,-8-36-15,-12-4 9,-16-23 14,-8-6-25,0-18 14,-24-15-14,-12 2 16,0 37 0,-4 20-16,4 30 15,0 30-1,0 37-14,8 3 13,-4 0 0,8 87 1,12-1-14,8 47 14,8 24 2,-8 19-16,16-12 16,4-4 12,-8-11-28,8-32 0,-5-40 12,-7-37 1,-28-40-13,0 0 17,0 0-3</inkml:trace>
    </iact:actionData>
  </iact:action>
  <iact:action type="add" startTime="18935">
    <iact:property name="dataType"/>
    <iact:actionData xml:id="d9">
      <inkml:trace xmlns:inkml="http://www.w3.org/2003/InkML" xml:id="stk9" contextRef="#ctx0" brushRef="#br0">28006 8122 0,'0'0'11,"0"0"4,0 0-15,92 67 17,-36-34-3,20-19-14,-16-28 17,8 4-2,-4-33-15,-12-4 11,-12-6 3,-12-4-1,-16-3-13,-24-9 16,-4 5 9,-24 31-25,-12 10 0,-4 23 7,-12 36 7,0 24 12,8 23-26,16 11 12,28 6-12,32 6 16,28 17 0,24-16-16,32-14 16,24-9-16,16-31 15,0-30-5,-140-23 5,0 0-1,0 0-14</inkml:trace>
    </iact:actionData>
  </iact:action>
  <iact:action type="add" startTime="19567">
    <iact:property name="dataType"/>
    <iact:actionData xml:id="d10">
      <inkml:trace xmlns:inkml="http://www.w3.org/2003/InkML" xml:id="stk10" contextRef="#ctx0" brushRef="#br0">27103 9791 0,'0'0'12,"0"0"5,0 0-17,0 0 15,-136 47-15,68-41 16,-16-16 8,-7-13-24,-5-4 14,-8-6-13,-12-24 13,-4-9 1,12-17-15,16-17 16,24 3-16,28 0 15,24 11-6,28-17 7,28 6-1,16 17-15,24 10 14,16 17 1,4 36-15,-8 14 16,-12 20-16,-28 26 15,-20 23 10,-12 14-25,-28 14 13,-20 2-13,-28 14 16,-24 17-1,-12 3-15,4-11 16,0-9-16,20-10 15,12-16-8,12-14 11,20-11 2,24-9-20,28 4 0,12-8 24,28-16-24,24-6 16,28-24-16,20-17 15,-8-20 10,-8-39-25,-124 76 2,0 0 10,0 0 3</inkml:trace>
    </iact:actionData>
  </iact:action>
  <iact:action type="add" startTime="20427">
    <iact:property name="dataType"/>
    <iact:actionData xml:id="d11">
      <inkml:trace xmlns:inkml="http://www.w3.org/2003/InkML" xml:id="stk11" contextRef="#ctx0" brushRef="#br0">26368 10903 0,'0'0'0,"0"0"8,0 0 8,0 0-1,0 0-15,0 0 15,0 0 1,140 30-16,-32-30 15,28-10-15,35-10 15,-7-13 9,-20-10-24,-20-7 2,-16 7 11,-40-14 2,-40-3 0,-44 10-15,-20 7 15,-32 19-15,-16 18 16,-60 19 11,-20 30-27,0 24 0,17 10 12,11 6 3,0 17 0,16 20-15,40 6 15,40-9-14,28-14 13,36-10-5,44-9 7,28-11-14,24-26 11,0-17 2,27-24 0,1-36-15,-148 30 16,0 0-16,0 0 16</inkml:trace>
    </iact:actionData>
  </iact:action>
  <iact:action type="add" startTime="20967">
    <iact:property name="dataType"/>
    <iact:actionData xml:id="d12">
      <inkml:trace xmlns:inkml="http://www.w3.org/2003/InkML" xml:id="stk12" contextRef="#ctx0" brushRef="#br0">28126 10667 0,'0'0'0,"0"0"14,0 0 2,0 0-16,-96 100 15,32-53-15,-8 9 16,-4 31 9,1 36-25,-1 10 0,4 0 13,8-13 2,20-20 0,16-16-15,8-28 16,16-16-16,-4-40 15,4-43 9,0-14-23,-8-33-1,-16-6 15,0-4-1,-8-3 1,12 19-15,12 24 16,12 0-16,20 54 15,-4 6-8,20 33 10,24 10-15,8 1 11,24 12 2,4 8 0,0-8-15,-5-9 16,1-11-16,-8-2 15,-4-21 9,0-6-24,-12-27 15,-68 20-15,0 0 14,0 0-13</inkml:trace>
    </iact:actionData>
  </iact:action>
  <iact:action type="add" startTime="21512">
    <iact:property name="dataType"/>
    <iact:actionData xml:id="d13">
      <inkml:trace xmlns:inkml="http://www.w3.org/2003/InkML" xml:id="stk13" contextRef="#ctx0" brushRef="#br0">28877 11030 0,'0'0'0,"0"0"15,0 0 9,0 0-24,-36-120 15,8 87-15,-15 13 15,-9 3 0,-28 14-15,-16 23 15,0 20-15,8 3 15,16 24 10,8 33-25,32 0 2,20 9 12,40-5 0,24 9-14,44 0 15,28-16 0,36-44-15,-24-30 15,11-49-8,-15-44 11,-12-30-15,-8-20 9,-32-47 2,-28-6-14,-20 0 16,-36 17-1,-20-14-15,-16 16 15,-4 45 10,4 19-25,-4 43 15,20 40-15,12 7 15,-4 54 0,16 42-15,16 31 15,-12 16-15,16 24 15,-8 29-7,4-19 9,12-18-2,-12-32-15,24-44 15,-16-49-15,-8-34 16,-16 0-1,0 0-15,64 0 15,-44-160 9,12 16-24,-4 18 3,-8 33 9,-8 36 3,-12 47-14,0 10 13,0 67 2,0 9-16,8 8 14,0-8 11,16-3-23,16-39-2,0-18 14,12-36 0,0-33 1,-5-30-15,-7-14 16,-4-19-16,-8 19 15,-12 24-9,8 33 12,-24 33-16,0 7 12,0 63 1,-8 21-15,8 22 16,12 11-2,12-27-14,4 6 15,16-19 10,20-30-24,4-17-1,-4-40 14,-4-27 2,-8-30-16,-12 7 16,-24-16-2,-8 9-14,-8 11 15,0 16-6,-8 36 7,8 1-16,0 3 15,8 47 0,8-4-15,12 0 16,12-6-3,0-11-12,12-12 15,-8-21 8,-4-23-24,-4-20 0,-32-23 15,-20 0-12,-20 6 18,-12 0-21,-20 21 15,-4 36 1,12 20-16,-4 30 18,20 30-17,20 16 25,8 8-26,32-11 17,20-7-17,12-26 13,4-16 11,4-18-24,8-26 0,-12-13 30,4-27-30,8-27 1,-20-36 15,-8-23-15,-9-11 13,1-23 2,-24-10 5,4 11-21,-16 32 0,4 34 32,4 33-32,0 33 0,-8 37 15,8 0 1,-4 67-16,4 33 16,0 63-2,0 10-14,12 27 16,4 6-16,12-9 24,12-41-24,12-6 15,4-43 0,8-57-15,-4-33 17,-8-54-15,-52 37 10,0 0 3,0 0-15</inkml:trace>
    </iact:actionData>
  </iact:action>
  <iact:action type="add" startTime="23094">
    <iact:property name="dataType"/>
    <iact:actionData xml:id="d14">
      <inkml:trace xmlns:inkml="http://www.w3.org/2003/InkML" xml:id="stk14" contextRef="#ctx0" brushRef="#br0">31391 11133 0,'0'0'21,"0"0"-21,0 0 15,0 0-15,108 100 23,-60-110-23,-8-6 16,0-24-2,-12-14-14,-12-12 18,-4-18-3,-12 8-15,-24 16 16,-4 7-16,-8 16 22,4 20-22,-4 17 15,4 34-1,4 6-14,4 26 20,8 27-20,16 7 14,16 14 1,12 6-15,12-24 22,0-6-22,12-27 15,4-6 0,12-24-15,16-29 19,3-14-19,-3-24 14,-8-19 2,-20-20-16,-24-27 21,-8-37-21,-12 1 16,-12 136-16,0 0 16,0 0 2</inkml:trace>
    </iact:actionData>
  </iact:action>
  <iact:action type="add" startTime="23532">
    <iact:property name="dataType"/>
    <iact:actionData xml:id="d15">
      <inkml:trace xmlns:inkml="http://www.w3.org/2003/InkML" xml:id="stk15" contextRef="#ctx0" brushRef="#br0">32154 10624 0,'0'0'22,"0"0"-22,0 0 17,0 0-17,0 0 20,0 0-20,0 0 28,0 0-28,0 0 14,0 0-14,0 0 21,0 0-21,0 0 16,0 0-16,0 0 14,0 0 5,0 0-18,0 0 13,0 0 1,0 0-15,0 0 21,80 60-21,-76-60 15,-4 0-14,0 0 16,0 0-2,0 0-15,0 10 17,0-10-4,0 0-13,0 0 9,0 0 4,0 0 3,-56-17-16,44 10 16,0 7 1,12 0-17,0 0 16,0 0-1</inkml:trace>
    </iact:actionData>
  </iact:action>
  <iact:action type="add" startTime="24287">
    <iact:property name="dataType"/>
    <iact:actionData xml:id="d16">
      <inkml:trace xmlns:inkml="http://www.w3.org/2003/InkML" xml:id="stk16" contextRef="#ctx0" brushRef="#br0">32166 11200 0,'0'0'17,"0"0"-17,0 0 15,0 0-1,0 0-14,0 0 9,0 0 5,0 0 1,0 0-15,0 0 16,0 0 1,0 0-17,0 0 15,0 0 7,84 83-22,-80-69 0,8 5 15,0-12 0,12 3-15,-8 10 16,12-13 1,0-7-17,-4 0 15,4-14 7,0-2-22,-4-17 0,-4-7 16,-8-4 14,0-16-30,-12-13 1,-12 0 15,8 9-16,-8 8 16,-12 6-15,-8 7 20,-4 16-21,4 10 15,-8 11 0,0 22-15,0 8 16,4 19 0,4 7-16,-8 26 18,28 8-18,0-1 12,20 0 11,0-13-23,24-13 15,12-24-15,12-13 16,20-20 0,-8-20-16,0-20 16,-12-36-16,0-38 17,-16 11-13,-16-24 12,-8 4 10,-12-17-26,-8 0 0,-12-3 21,-8 20-21,-4 3 16,4 34-16,8 6 17,0 26 3,4 28-20,8 2 15,-4 24-15,8 67 16,0-30 0,0 26-16,12 27 17,-12 33-17,4 20 16,8 7-12,4 10 13,8 0 7,12-4-24,-8-19 0,0-4 22,-4-40-22,-8-33 16,-16-60-16,0 0 17,0 0 4</inkml:trace>
    </iact:actionData>
  </iact:action>
  <iact:action type="add" startTime="27208">
    <iact:property name="dataType"/>
    <iact:actionData xml:id="d17">
      <inkml:trace xmlns:inkml="http://www.w3.org/2003/InkML" xml:id="stk17" contextRef="#ctx0" brushRef="#br0">27559 13448 0,'0'0'19,"0"0"-19,0 0 11,76-56-2,-44 22 4,-32 34 2,52-53-15,-24 23 16,-16 3-1,0 17-15,-8 4 21,4-1-21,-8 7 11,0 0 11,0 0-22,0-10 16,-64-3-16,36 9 15,0 1 1,-8-4-16,-8 4 15,-8 0 1,-12-7-16,-4 0 23,-4 6-23,-8 4 15,12 7-15,0 10 16,4 16-1,4 24-15,-8 13 16,8 16 0,16-3-16,16 14 8,17-10 6,38 26 1,25-7-15,32-9 16,24-20 10,12-14-26,28-30 0,12-26 15,-8-44-1,-20-43-14,-25-46 14,-107 126 1,0 0-15,0 0 16</inkml:trace>
    </iact:actionData>
  </iact:action>
  <iact:action type="add" startTime="27761">
    <iact:property name="dataType"/>
    <iact:actionData xml:id="d18">
      <inkml:trace xmlns:inkml="http://www.w3.org/2003/InkML" xml:id="stk18" contextRef="#ctx0" brushRef="#br0">28014 13215 0,'0'0'1,"0"0"-1,0 0 17,0 0-17,44 123 14,-20-26 0,16-1-14,0-12 17,-12 6-2,0-17-15,-12-3 22,-8-20-22,-20-10 15,0-34-14,-4-6 15,16-46 11,0 12-27,0-15 1,12-21 3,16-7 10,16-3 9,20-20-23,8-6 15,12 16-15,4 33 16,-20 24-1,-24 39-14,-8 24 14,-20 44 8,-4 16-23,-8 9 0,8 8 15,0-17 0,3-7-15,9-26 16,16-31 0,-40-26-16,0 0 16,0 0-16</inkml:trace>
    </iact:actionData>
  </iact:action>
  <iact:action type="add" startTime="28187">
    <iact:property name="dataType"/>
    <iact:actionData xml:id="d19">
      <inkml:trace xmlns:inkml="http://www.w3.org/2003/InkML" xml:id="stk19" contextRef="#ctx0" brushRef="#br0">29201 13685 0,'0'0'1,"0"0"20,44 113-21,-16-37 17,8-12-17,-8-41 14,-28-23-8,0 0 11,0 0-2</inkml:trace>
    </iact:actionData>
  </iact:action>
  <iact:action type="add" startTime="28364">
    <iact:property name="dataType"/>
    <iact:actionData xml:id="d20">
      <inkml:trace xmlns:inkml="http://www.w3.org/2003/InkML" xml:id="stk20" contextRef="#ctx0" brushRef="#br0">28869 13072 0,'0'0'14,"0"0"-14,0 0 16,0 0 0,88 50-16,-88-50 15,0 0-15,0 0 16</inkml:trace>
    </iact:actionData>
  </iact:action>
  <iact:action type="add" startTime="28529">
    <iact:property name="dataType"/>
    <iact:actionData xml:id="d21">
      <inkml:trace xmlns:inkml="http://www.w3.org/2003/InkML" xml:id="stk21" contextRef="#ctx0" brushRef="#br0">29557 13678 0,'0'0'11,"0"0"12,132 33-22,-12-23 14,-9-36-15,-7-24 16,-12-27-16,-24-20 15,-28-6 1,-36 27-16,-32 9 15,-16 10 8,-20 17-23,-12 20 2,-8 17 11,12 16 3,-19 41-16,-5 39 16,16 10-1,0 7-15,36-3 16,20-1-2,28-2-13,32-11 9,24-20 3,28-23 3,20-37-16,-9-26 14,5-40 3,-8-24-17,-12-16 15,-20-4 8,-64 97-23,0 0 15,0 0-15,228-263 16,-216 127-16,0 42 14,-8 28 3,-8 22-17,-4 28 15,16 9 0,-16 7-15,16 47 23,8-1-23,0 34 16,8 17-16,4 9 15,-4-22 1,-16-8-16,0-19 16,-8-10 7,-12-17-23,0-30 14,8 0-14,4-57 16,12 24-16,16-27 15,4-7 1,20-16-16,-8 16 16,8 21 9,-12 9-25,-12 34 0,-5 19 13,-11 24 3,0 24-16,4 12 15,0-9 0,24-4-15,12-16 16,0-21-3,4-22-13,12-31 14,4-10-2,-4-6 3,-20-14-15,-8 7 15,-24 20 0,-16 1-15,-4 22 16,-20 7 9,12 23-25,-4-3 0,4 13 15,28 11-1,24 2-14,24 11 16,4-24-2,4-16-14,20-14 17,12-19-4,-5 2-13,5-22 11,-20-11 4,-16-26 0,-20-7-15,-16-10 15,-16-20 0,-4-7-14,-4 11 14,-8 16-13,-20 13 20,-8 21-22,0 29 16,-12 20-3,-16 24-13,12 33 17,-20 20-16,12 17 13,8 16 2,4 3-16,29 4 13,15 0-2,27-10 4,17-17-1,16-3-14,-8-20 16,0 10-14,-4 10 11,-12-20 4,-16 10-17,-24 13 23,-28-3-23,-36 0 16,-28-3 6,-32 3-22,-7-17 0,3-10 23,12-29-23,20-14 16,12-44-16,84 34 30,0 0-30,0 0 0</inkml:trace>
    </iact:actionData>
  </iact:action>
  <iact:action type="add" startTime="30372">
    <iact:property name="dataType"/>
    <iact:actionData xml:id="d22">
      <inkml:trace xmlns:inkml="http://www.w3.org/2003/InkML" xml:id="stk22" contextRef="#ctx0" brushRef="#br0">23363 8519 0,'0'0'12,"0"0"6,0 0-18,0 0 15,0 0 0,0 0-15,40 153 25,-24-57-25,-4 34 0,0 20 14,4 23 1,0 37 1,12 17-15,8 33 14,16-11-14,16 15 12,11 12 3,17-3-16,0 10 22,12-20-22,0-10 16,28-19 1,12-5-17,0 15 15,27-31-14,13-3 13,-12-27 1,24-3-15,4-11 10,0 1 2,19-20 5,-15-3-15,8 9 12,8-12 2,-9-8-16,9 4 13,0 3 3,-4-13-16,8-27 22,-13-3-21,13 7 15,-8-1 0,4-12-15,7-14 14,-19-14-15,8-2 16,-4-14-12,12-1 4,3-5 2,-15-18 10,0 1-20,0-20 12,-4-1 3,-9-19-1,-11-7-14,-8 3 17,-4-19-15,-16-18 8,3-12 20,-3-4-30,-16-7 0,-24 4 12,-4 3 3,-12-13 1,-16 6-16,-24-13 15,-12-3 7,-28-14-22,0 18 0,-12-21 21,8-20-21,-12-17 11,7 1 4,5 9 0,0-16-15,-8-4 16,8 17 6,-8 1-22,12-18 0,-16-3 15,0 17 1,4-20-15,-8-4 14,-4-13 1,-4 10-16,4-9 15,-4 12 1,0 4-16,-16-7 22,0 3-22,-8 8 15,-4-15-15,-12 11 16,-4 3-1,-7 10-15,-1-9 18,-8 2-18,-4 14 14,8 3-8,-12 0 10,0-10-1,-20 14-15,4-18 16,-24 4-1,12 7-15,4-7 18,-16-3-18,-15 0 15,-1 13 6,-8 10-21,12 0 16,-24 10-16,4 0 16,-4 24-3,4-1-12,-7-9 16,-13 16-17,8-10 17,-4 20-12,-12-3 10,-4 6 2,5-16-17,-5 9 16,8 11-16,4 3 14,-4 17 2,-12 6-16,17-3 16,11 17 5,-12-4-20,0 1 14,8 6-15,-12 6 16,-7 1-15,23 13 20,-16 0-21,-8 17 26,20-4-26,-8 14 20,-8 6-20,13-10 16,19 21-16,-4-4 16,-4-7-15,0 7 12,16 7 5,8-7-18,-15-7 18,3 20-14,8-6 10,4-4 3,-4 11-17,8-8 16,8-6-2,12 17-14,12 3 17,-11 3-17,3 7 15,12-3 6,0 9-21,24-9 17,-12 6-17,12-10 15,-8-3-15,-4 14 22,0-8-22,12 4 26,4 7-26,0 3 5,12-14 11,8-9-1,8 6-15,-4 1 16,4-14-16,8 3 18,4 4-2,-3-4-16,3 10 15,12-10 4,-4 7-19,4-10 16,0 0-16,0-3 16,4-14-2,-4-6-14,-24-7 19,24-10-19,0 0 16,0 0-14</inkml:trace>
    </iact:actionData>
  </iact:action>
  <iact:action type="add" startTime="34003">
    <iact:property name="dataType"/>
    <iact:actionData xml:id="d23">
      <inkml:trace xmlns:inkml="http://www.w3.org/2003/InkML" xml:id="stk23" contextRef="#ctx0" brushRef="#br0">16498 8249 0,'0'0'23,"0"0"-23,0 0 15,0 0-14,56 150 19,-28-57-20,0 4 17,-1-4-2,9 10-14,-8 7 14,8 0-14,-8-3 14,0-31 1,0-9-16,0-11 20,-12-12-20,8-21 18,-8-6-17,-4-14 13,-8-3 2,-4-50-16,8-3 15,-16-17 1,8 70-16,0 0 15,12-127 1,-16 34-16,-8 10 8,0 29 6,-4 8 2,4 16-16,12 13 22,0 10-22,12 1 9,0-1 11,4 4-20,0 3 18,8-3-17,12-1 14,8-9 0,0 0-15,20-4 16,-8-6 0,-12 13-16,4-10 14,-8 3 3,-24-23-17,-16 40 7,0 0 7,0 0 3</inkml:trace>
    </iact:actionData>
  </iact:action>
  <iact:action type="add" startTime="34596">
    <iact:property name="dataType"/>
    <iact:actionData xml:id="d24">
      <inkml:trace xmlns:inkml="http://www.w3.org/2003/InkML" xml:id="stk24" contextRef="#ctx0" brushRef="#br0">17025 8079 0,'0'0'0,"0"0"16,0 0-16,0 0 15,0 0 0,0 0-15,0 0 16,68 140 7,-28-60-23,12 20 0,0 10 15,8 0 1,8-4-16,-4 4 16,-20-17-2,4-9-13,-16-18 15,-8-22-2,-8-38-14,-16-6 9,0 0 5,0 0 2</inkml:trace>
    </iact:actionData>
  </iact:action>
  <iact:action type="add" startTime="34882">
    <iact:property name="dataType"/>
    <iact:actionData xml:id="d25">
      <inkml:trace xmlns:inkml="http://www.w3.org/2003/InkML" xml:id="stk25" contextRef="#ctx0" brushRef="#br0">17808 8805 0,'0'0'0,"0"0"14,0 0 3,80 130-17,-40-70 15,24-20 0,-8-20-15,0-27 16,-12-26-1,4-14-15,-20-16 7,-4-4 8,-32 4 1,-16 3-16,-8 17 16,-20 3-1,12 7-15,-12 23 20,8-4-20,12 21 19,-4 0-19,20 13 14,-8 13 2,8 14-16,4 13 16,8-4-2,12 14-14,16-10 17,4 10 5,20-13-22,-4-21 0,0-2 15,8-28 1,-12-12-16,24-41 16,-64 47-1,0 0-15,0 0 16</inkml:trace>
    </iact:actionData>
  </iact:action>
  <iact:action type="add" startTime="35323">
    <iact:property name="dataType"/>
    <iact:actionData xml:id="d26">
      <inkml:trace xmlns:inkml="http://www.w3.org/2003/InkML" xml:id="stk26" contextRef="#ctx0" brushRef="#br0">18336 8659 0,'0'0'0,"0"0"0,0 0 9,0 0 1,0 0 7,0 0 5,64 93-22,-36-47 0,0 1 15,-4 3 1,8-17-16,4-3 16,-8-20-2,0-10-14,0-10 17,-5-30-2,1-3-15,-4-24 7,4 11 8,-8-7 1,-4 16-16,0 7 16,-8 20-2,4 20-14,-8 0 17,-8 0 5,8 0-22,8 60 1,8-27 13,12 17 2,12 10-16,4-17 16,8-13-2,-12-6-13,8-14 15,-12-17 6,-4-10-22,-16-26 0,0-7 15,-20-10 1,4 4-16,0-14 16,-12-10-2,0 3-14,0 10 17,-4-2-2,4 2-15,0 14 8,8 16 6,4 27 2,0 10-16,0 0 17,0 0-4</inkml:trace>
    </iact:actionData>
  </iact:action>
  <iact:action type="add" startTime="36629">
    <iact:property name="dataType"/>
    <iact:actionData xml:id="d27">
      <inkml:trace xmlns:inkml="http://www.w3.org/2003/InkML" xml:id="stk27" contextRef="#ctx0" brushRef="#br0">20166 7962 0,'0'0'15,"0"0"-1,0 0-14,0 0 11,0 0 2,0 0 2,0 0-15,-52 137 16,52-57-1,8 40-15,8 6 16,0 1-1,12-14-15,12 7 23,-4-7-23,-4-16 15,-4-20-15,0-21 16,-4-19 0,-12-27-16,-28-10 15,16 0 1,0 0-16,0 0 22</inkml:trace>
    </iact:actionData>
  </iact:action>
  <iact:action type="add" startTime="36960">
    <iact:property name="dataType"/>
    <iact:actionData xml:id="d28">
      <inkml:trace xmlns:inkml="http://www.w3.org/2003/InkML" xml:id="stk28" contextRef="#ctx0" brushRef="#br0">19846 8545 0,'0'0'7,"0"0"8,0 0 0,108 7-15,-40 0 16,12-7-1,0 0-15,12-17 17,0 0 8,4-3-25,0-16 0,-16-1 13,-13 0 2,1 7-15,-12-9 15,-32 12 0,-24 27-15,0 0 17,0 0-15</inkml:trace>
    </iact:actionData>
  </iact:action>
  <iact:action type="add" startTime="37229">
    <iact:property name="dataType"/>
    <iact:actionData xml:id="d29">
      <inkml:trace xmlns:inkml="http://www.w3.org/2003/InkML" xml:id="stk29" contextRef="#ctx0" brushRef="#br0">20773 8805 0,'0'0'16,"0"0"-1,0 0-15,108 100 23,-52-77-23,12-23 15,-16-33-15,-12-24 15,0-22 1,-12 2-16,-16-13 15,-20 7 0,-8 6-15,-12 10 24,-16 21-24,-20 23 14,8 23-14,4 20 16,0 29 12,12 11-28,8 14 0,8-8 27,12 4-27,24-3 0,16-17 15,12-10-1,-40-40-14,0 0 16,0 0 0</inkml:trace>
    </iact:actionData>
  </iact:action>
  <iact:action type="add" startTime="37899">
    <iact:property name="dataType"/>
    <iact:actionData xml:id="d30">
      <inkml:trace xmlns:inkml="http://www.w3.org/2003/InkML" xml:id="stk30" contextRef="#ctx0" brushRef="#br0">16917 11163 0,'0'0'1,"0"0"13,0 0 3,0 0-17,0 0 15,0 0-15,0 0 16,0 0-11,0 0 12,96 160 7,-84-70-23,12 30-1,-4 3 7,4 4 7,-8-7 2,4-24-16,-16-19 16,0-20 6,-8-14-22,0-17 14,-16-26-14,-8-46 17,0-14-16,-16-23 13,4-27 2,-8-30-16,12-3 16,-4-4-10,16 4 10,12-7-2,8 10-14,20 3 17,16 11-2,20 16-15,12 20 16,20 13-16,24 1 15,12 29 8,0 41-23,-24 26 14,-16 36-14,-28 14 17,-21 40-16,-19 23 13,-28 27 2,-23 10-16,-13-13 15,-16-21 7,0-33-22,-12-23 16,0-26-16,20-21 15,8-16 1,28-17-16,24-17 16,0-10-16,36 4 15,-4 0-8,12 16 8,20 7-1,4 7-13,0 29 16,8 1-2,8 20-15,-1 19 16,9-3-16,-12-13 15,-12 0 7,0-16-22,-12-31 15,-16-13-15,0-40 16,-16-10 0,0-40-16,-8-23 16,-12-10-16,-4 13 15,0 20-8,0 26 9,-4 31-2,-8 26-14,12 7 17,12 54-2,8 19-15,16 17 16,20-7-16,12-13 15,8-13 7,-8-44-22,-12-13 15,-20-20-15,-8-23 16,-13-20 0,-26-11-16,-17 1 16,-16 3-16,-16 3 15,-12 14 7,-12 23-22,-8 17 15,24 26-15,4 30 17,12 14-1,32 36-16,20 7 15,20 14-15,28-11 14,20-33-5,12-17 7,4-43-2,0-37-14,-16-23 16,-4-33-15,-20-13 14,-9-4 0,-19 10-15,-16 0 15,0 17 8,0 33-23,0 23 15,0 10-15,-4 7 16,4 54-1,16 5-15,12 15 16,24 12-16,4 1 15,-4-4-8,4-16 10,-16-47-3,0-27-14,-40 7 17,0 0-17,0 0 14</inkml:trace>
    </iact:actionData>
  </iact:action>
  <iact:action type="add" startTime="39317">
    <iact:property name="dataType"/>
    <iact:actionData xml:id="d31">
      <inkml:trace xmlns:inkml="http://www.w3.org/2003/InkML" xml:id="stk31" contextRef="#ctx0" brushRef="#br0">18939 11233 0,'0'0'0,"0"0"13,0 0 4,68 103-17,-40-39 15,-4-8 9,-20 14-24,4-3 14,-16-7-14,-4-10 16,8-7-16,-8-16 15,20-27 1,-8 0-16,0-53 15,4 9 1,12-16-16,12-23 23,8-20-23,16 3 15,4-10-14,-4 10 14,4 17 0,-4 26-15,-20 24 16,4 26 8,-20 7-24,8 70 0,-8 10 15,0 27-1,8-17-14,0 13 16,-4-7-1,4-6-15,8-30 16,3-10-2,-7-46-14,0-4 25,-28 0-25,0 0 15,0 0-15</inkml:trace>
    </iact:actionData>
  </iact:action>
  <iact:action type="add" startTime="39785">
    <iact:property name="dataType"/>
    <iact:actionData xml:id="d32">
      <inkml:trace xmlns:inkml="http://www.w3.org/2003/InkML" xml:id="stk32" contextRef="#ctx0" brushRef="#br0">19818 11356 0,'0'0'1,"0"0"0,0 0 15,68 110-2,-20-73-14,0-7 15,4-27 0,12-33-15,-12-10 16,-4-13-1,-12-14-15,-20-6 10,-16-3 5,-20 2-1,-16 18-14,-16 2 16,0 34-2,-4 14-14,-12 49 17,12 14 8,4 23-25,24 16 0,12-6 17,32-7-14,20-13 6,20-10 7,0-23-2,8-20-14,4-21 16,-12-26 10,-12-23-26,-4-20 0,0-21 14,-16-39-1,-20-17-13,4-3 17,-20-23-2,0-21-15,0 14 16,0 26-10,8 44 13,-8 30-19,8 33 15,-4 43-3,-8 7-12,12 70 18,-4 10-3,8 57-15,8 33 16,0 9-16,16 5 24,20-11-24,16-7 15,0-32-12,8-28 7,-4-33 7,0-36-2,-20-24-15,-5-33 16,-15-26-16,-16-11 23,12-9-23,-16 26 16,-4-4 0,0 31-16,-4 10 15,8 3-12,8 50 8,12-20 5,4-1-16,0-5 25,16-21-25,12-20 14,8-26 0,-12-23-14,-8-21 19,-28 7-19,-4-7 13,-24 8 2,-16 25-15,-12 8 23,-16 22-23,-4 18 16,0 22-14,4 14 15,16 24-3,0 29-14,24 27 14,16-24 1,12 14-15,32-17 24,12-23-24,8-26 15,16-34 0,0-30-15,-12-43 16,-68 73-15,0 0 14,0 0-1</inkml:trace>
    </iact:actionData>
  </iact:action>
  <iact:action type="add" startTime="40814">
    <iact:property name="dataType"/>
    <iact:actionData xml:id="d33">
      <inkml:trace xmlns:inkml="http://www.w3.org/2003/InkML" xml:id="stk33" contextRef="#ctx0" brushRef="#br0">21229 10814 0,'0'0'0,"0"0"10,0 0 3,0 0-13,0 0 16,0 0-2,0 0-14,44 129 10,-32-75 4,-8 2 1,8-2 2,-12-8-17,8-2 15,-4-21-15,-4 4 15,12-24-1,-8-3-14,8 0 24,-12 0-24,4-70 16,16 20-16,-8-13 17,-4-21-4,12-12-12,-4-11 15,12-13-2,0 17-14,-4 20 9,8 26 6,4 17 0,-8 30-15,0 10 16,0 54 0,-4 9-16,-1 10 15,-7 0-1,8 4-14,-16-7 23,0-20-23,-8-10 16,4-20-16,4-10 16,-8-10 0,0 0-16,4-60 16,8 23-3,4-19-13,8-28 24,4-6-24,0 14 15,0 23-15,-4 26 16,0 14 1,-16 13-17,16 59 15,-12 21-2,0 10-13,-8 4 10,4-18 3,0-9 3,12-24-16,0-36 16,16-7 2,8-70-18,4 13 15,-16-13 7,8 14-22,-16 16 0,-20 16 14,8 11 1,-12 13-14,4 0 25,4 83-25,4-16 14,0-4-15,4 11 16,0-18-16,0-6 11,4-30 4,-16-17 1,0-3-16,-4 0 16,0 0 0,0 0-15</inkml:trace>
    </iact:actionData>
  </iact:action>
  <iact:action type="add" startTime="41708">
    <iact:property name="dataType"/>
    <iact:actionData xml:id="d34">
      <inkml:trace xmlns:inkml="http://www.w3.org/2003/InkML" xml:id="stk34" contextRef="#ctx0" brushRef="#br0">22352 10104 0,'0'0'1,"0"0"14,0 0 2,0 0-17,0 0 15,0 0 1,0 0-16,0 0 5,0 0 10,0 0 1,0 0-16</inkml:trace>
    </iact:actionData>
  </iact:action>
  <iact:action type="add" startTime="41909">
    <iact:property name="dataType"/>
    <iact:actionData xml:id="d35">
      <inkml:trace xmlns:inkml="http://www.w3.org/2003/InkML" xml:id="stk35" contextRef="#ctx0" brushRef="#br0">22416 10347 0,'0'0'16,"0"0"0,0 0-16,0 0 15,88 24 1,-24-31-16,0-6 21,8 3-21,-9 3 16,-19 4-16,-8-4 16,-20 7-15,-16 17 15,0-11-2,-40 24 2,0 17-15,-16 36 4,1 10 14,3 7-19,12-10 12,24-6 5,8-15-17,32-19 15,16-6 0,20-34 2,7-10-17,13-10 20,-4-34-20,-8-6 16,-4-13-16,-8 3 15,-28-16 3,0 2-18,-24 4 16,-4 14-16,-4 16 15,4 30-11,-16 10 12,8 0-1,4 0-15,4 56 16,4-26 1,20-10-17,16-3 15,4-17 2,8-30-17,0-7 19,-12-16-19,-24 0 16,-4 0-16,-24 3 16,-4 33 1,-24-6-17,0 16 17,0 14-17,-12 26 15,8 4 4,-4 33-19,16 13 16,20 3-16,16-2 17,28-18-1,0 1-16,24-20 15,12-18 2,-4-19-17,-12-10 4,-8-10 16,-4-19-20,-12-8 11,-4-6 6,-8 3-15,-16-7 19,0 10-21,0 7 17,0 24-16,0 2 10,0 4 5,8 0-1,8 0-15,12 40 16,4-40 1,20-13-17,12-27 15,-9-27 2,-11 7-17,-4-23 4,-16 0 11,-24-7 2,-12-7-17,-4-6 15,-12 0 2,-12 6-17,0 17 16,5 20-15,15 17 14,8 33 9,0 10-24,12 0 0,16 100 12,12 23 5,3 24-17,-3-1 13,0-9 4,-12-7-14,-4-14 11,-24-29 10,-12-54-24,-20-16 0,-23-34 12,-1-26 3,0-14 3,0 4-18,16 0 14,12 13 3,16-3-17,32 19 5,8 1 9,8 6 2,16 7-15,16-3 15,16-14-15,28 4 13,-1-14 2,-15-3 1,-4-3-17,-16 3 20,-24 10-20,-12 23 16,-16 17-16,-12 17 16,4 20 0,-4 13-16,8 6 16,-4 18 0,12-1-16,8 7 5,4-10 10,8-10 1,8-30-16,-44-40 16,0 0-16,0 0 16</inkml:trace>
    </iact:actionData>
  </iact:action>
  <iact:action type="add" startTime="43443">
    <iact:property name="dataType"/>
    <iact:actionData xml:id="d36">
      <inkml:trace xmlns:inkml="http://www.w3.org/2003/InkML" xml:id="stk36" contextRef="#ctx0" brushRef="#br0">24134 9851 0,'0'0'0,"0"0"13,0 0 4,0 0-17,0 0 20,40 97-20,-28-67 16,-12-30-16,0 0 16,0 0-16</inkml:trace>
    </iact:actionData>
  </iact:action>
  <iact:action type="add" startTime="43610">
    <iact:property name="dataType"/>
    <iact:actionData xml:id="d37">
      <inkml:trace xmlns:inkml="http://www.w3.org/2003/InkML" xml:id="stk37" contextRef="#ctx0" brushRef="#br0">24506 10367 0,'0'0'15,"0"0"2,0 0-17,116 74 15,-52-61 1,15-36-16,-23-17 19,-4-17-18,-24-13 15,-24 3-16,-20-3 17,-24-10-17,-16 27 15,-11 10 2,-13 23-17,12 33 15,12 21-11,16 35 11,4 25 2,32 2-17,16 8 17,16 2-17,12-19 16,-40-87 0,0 0-16,0 0 15</inkml:trace>
    </iact:actionData>
  </iact:action>
  <iact:action type="add" startTime="44083">
    <iact:property name="dataType"/>
    <iact:actionData xml:id="d38">
      <inkml:trace xmlns:inkml="http://www.w3.org/2003/InkML" xml:id="stk38" contextRef="#ctx0" brushRef="#br0">24873 11536 0,'0'0'12,"0"0"2,0 0-13,-108-3 15,57 13-16,-5-3 15,0 19 2,4 1-17,-4 0 16,4 6 6,0 4-22,-4 9 0,-28 11 13,-24 6 4,-8 10-17,-4-6 15,-20 10 2,-19 16-17,-5 23 16,-24 1 2,-32 6-18,-20 7 4,-27 10 9,-1 3 4,-20-13-17,-35 10 16,-25 10 0,-32 3-16,-35-26 16,11-21 5,-8 7-21,-43-6 14,-1-7-13,25-23 15,15-37-16,-3-27 16,27-20 1,24-16-17,-7-44 15,19-49-11,24-11 13,45-23-17,7 7 14,12-17 3,24-33-17,29 10 22,27-24-22,40 4 10,48-10 6,4-24 4,16 11-20,28-50 15,24-4-15,20-3 17,32-4-17,16-36 16,44 0 1,44-17-17,0 4 15,20 10 5,52-1-20,31 14 16,37 0-16,16 30 16,40 13-16,-13 44 21,41 16-21,24 23 12,15-3 3,37 34-11,19 19 12,-27 34 0,19 6-16,9 44 16,24 13-16,3 27 16,-3 19 0,-53 24-16,-3 24 16,11 16 4,5 33-20,-36 47 16,-21 16-16,-23 14 16,-28 60-16,-13 6 17,-55 48 0,-28-1-17,-40 46 14,-77-2-11,-31 29 13,-40 14 0,-28 23-16,-24-30 18,-44 3-18,-24-39 21,-27-1-21,-37-19 11,-44-4 4,-32-37 6,-12-23-21,-11-43 2,-9-7 10,-32-16 5,-4-11-17,-27-9 22,15-31-22,-12-22 11,1-21 4,-25-17 6,-16-16-21,29-6 1,-1-24 12,56-24 4,8-19-17,49-24 17,43-19 0,24-17-17,12-14 13,132 87-8,0 0 12,0 0-17</inkml:trace>
    </iact:actionData>
  </iact:action>
  <iact:action type="add" startTime="46215">
    <iact:property name="dataType"/>
    <iact:actionData xml:id="d39">
      <inkml:trace xmlns:inkml="http://www.w3.org/2003/InkML" xml:id="stk39" contextRef="#ctx0" brushRef="#br0">18911 12602 0,'0'0'14,"100"-17"12,72 4-26,68-23 0,15-8 7,33 4 6,-4-20 11,40-23-24,23-10 15,17-10-15,20-4 16,15 7-1,-35-3-15,15 3 16,-15 7-15,-28 3 13,-29 13 9,-35 10-23,-80 24 14,-44 26-14,-64 1 17,-48 22-2,-36 11-15,-92-7 16,-8 20-16,-56-3 22,-52 23-22,-71 20 16,-33 23-2,-24 0-14,-39 7 17,-21 7-15,-32-11 12,-31 14 1,-17 7-15,-11-7 22,35 3-22,17-10 16,3 7-2,4 17-14,61-14 17,15-10-1,72-20-16,37-6 16,43-17-16,76-13 15,44-27-9,52 0 11,28-14-2,68-16-15,16-6 16,44-28-16,28-2 15,71-14 1,13-20-16,60-3 15,4-14 8,-304 97-23,0 0 1,0 0 13</inkml:trace>
    </iact:actionData>
  </iact:action>
  <iact:action type="add" startTime="46916">
    <iact:property name="dataType"/>
    <iact:actionData xml:id="d40">
      <inkml:trace xmlns:inkml="http://www.w3.org/2003/InkML" xml:id="stk40" contextRef="#ctx0" brushRef="#br0">21892 12066 0,'0'0'0,"0"0"16,112-3-16,-60 9 28,-28 8-28,-24-1 11,-48-13 11,-24 27-22,-60 16 0,-55 0 33,-33 20-33,-64 1 1,-24 16 3,-43-4 12,-1 11-1,4 3-15,-3 16 16,27-2 6,-16 2-22,41-19 16,35-17-16,44-14 17,60-16-17,64-10 13,48-16 3,48-14-16,92-17 16,4-10 0,76-16-16,44-10 21,64-17-20,-280 70 14,0 0-15,0 0 16</inkml:trace>
    </iact:actionData>
  </iact:action>
  <iact:action type="add" startTime="47378">
    <iact:property name="dataType"/>
    <iact:actionData xml:id="d41">
      <inkml:trace xmlns:inkml="http://www.w3.org/2003/InkML" xml:id="stk41" contextRef="#ctx0" brushRef="#br0">21800 12585 0,'0'0'15,"0"0"-15,-96 30 8,-51 14 7,-29 16 1,-40 16-16,-24 1 15,-7 0 1,-21-4-16,16-7 15,20 8 8,28-1-23,53-16 1,35-14 13,56-3 2,32-20-16,28-17 15,68-13 1,-68 10-16,0 0 15,0 0 8</inkml:trace>
    </iact:actionData>
  </iact:action>
  <iact:action type="add" startTime="47695">
    <iact:property name="dataType"/>
    <iact:actionData xml:id="d42">
      <inkml:trace xmlns:inkml="http://www.w3.org/2003/InkML" xml:id="stk42" contextRef="#ctx0" brushRef="#br0">21597 12662 0,'0'0'0,"0"0"6,0 0 9,-144 37 1,28 6-16,-56 27 16,-32 10-1,-24-13-15,-27 6 16,11 7 6,0-7-22,20 20 1,61-29 13,51-4 2,36-21-16,48-19 16,28-20-1,88-49-15,-88 49 16,0 0-2,0 0-13</inkml:trace>
    </iact:actionData>
  </iact:action>
  <iact:action type="add" startTime="47964">
    <iact:property name="dataType"/>
    <iact:actionData xml:id="d43">
      <inkml:trace xmlns:inkml="http://www.w3.org/2003/InkML" xml:id="stk43" contextRef="#ctx0" brushRef="#br0">21189 12442 0,'0'0'15,"0"0"8,0 0-23,-76 37 0,-8-14 15,-48 27 2,-8 33-17,-55 17 15,-1-13-1,-16 0-14,-16-17 17,28-11 6,45-9-23,39-13 0,48-14 15,56-23 0,12 0-15,76-16 15,-76 16 2,0 0-17,0 0 12</inkml:trace>
    </iact:actionData>
  </iact:action>
  <iact:action type="add" startTime="57497">
    <iact:property name="dataType"/>
    <iact:actionData xml:id="d44">
      <inkml:trace xmlns:inkml="http://www.w3.org/2003/InkML" xml:id="stk44" contextRef="#ctx0" brushRef="#br0">20961 13382 0,'0'0'23,"0"0"-23,0 0 15,0 0-15,0 0 16,0 0-1,0 0-15,0 0 16,0 0 8,0 0-24,80 119 1,-52-59 12,0 17 3,12 16-16,-8 30 15,16-3 1,-4 4-16,-4 9 15,0-3 8,4 3-23,4-6 0,-4-14 15,8-17 0,0-2-15,-8-21 16,-4-6 1,-12-14-17,-5-10 14,-7-13 1,-16-17-15,0-13 23,0 0-23,0 0 15,-12-53-15,8 13 16,-8 10-1,1-16-15,7-14 16,4 60 0,0 0-16,0 0 8</inkml:trace>
    </iact:actionData>
  </iact:action>
  <iact:action type="add" startTime="57998">
    <iact:property name="dataType"/>
    <iact:actionData xml:id="d45">
      <inkml:trace xmlns:inkml="http://www.w3.org/2003/InkML" xml:id="stk45" contextRef="#ctx0" brushRef="#br0">21936 14990 0,'0'0'23,"0"0"-23,0 0 14,0 0-14,36 133 17,-36-93 9,0-3-26,-8 0 0,4-7 20,-20-20-20,-4 10 8,-4-20 7,-20 3-1,4 0-14,4-3 17,-11 4-1,3-11-16,-12-6 15,4 3 1,-4 6-16,4-9 22,-4 0-22,12-1 15,8 8-15,16 6 16,4 10 0,12 0-16,12 3 16,0 0-16,0-13 15,0 0 8,0 0-23</inkml:trace>
    </iact:actionData>
  </iact:action>
  <iact:action type="add" startTime="59302">
    <iact:property name="dataType"/>
    <iact:actionData xml:id="d46">
      <inkml:trace xmlns:inkml="http://www.w3.org/2003/InkML" xml:id="stk46" contextRef="#ctx0" brushRef="#br0">20478 16259 0,'0'0'7,"0"0"11,0 0-5,68 127-13,-40-27 16,12 20-2,-4 3-14,-4-7 17,-5-2-16,1-11 14,-4 4 8,0-14-22,-8-17 12,-4-16-13,4-23 16,-4-17 8,-12-20-24,0-60 0,0-17 8,0-32 6,-4-28 11,-8-10-25,-8-9 13,4-7-13,-12 19 16,4 8-2,-4 23-14,1 16 17,11 20-2,4 17-15,8 14 10,8 13 4,12 6 1,7 10-15,17 7 14,0 4 11,16 6-25,24 0 0,16 10 8,-8 3 6,-12 24 10,-12-1-23,-20 7 13,-32 17-14,-16 10 15,-24 14 10,-24-4-25,-16-7 0,-8 7 7,4-17 7,4 14-4,16-24 5,20-6-2,24-21-13,8-9 16,52-10-1,28-21-15,20 4 17,4-3-17,0-7 15,-4 13 10,20 27-25,0 4 3,-13 32 6,-11-2 8,-16-5-2,-16 15-15,-28-4 16,0-7-16,-20-23 15,-16-30 11,0 0-26,0 0 0,0 0 21</inkml:trace>
    </iact:actionData>
  </iact:action>
  <iact:action type="add" startTime="60122">
    <iact:property name="dataType"/>
    <iact:actionData xml:id="d47">
      <inkml:trace xmlns:inkml="http://www.w3.org/2003/InkML" xml:id="stk47" contextRef="#ctx0" brushRef="#br0">21960 16609 0,'0'0'18,"0"0"-18,0 0 18,0 0-3,80 77-15,-20-71 15,4-12-15,4-21 15,-16-13 10,4-20-24,-16-7-1,-24 4 11,-8 13 7,-8 0-15,-24 27 10,-8-4 1,-4 17-14,-8 14 15,-8 16-5,-12 13 5,-8 7-13,8 6 8,8 21 11,4 10-21,28-1 13,4-16 2,20 7-15,16-17 15,28-7 9,24-3-24,20-13 2,-4-14 18,8-13-20,8-7 24,-8-23-24,0-20 15,-92 50-15,0 0 14,0 0-5</inkml:trace>
    </iact:actionData>
  </iact:action>
  <iact:action type="add" startTime="60589">
    <iact:property name="dataType"/>
    <iact:actionData xml:id="d48">
      <inkml:trace xmlns:inkml="http://www.w3.org/2003/InkML" xml:id="stk48" contextRef="#ctx0" brushRef="#br0">22891 16303 0,'0'0'1,"0"0"13,0 0 11,0 0-24,0 0-1,0 0 16,-92 89-3,48-69-13,-7 17 16,-17 6-2,16 1-13,24-4 13,4-10 10,24 10-23,52-14 0,12-9 15,3-7-3,25-7 2,-8-6-15,-12 6 15,4 14-15,-36-10 15,-8 23-6,-24-7 7,-8 13-15,-48-2 19,0 9-20,-12-6 10,0 6 4,-8-6 1,16-21-15,8 1 15,17-27 10,19-20-25,19-23 0,-11 53 13,0 0 4,0 0-17</inkml:trace>
    </iact:actionData>
  </iact:action>
  <iact:action type="add" startTime="61043">
    <iact:property name="dataType"/>
    <iact:actionData xml:id="d49">
      <inkml:trace xmlns:inkml="http://www.w3.org/2003/InkML" xml:id="stk49" contextRef="#ctx0" brushRef="#br0">23255 16482 0,'0'0'0,"0"0"16,0 0-16,0 0 15,12 124 0,0-71-15,4-3 15,12-3 9,0-7-23,0-21 19,-4 1-20,0-16 0,-8-8 12,0-25 1,-4 2 2,-12-13-15,4-13 15,4-4 10,-4-3-24,-4 10-1,12 3 19,-8 14-19,4 16 25,4 7-25,-8 10 15,-4 0-15,0 60 15,8-13-6,8 23 7,12 7-16,12-4 17,24-3-4,11-10-12,5-24 14,-4-26-1,-8-36-14,-16-41 15,-20-43 10,-20-10-25,-16-30 0,-20 11 20,-4-21-20,0-4 25,0 8-25,-4 23 15,16 23-15,0 40 14,12 23-4,4 21 7,4 26-17,-4 0 19,0 76-19,12-33 26,0 31-26,8 22 14,16 51-13,4 6 13,16 20 11,0-9-24,20-8-1,-16-26 14,-8-20 2,-8-34-16,-8-36 16,-36-33-3,0-7-13,0 0 16,0 0 8</inkml:trace>
    </iact:actionData>
  </iact:action>
  <iact:action type="add" startTime="62835">
    <iact:property name="dataType"/>
    <iact:actionData xml:id="d50">
      <inkml:trace xmlns:inkml="http://www.w3.org/2003/InkML" xml:id="stk50" contextRef="#ctx0" brushRef="#br0">24322 15943 0,'256'-133'18,"-92"29"-18,-113 61 10,-51 43 5,0 0 1,0 0-16</inkml:trace>
    </iact:actionData>
  </iact:action>
  <iact:action type="add" startTime="63010">
    <iact:property name="dataType"/>
    <iact:actionData xml:id="d51">
      <inkml:trace xmlns:inkml="http://www.w3.org/2003/InkML" xml:id="stk51" contextRef="#ctx0" brushRef="#br0">24977 15730 0,'0'0'4,"0"0"12,0 0 1,0 0-17,0 0 16,-76 50-16,60-44 16,4 4-2,0 0-14,12 7 16,16 0 5,8-1-21,12 14 17,8-6-17,20 12 16,-16 1-16,20 6 16,0 4-1,8-1-15,-8-2 15,-28 6-10,-12-4 11,-28-9 0,-56 6-16,-40 4 17,-60-11-17,156-36 16,0 0-1,0 0-15</inkml:trace>
    </iact:actionData>
  </iact:action>
  <iact:action type="add" startTime="63709">
    <iact:property name="dataType"/>
    <iact:actionData xml:id="d52">
      <inkml:trace xmlns:inkml="http://www.w3.org/2003/InkML" xml:id="stk52" contextRef="#ctx0" brushRef="#br0">24438 15267 0,'0'0'6,"0"0"10,0 0-16,0 0 15,0 0 2,0 0-17,0 0 16,0 0 1,0 0-17,0 0 15,0 0 5,0 0-20,0 0 0,0 0 15,48 113 2,-40-53-17,-4 23 17,8 30-1,16 7-16,0 34 15,20 12 5,0-6-20,20-4 0,7 8 16,-3-8 0,4-19-14,-20-27 13,-16-20 1,-12-20-16,-12-4 14,-48-22-9,32-44 11,0 0-16,0 0 16</inkml:trace>
    </iact:actionData>
  </iact:action>
  <iact:action type="add" startTime="64911">
    <iact:property name="dataType"/>
    <iact:actionData xml:id="d53">
      <inkml:trace xmlns:inkml="http://www.w3.org/2003/InkML" xml:id="stk53" contextRef="#ctx0" brushRef="#br0">24454 17542 0,'0'0'7,"-108"6"10,-80 8-1,-44 22-16,-43 4 16,-13 3-16,-12 1 22,-44-4-22,5 0 8,-49-7 9,-19-13 4,-1-13-21,4-31 16,-27-12-16,3-38 16,25-29-16,19-13 22,60-24-22,45-33 9,47-17 7,16-47-11,40-43 12,56-3-16,48-40 13,36 3 2,48 1-16,44-14 14,40 20 3,52 3-17,56 33 16,24 24 6,63 10-22,37 30 25,52 16-25,47 11 0,33 53 6,7 33 10,25 20-1,19 23-15,17 37 16,11 34 7,-3 49-23,-45 33 0,-23 28 15,-37 22 1,-15 41-16,-48 29 22,-61 21-22,-39 26 9,-36 30 6,-56 33 2,-36 7-17,-52-3 6,-57 3 10,-35-23-1,-63-10-15,-25-17 21,-44-27-21,-12-16 10,-16-60 5,-12-17 8,-40-16-23,-19-27 0,-65-17 15,-40-17 1,-23-2-16,-53-11 16,-19-20-1,-25-19-15,16-44 16,25-54-1,419 64-15,0 0 7,0 0 9</inkml:trace>
    </iact:actionData>
  </iact:action>
  <iact:action type="remove" startTime="69166">
    <iact:property name="style" value="instant"/>
    <iact:actionData xml:id="d54" ref="#d40"/>
  </iact:action>
  <iact:action type="remove" startTime="69190">
    <iact:property name="style" value="instant"/>
    <iact:actionData xml:id="d55" ref="#d39"/>
  </iact:action>
  <iact:action type="remove" startTime="69244">
    <iact:property name="style" value="instant"/>
    <iact:actionData xml:id="d56" ref="#d22"/>
  </iact:action>
  <iact:action type="remove" startTime="69266">
    <iact:property name="style" value="instant"/>
    <iact:actionData xml:id="d57" ref="#d38"/>
  </iact:action>
  <iact:action type="remove" startTime="69294">
    <iact:property name="style" value="instant"/>
    <iact:actionData xml:id="d58" ref="#d10"/>
  </iact:action>
  <iact:action type="remove" startTime="69603">
    <iact:property name="style" value="instant"/>
    <iact:actionData xml:id="d59" ref="#d16"/>
  </iact:action>
  <iact:action type="remove" startTime="69620">
    <iact:property name="style" value="instant"/>
    <iact:actionData xml:id="d60" ref="#d14"/>
  </iact:action>
  <iact:action type="remove" startTime="69673">
    <iact:property name="style" value="instant"/>
    <iact:actionData xml:id="d61" ref="#d21"/>
  </iact:action>
  <iact:action type="remove" startTime="69852">
    <iact:property name="style" value="instant"/>
    <iact:actionData xml:id="d62" ref="#d53"/>
  </iact:action>
  <iact:action type="remove" startTime="69891">
    <iact:property name="style" value="instant"/>
    <iact:actionData xml:id="d63" ref="#d52"/>
  </iact:action>
  <iact:action type="remove" startTime="69914">
    <iact:property name="style" value="instant"/>
    <iact:actionData xml:id="d64" ref="#d49"/>
  </iact:action>
  <iact:action type="remove" startTime="69943">
    <iact:property name="style" value="instant"/>
    <iact:actionData xml:id="d65" ref="#d46"/>
  </iact:action>
  <iact:action type="remove" startTime="70092">
    <iact:property name="style" value="instant"/>
    <iact:actionData xml:id="d66" ref="#d44"/>
  </iact:action>
  <iact:action type="remove" startTime="70192">
    <iact:property name="style" value="instant"/>
    <iact:actionData xml:id="d67" ref="#d12"/>
  </iact:action>
  <iact:action type="remove" startTime="70208">
    <iact:property name="style" value="instant"/>
    <iact:actionData xml:id="d68" ref="#d13"/>
  </iact:action>
  <iact:action type="remove" startTime="70422">
    <iact:property name="style" value="instant"/>
    <iact:actionData xml:id="d69" ref="#d35"/>
  </iact:action>
  <iact:action type="remove" startTime="70448">
    <iact:property name="style" value="instant"/>
    <iact:actionData xml:id="d70" ref="#d33"/>
  </iact:action>
  <iact:action type="remove" startTime="70474">
    <iact:property name="style" value="instant"/>
    <iact:actionData xml:id="d71" ref="#d32"/>
  </iact:action>
  <iact:action type="remove" startTime="70494">
    <iact:property name="style" value="instant"/>
    <iact:actionData xml:id="d72" ref="#d31"/>
  </iact:action>
  <iact:action type="remove" startTime="70514">
    <iact:property name="style" value="instant"/>
    <iact:actionData xml:id="d73" ref="#d30"/>
  </iact:action>
  <iact:action type="remove" startTime="70653">
    <iact:property name="style" value="instant"/>
    <iact:actionData xml:id="d74" ref="#d6"/>
  </iact:action>
  <iact:action type="remove" startTime="70667">
    <iact:property name="style" value="instant"/>
    <iact:actionData xml:id="d75" ref="#d7"/>
  </iact:action>
  <iact:action type="remove" startTime="70667">
    <iact:property name="style" value="instant"/>
    <iact:actionData xml:id="d76" ref="#d8"/>
  </iact:action>
  <iact:action type="remove" startTime="70882">
    <iact:property name="style" value="instant"/>
    <iact:actionData xml:id="d77" ref="#d29"/>
  </iact:action>
  <iact:action type="remove" startTime="70896">
    <iact:property name="style" value="instant"/>
    <iact:actionData xml:id="d78" ref="#d27"/>
  </iact:action>
  <iact:action type="remove" startTime="70943">
    <iact:property name="style" value="instant"/>
    <iact:actionData xml:id="d79" ref="#d23"/>
  </iact:action>
  <iact:action type="remove" startTime="71022">
    <iact:property name="style" value="instant"/>
    <iact:actionData xml:id="d80" ref="#d24"/>
  </iact:action>
  <iact:action type="remove" startTime="71065">
    <iact:property name="style" value="instant"/>
    <iact:actionData xml:id="d81" ref="#d1"/>
  </iact:action>
  <iact:action type="remove" startTime="71283">
    <iact:property name="style" value="instant"/>
    <iact:actionData xml:id="d82" ref="#d3"/>
  </iact:action>
  <iact:action type="remove" startTime="71295">
    <iact:property name="style" value="instant"/>
    <iact:actionData xml:id="d83" ref="#d5"/>
  </iact:action>
  <iact:action type="remove" startTime="71543">
    <iact:property name="style" value="instant"/>
    <iact:actionData xml:id="d84" ref="#d4"/>
  </iact:action>
  <iact:action type="remove" startTime="71743">
    <iact:property name="style" value="instant"/>
    <iact:actionData xml:id="d85" ref="#d28"/>
  </iact:action>
  <iact:action type="remove" startTime="71753">
    <iact:property name="style" value="instant"/>
    <iact:actionData xml:id="d86" ref="#d26"/>
  </iact:action>
  <iact:action type="remove" startTime="73302">
    <iact:property name="style" value="instant"/>
    <iact:actionData xml:id="d87" ref="#d9"/>
  </iact:action>
  <iact:action type="remove" startTime="73663">
    <iact:property name="style" value="instant"/>
    <iact:actionData xml:id="d88" ref="#d19"/>
  </iact:action>
  <iact:action type="remove" startTime="73793">
    <iact:property name="style" value="instant"/>
    <iact:actionData xml:id="d89" ref="#d18"/>
  </iact:action>
  <iact:action type="remove" startTime="73812">
    <iact:property name="style" value="instant"/>
    <iact:actionData xml:id="d90" ref="#d17"/>
  </iact:action>
  <iact:action type="remove" startTime="74213">
    <iact:property name="style" value="instant"/>
    <iact:actionData xml:id="d91" ref="#d51"/>
  </iact:action>
  <iact:action type="remove" startTime="74213">
    <iact:property name="style" value="instant"/>
    <iact:actionData xml:id="d92" ref="#d50"/>
  </iact:action>
  <iact:action type="remove" startTime="74242">
    <iact:property name="style" value="instant"/>
    <iact:actionData xml:id="d93" ref="#d48"/>
  </iact:action>
  <iact:action type="remove" startTime="74363">
    <iact:property name="style" value="instant"/>
    <iact:actionData xml:id="d94" ref="#d47"/>
  </iact:action>
  <iact:action type="remove" startTime="74442">
    <iact:property name="style" value="instant"/>
    <iact:actionData xml:id="d95" ref="#d20"/>
  </iact:action>
  <iact:action type="remove" startTime="74832">
    <iact:property name="style" value="instant"/>
    <iact:actionData xml:id="d96" ref="#d11"/>
  </iact:action>
  <iact:action type="remove" startTime="75333">
    <iact:property name="style" value="instant"/>
    <iact:actionData xml:id="d97" ref="#d43"/>
  </iact:action>
  <iact:action type="remove" startTime="75563">
    <iact:property name="style" value="instant"/>
    <iact:actionData xml:id="d98" ref="#d37"/>
  </iact:action>
  <iact:action type="remove" startTime="75643">
    <iact:property name="style" value="instant"/>
    <iact:actionData xml:id="d99" ref="#d41"/>
    <iact:actionData xml:id="d100" ref="#d42"/>
  </iact:action>
  <iact:action type="remove" startTime="76803">
    <iact:property name="style" value="instant"/>
    <iact:actionData xml:id="d101" ref="#d36"/>
  </iact:action>
  <iact:action type="remove" startTime="77122">
    <iact:property name="style" value="instant"/>
    <iact:actionData xml:id="d102" ref="#d2"/>
  </iact:action>
  <iact:action type="remove" startTime="77612">
    <iact:property name="style" value="instant"/>
    <iact:actionData xml:id="d103" ref="#d25"/>
  </iact:action>
  <iact:action type="remove" startTime="78193">
    <iact:property name="style" value="instant"/>
    <iact:actionData xml:id="d104" ref="#d34"/>
  </iact:action>
  <iact:action type="remove" startTime="78592">
    <iact:property name="style" value="instant"/>
    <iact:actionData xml:id="d105" ref="#d45"/>
  </iact:action>
  <iact:action type="remove" startTime="79387">
    <iact:property name="style" value="instant"/>
    <iact:actionData xml:id="d106" ref="#d15"/>
  </iact:action>
  <iact:action type="remove" startTime="80753">
    <iact:property name="style" value="instant"/>
    <iact:actionData xml:id="d107" ref="#d0"/>
  </iact:action>
  <iact:action type="add" startTime="69190">
    <iact:property name="dataType" value="strokeEraser"/>
    <iact:actionData xml:id="d108">
      <inkml:trace xmlns:inkml="http://www.w3.org/2003/InkML" xml:id="stk54" contextRef="#ctx0" brushRef="#br1">22818 15218 0,'431'-147'48,"33"-46"-44,19-10-4,-11-13 2,-1-1-2,-23 27 24,-9-6-6,-19 16-16,12 13 0,15 4 19,1-3-20,-37 29 1,-3 17 17,11-6-17,9-8 0,-24-2 16,-25 23-9,-27 9-5,-32-16 5,-5 14 4,-23-4-6,-16 23 3,-13 7 0,-31 10 0,-16 10 0,16-3 0,-20 27 1,-5 22-1,-31 21-1,-56 26 1,-28 10-1,-24 34 2,0 3-2,4 7 2,-8 13-2,-8 19 1,8 35 0,-8 26 1,23 6-2,1 31 1,-12-4 0,0 20 0,-16 20 1,-12 7 14,-8 36-5,-4 7-20,-4 0 1,4-36 18,0 13-18,-4-34 13,4-6 4,0-24-16,-12-39-2,-20 13 22,-28-14-22,-48-9 8,-40 9 1,-84 1 2,-47-31-1,-61 8-1,-52-21 1,-43-3 1,-65-37-2,-39-10 1,-25-6 0,17-10 0,-45-17 1,-51-7-1,-52 0 13,-73-6-22,-19 16 9,36 17 26,7 47-12,5-8-22,32 15-1,59-14 2,81 6 13,91-13-15,61-29 1,31-8 1,32-29 11,73-37-3,75-23-8,68-24 6,72-36 6,60-10-10,68-34 5,84-23 0,67-66 0,69-18 0,92-35 0,79-31 1,73-43 11,51 10-20,48-7 7,-7 10-1,15 1 3,1 12 1,35 7-7,-36 14 5,-19 29 0,-61 48 0,-16-25 14,-15 28-9,-25-27-13,-59 33-2,-76 20 12,-53 14-4,-59 32 2,-48 28 2,-92 29-5,-81 17 3,-59 27 0,-107 33 0,-41-23 0,-136 9 1,-104 24-2,-75 30 1,-61 30 0,-11 24 0,-73 9 0,-95 17 0,-68-4 1,-36 44-2,-16-3 1,67-11 15,-35-22-24,4-8 31,8-6-29,51 7 14,93-24-17,135-30 3,109-19 15,39-34-15,96-27 16,85-23-17,115-33-2,96-17 14,83-10-6,121-20 0,116-80-1,75-36 4,89 12-2,39-29 1,49 7 1,87-31-1,44 4-1,-27 14 1,35 25 13,-48 28-9,-3 16-12,-61 34 11,-36 6-12,-87 10 11,-85 30-3,-147 53-3,-72 1 4,-132 49 1,-132 10-2,-60 21 1,-116-14 0,-91 30 0,-141 23 1,-131 24-1,-101 36-1,-23 27 2,-8 33-2,15-10 1,-87 14 1,4 19 0,-72 14-2,48-17 13,-9-20-9,109-33-10,44-23 11,39-34-14,61-40 15,115-46 10,117-24-22,155-33-3,128-23 12,80-23-2,72 9-8,80-76 8,147-80 3,109-40 8,107-1-20,69-42 13,67 33-8,24 3 19,45 37-23,-17 23-2,0 37 11,17 60 1,-1 3-5,-56 23 1,-63 17 3,-93 44-2,-67-4 2,-101 20-1,-79 13-1,-136 11 1,-96 22 0,-52 21 0,-120-14 0,-4 24 0,-100 29 0,-139 24 1,-137 37-2,-59 26 1,-97 17 0,-87 3 11,-36 40-10,-17-9-9,1 5 7,88 1 0,44-7-1,35-36 7,29 3-9,67-24 3,73-29 2,91-47-2,140-27 1,128-36 1,77-24-1,82-23-1,45 14 1,32-18 0,176-39 0,167-37 1,129-46-2,55-14 2,21 30-2,-33-7 2,76-19-1,16 23 0,-15 9 0,-41 28 13,-24 13-22,-99 29 6,-49 31 3,-75 36 0,-68 34 0,-157 3-1,-139 13 0,-116-3 2,-92 3-1,-87 41-1,-145 19 2,-116-3-1,-75 20 0,-8 6-1,-37 64 1,-47-10 1,-65 53-2,-35 7 2,-4 70-1,36-20 9,-13 26-10,9 30-6,36-3 6,99-29 2,129-58-2,215-126 0,180-77 1,120-79 1,72-31-2,84-60 1,159-119 0,97-17 1,83-74-2,89-26 3,43-6-3,20 12 0,17 27 2,-73 41-2,-32 9 3,-39 97-2,-41 26-2,-95 41 3,-93 49-1,-63 20-1,-92 37 2,-72 4-1,-68 19-1,-56 4 1,-96-4 1,-48 10-2,-100 24 2,-147 29-1,-101 8 0,-71 12 0,-13-12-1,17-1 1,-45 23 1,-43 44-1,-68 7-1,-13-37 1,37 30 1,36-34-2,-25-3 2,-3 14-1,32-11-1,83-16 2,69-16-1,83-24-1,49-17 3,-5-16-3,44-1 1,33-9 0,11-7 0,44-14-1,8-12 2,5-4-1,-17-20-1,12 0 1,32 3 1,-20-13-2,21-3 2,-5 3-1,-40-10-1,16-10 1,-11-17 1,31 1-2,-4-24 2,-4-17-1,40-6 0,16-53-1,13 19 2,39 14-2,40-14 2,-4-9-1,8 22-1,8 31 1,28 23 0,20 14 0,20-8 1,32 1-1,56 10 0,52-4 0,36 27-1,59 37 1,45-4 1,36 24-1,7 6-1,-23 4 1,8 20 0,-49-11 0,25 1 1,0-4-1,56-3 0,15 7-1,-7-14 1,3 24 0,-27 13 1,-8 10-1,-5 16-1,-23-12 1,20 2 0,-52-12 1,43-18-1,1-6 0,40-23-1,51-7 2,45 0-2,7-7 1,57-29 1,71 6-1,37-14 0,15 4 0,8-6 0,-11-34 0,31-4-1,12 24 3,-3-16-3,-49 16 1,-39 7 0,-49 9-1,-23 14 2,-37 20-1,-47-13-1,-53 10 2,-19 9-2,-88-2 1,-9-14 1,-63 3-1,-40 17 0,-56-13-1,-68 3 1,-84 3 0,-44 4 1,-64 6-1,-48 14 0,-99-1-1,-5 24 1,-24 10 0,49 24 0,-5 2 2,36 27-4,36 17 2,49 10 0,63-10 0,76-37 1,60-9-1,68-21-1,83 14 1,89 9 1,108-9-2,55-14 2,69-30-1,27 4 0,-15-4-1,-17 4 1,-59 16 10,-68 47-19,-49 24 9,-91 42 0,-64 4-1,-84 26 2,-64 24 0,-60-6-1,-76 82 0,-56 4-1,-16 16 0,-59 14 1,3 10 0,-60 36 2,-24 10-3,-63 21 1,-9 16 0,49-20-1,51-47 1,72-23 0,88-36 2,72-57-3,44-17 0,56-63 2,40-44-2,40-13 2,12-16-1,60-10-1,64-34 1,51-30 0,25-29 0,68-44 1,7-67-1,-3-19 0,11-31-1,-55-13 2,-20 4 9,-16 16-19,-17 27 8,-27 19 1,-36 34 0,-76 50 1,-84 41-2,-72 32 1,-80 10 0,-120 40-1,-88 37 1,-120 27 1,-71 6-1,-45 34 8,-19-1-16,-36-9 21,-5 13-22,5 9 10,43-19-7,21-23 7,31-11 1,41-29-4,79-7 2,80-50-1,96-44 1,109-52 0,99-17 1,75-37-1,125-50-1,88-30 2,96-53-2,95-27 2,76-26 0,49 16-3,39-23 2,9 16 0,-73 47 0,-36 31 0,-63 39 1,-85 50-2,-75 70 1,-108 33 0,-104 37 0,-100 30 0,-104 13 0,-104 11 0,-128 79 0,-99 57 0,-89 56 0,-83 50 1,-41 48-1,-31 29-1,-24-10 1,-13 26 0,69-19 0,0-7 8,7-13-15,9-4 7,23-46 15,57-4-23,91-86 11,121-80-12,71-64 9,116-69-2,96-54 3,92-33-1,32-19-1,112-58 1,83-53 1,105-93-1,99-50 6,97-57-12,39-16 6,117-54-1,63-26 2,112-30 0,-16-7-3,36 7 3,-136 46 6,16 7-8,-87 20 7,-53 60-15,-112 30 7,-91 20 0,-112 60 2,-117 36 0,-59 54 1,-84 56-2,-68 91 1,-80-17 0,-28 73 0,-36 23 0,-100 30 1,-95 57-2,-121 63 2,-91 54-2,-25 9 1,-31 24 0,-29-4 1,-11 11-2,15-7 1,49-24 0,60-59 0,-1 2 0,-28-5 1,-19-41-2,31-13 1,89-4 0,107-76 0,132-73 1,116-34-1,72-69-1,64-54 2,112-100-2,104-83 1,79-90 1,73 0-1,64 10 6,11 53-13,5 7 7,-69 77 2,-27 33-3,-41 43 1,-23 63 0,-152 61 0,-136 39-1,-152 74 1,-52 23 1,-196 76-2,-127 57 1,-89 44 0,-31 53 0,23-10 0,-47 49 0,-29 31 0,25-4 0,43 34 1,105-63-1,87-31-1,117-69 1,79-74 1,100-93-2,64-40 1,92-67 0,0-9 0,103-31 1,81-96-1,104-84-1,67-46 1,-27 4 0,-56 35 0,-17 8 0,-71 76 1,-64 40-2,-100 30 1,-112 124 0,-144 32 0,-80 51 0,-132 53 0,-83 36 1,-53 14-2,-79 53 1,-1 17 0,-47 7 0,-12 29 1,23-19-2,85-38 1,99-42 8,116-70-17,117-101 11,135-49 0,112-57-5,95-93 4,105-74-2,68-66 1,83-50 0,89 0 1,71-13 0,29 30-3,7 19 2,-39 84 0,-33 50 1,-87 60-1,-109 73-1,-147 73 1,-116 57 1,-112 27-2,-76 16 2,-92 90-1,-135 57-1,-129 100 8,-35 13-8,15 6 5,-31 48-14,-5-24 11,9 16 1,51-39-5,93-30 3,63-54 7,60-39-7,48-54 7,85-66-17,91-81 8,83-59 0,41-47 2,132-57 0,108-106 1,79-97-2,85-89 1,67-31 0,5 21 0,15-4 0,5 46 1,-21 44-2,-47 80 1,-105 86 0,-135 68 0,-148 79 1,-136 53-1,-188 57-1,-156 86 1,-163 67 1,-73 14-2,-67 46 2,-44 4-1,-13 29-1,21-23 1,36-3 1,51-14-2,1 27 1,31 4 1,57-24-2,107-23 2,77-71-1,139-95-1,116-71 1,120-73 1,44-13-2,52-54 1,135-83 0,69-49 0,107-91 0,109-53 0,75-14 0,21-12 0,7 36 0,-64 43 0,-51 53 0,-73 14 0,-79 60 1,-92 67-2,-85 16 2,-107 30-2,-60 43 2,-32 11-1,-44 22-1,-12 8 1,-24-41 0,-32-6 0,-23-67 0,-17-14 1,-20 8-2,-16-1 1,12 11 0,36 39 0,32 27 0,40 47 1,40 3-2,28 53 1,-4 54 0,-8 33 0,-20 89 0,-20 68 0,-44 96 0,-36 63 0,9-43 0,35-60 0,0-86 1,28-77-1,28-61-1,20-59 1,28-56 1,8-38-2,27-36 1,21-43 1,28-47-2,-8-33 1,8-73 0,4-1 0,20-46 1,-8-7-1,-21-6-1,1 63 1,-4 56 0,-40 64 0,-16 63 0,-36 47 1,-28 23-2,-56 106 1,-20-16 0,-60 70 0,-39 40 1,-13 3-1,0-16-1,8-57 1,32-27 0,40-40 0,28-20 0,24-56 1,44-23-2,32-24 1,56-54 0,32-62 0,56-31 1,60-26 6,24 7-15,11 16 8,-19 23 3,-36 54-6,-4 0 3,-40 30 1,-37 36-2,-43-3 2,-40 30-2,-28 0 1,-12 0 0,0-26 1,28-41-1,44-50-1,44-22 1,20-55 0,56-22 0,20-17 1,35 6-2,5 4 1,-36 43 0,-40 71 0,-44 45 0,-76 41 1,-56 36-2,-108 24 1,-40 20 0,-68 26 0,-48 17 0,-51 3 1,-49 4-2,-40 29 8,-43 11-13,7 20 5,5 2 2,-9-2 1,64-17-5,85-33 3,103-31 1,88-36-3,100-27 3,48-12-1,132-48 0,96-63 0,103-43 1,57-4-2,35-9 2,9 6-2,7 30 1,-35 37 0,-56 26 0,-69 51 0,-51 32 0,-88 34 1,-112 14-2,-72 2 1,-100 14 0,-104 7 0,-76 9 0,-95 11 1,-81 23-2,-35 17 1,-9 2 1,13-12-2,-21 13 1,9 6 1,31-16-2,56-3 1,21-27 0,59-23 0,4-8 1,5 8-1,-1 0-1,-24 33 1,-31 23 0,15 13 0,-27 21 0,-13 46 1,16 7-2,33 43 1,19 10 6,64-3-10,20 7 5,37-14-3,63-20 3,60-43 0,64-70-4,56-54 3,24-36 1,32-40-1,44-36-1,51-34 1,65-63 0,40-61 0,52-62 1,39-41-1,21-36-1,-20 24 1,-53 9 0,-67 67 0,-96 93 0,-116 93 0,-104 54 0,-112 80 0,-72 92 0,-79 58 0,-29 59 0,-60 38 0,-47 59 0,23-14 0,33-9 0,63-54 0,72-79 0,116-81 1,104-69-2,48-67 2,132-80-2,60-43 1,60-87 1,87-60-1,81-59-1,28-1 1,51 0 0,21 40 0,35 34 0,24 13 0,25 63 0,-45 70 0,-63 67 0,-129 76 0,-87 87 0,-108 50 0,-96 46 0,-80 71 0,-68 26 0,-60 60 0,-68 26 0,-39 38 0,-61 26 8,0-4-16,-7-32 11,35-51-5,68-53 3,44-70-3,56-96 2,64-71 0,40-79 0,64-54 0,12-32 0,48-58 0,68-99 0,68-64 0,47-53 0,13-20 0,20 20 0,-21 30 0,-63 59 0,-64 101 0,-80 93 0,-60 70 0,-52 40 0,-40 110 0,-72 93 0,-64 150 0,-80 120 0,-35 70 0,-61 67 0,-12 16 0,9-27 0,59-76 0,80-130 0,52-100 0,60-103 0,64-70 0,56-67 0,60-36 0,48-34 0,52-26 0,64-51 5,87-56-10,105-86 8,48-17-6,7 13 6,-27 17-6,3 16 3,17 51 0,-21 39 0,-35 30 0,-13 1 0,-3 23 0,-4-34 0,-13-20 0,1-16 0,11-30 0,-27-20 0,-40-54 0,27-29 0,5-74 0,-16-23 0,11-17 0,-11-16 0,-28 46 0,7 47 0,-43 6 0,8 61 0,-56 43 0,-5 23 0,-35 26 0,-48 41 0,-20 20 0,-52 19 0,-40 44 0,-76 20 0,-32-3 0,-68 23 0,-68 83 0,-124 50 0,-31 31 0,-5-5 0,64-25-1,17-55 2,111-25-1,80-54 3,76-27-2,68-36-5,20-44 4,32-20 1,84-29-1,59-64-1,33-33 1,28-4 0,-36 17 0,27 4 3,-31 26-5,16 50 4,-57 40-1,-39 37 27,-52 26-36,-56 37-2,-56 7 0,-72 29 6,-104 64 5,-60 30-1,-63-13-1,-21-1 3,-16-26-2,29-20-1,71-27 2,64-39-2,68-38 1,52-19 0,56-40 1,52-21-2,28-42 1,68-14 0,23 7 0,17-14 1,40-3 8,4 17-15,-36 36 4,-29 34 0,-47 36 4,-44 47-4,-60 17 4,-36 53-4,-44 10 2,-32 16 1,-24-12-1,-4-24 0,-12-17-1,17-30 2,19-23-1,4-7 0,20-13 0,20 0 0,24-26-1,4 2 0,0-25 3,44 5-2,-8 14-2,-4-33 4,8-24-2,12-19 0,-16 16-1,-16 30 2,-24 23-2,-24 24 0,-20 3 4,-24 20-5,-76 7 1,-40 13 2,-16 6 0,-40-22-1,5-11 0,-33-6-1,-8-27 0,-35-7 1,-5-3 0,-56 0 0,-59-13 1,-93 3-2,-47-24 1,-45 1 0,-3-7 0,-24-10 0,-17 10 1,-19-3-2,4-13 2,11-11-2,69 0 1,-9-9 1,-47 3-1,-36-1 0,7-12-1,49-18 1,64 15 0,19 2 1,13 7-1,-5-16-1,13 16 1,15 6 0,33 18 0,-5 13 2,-11-7-3,11-20 0,33 16 1,35 11 0,16 10 0,17-7 0,7 3 1,17-13-2,-5-3 1,36 20 1,17 16-2,-21 17 2,28 17-1,-43 0-1,23 16 1,4 7 0,28-7 0,17 7 0,3 4 1,20-1-2,28 17 1,17-17 0,71 11 0,12 2 0,20 1 1,8 6-2,32-3 1,28-3 1,28 3-2,12-10 2,64-7-1,-20-3-1,48 10 1,68-10 0,32 0 0,47-16 0,37-4 1,60-44-2,0 1 1,27-10 0,-47-21 0,16 11 0,-45 0 1,-7 30-1,-60 9-1,-32 38 1,-45 29 0,-59 4 0,-44 9 0,-64 4 0,-32-6 0,-35 22 0,-49 21 0,-44 6 0,-24 20 1,-76-16-2,17 13 1,-61 16 0,48-16 0,-20-6 0,57-21 1,43-27-2,28-46 1,64-23 1,52 17-2,52-28 1,24-2 0,28-1 0,24-6 0,36-21 0,28-6 0,24-10 3,28 7-5,27 13 6,1 7-7,-8 0 1,0 13 2,-40 26 0,-49 1 1,-35 3-2,-32 27 1,-40-7 0,-12 23 0,-68-23 1,-8 13-1,-39 7-1,-81 24 1,-32-4 0,-32 3 0,-8 30 1,-3 0-1,-13-16-1,40-17 1,32-10 0,61-37 0,43-3 0,68-16 0,40-18 0,36 1 0,8-27 0,40 3 1,31 4-2,13-4 2,20-12-2,24 19 1,16 3 1,4 10 2,-33 7-6,29 7 2,4 6 5,-36 21-7,-20-8 3,-28 8-2,-12 6 3,-36 6 0,-12-6-2,-21 4 1,-27 2 33,0-2-43,-51-1 0,-1-10 1,-4 17 6,-44-10 2,-32 24 2,-16-1-1,-44 10 1,-32 17-1,-23 13-2,-9 4 2,12-14 0,4-9 0,37-11 0,39-13 1,36-3-2,48-8 1,36-19 0,32 0 0,12-29 1,80 12-1,-28-6-1,8 16 1,12-23 1,16 0-2,48 13 2,31-9-1,25 16-1,40-14 2,8 1-2,27 6 1,-7 24 1,-20 20-1,-240-27-1,0 0 0,0 0 2</inkml:trace>
    </iact:actionData>
  </iact:action>
  <iact:action type="add" startTime="89623">
    <iact:property name="dataType"/>
    <iact:actionData xml:id="d109">
      <inkml:trace xmlns:inkml="http://www.w3.org/2003/InkML" xml:id="stk55" contextRef="#ctx0" brushRef="#br0">4613 9231 0,'0'0'15,"0"0"7,44 117-22,-32-27 0,-8 7 15,8-14 1,0-7-16,-8-16 16,8-10-1,-12-3-15,0 6 15,-12-9 1,8 2-16,-8 7 8,0-6 7,-4 10 0,4-4-15,-12-10 17,-8 4-2,4 0-14,4-4 14,-16 0-13,12-3 18,0-3-20,1 3 15,3-4 1,-4-6-16,0 0 15,4 0 0,-8-6-15,8-24 16,-4 13 7,16-13-23,-4-7 0,8 1 14,4 6 3,4 0-17,0-10 15,0 3 13,0 0-28,40 14 1,-28-7 16,12-7-17,-4 7 8,4 14 7,-8-4 1,12 3-16,0 24 16,0 6-2,7 10-14,5 24 17,0 9 5,0 24-22,-8 0 0,4 3 15,-4 17 1,0 14-16,0 5 16,-16 5 12,8 9-28,-12 10 0,-8-6 17,4-4-17,-4 3 9,4-6 6,-16-10 0,20-30-15,-16 13 16,8 0 0,-8-3-16,8-6 17,-4-8-17,0 17 21,12 1-21,-8-4 15,8-21 0,4 1-15,8-10 17,16-6-2,-8 5-15,32-19 16,-12-3-16,16 3 22,12 0-22,12-7 16,-4 0 10,3-9-26,-11-21 0,-12-13 21,-16-7-21,-12-16 16,-12 0-16,-4-7 13,-8-10-5,-12-27 8,-32-30 0,28 67-16,0 0 16,0 0-16,0 0 14</inkml:trace>
    </iact:actionData>
  </iact:action>
  <iact:action type="add" startTime="91728">
    <iact:property name="dataType"/>
    <iact:actionData xml:id="d110">
      <inkml:trace xmlns:inkml="http://www.w3.org/2003/InkML" xml:id="stk56" contextRef="#ctx0" brushRef="#br0">5169 8642 0,'0'0'16,"0"0"-15,0 0 24,0 0-25,0 0 14,0 0 2,0 0-16,0 0 14,24 97 1,-32-84-15,16-6 16,-8 2-16,0-9 23,4 0-23,-4 0 19,4 0-7,4 0-12,-8 0 16,4 0-16,-8 0 15,4 0 0,-8 0-15,-12-53 13,-4 40-2,0-4 4,8-3 1,-12-3-16,0 13 15,-8-13-15,4 16 15,4 0 1,-8 1-16,-4 9 22,-4-6-22,-8 16 19,8 17-19,-8 3 14,12 4 2,12 3-15,16 20 12,8 23 2,12 27-15,16 0 9,16 0 5,12-14 3,-20 38-2,8-21-15,-4 0 17,-8-16-16,-4-14 10,-8-16 6,-4-21-17,0-9 21,-8-10-20,8-8 17,-12-19-18,0 0 14,0 0 3</inkml:trace>
    </iact:actionData>
  </iact:action>
  <iact:action type="add" startTime="94548">
    <iact:property name="dataType"/>
    <iact:actionData xml:id="d111">
      <inkml:trace xmlns:inkml="http://www.w3.org/2003/InkML" xml:id="stk57" contextRef="#ctx1" brushRef="#br0">4945 10042 0</inkml:trace>
    </iact:actionData>
  </iact:action>
  <iact:action type="add" startTime="94723">
    <iact:property name="dataType"/>
    <iact:actionData xml:id="d112">
      <inkml:trace xmlns:inkml="http://www.w3.org/2003/InkML" xml:id="stk58" contextRef="#ctx1" brushRef="#br0">4945 10042 0</inkml:trace>
    </iact:actionData>
  </iact:action>
  <iact:action type="add" startTime="94952">
    <iact:property name="dataType"/>
    <iact:actionData xml:id="d113">
      <inkml:trace xmlns:inkml="http://www.w3.org/2003/InkML" xml:id="stk59" contextRef="#ctx1" brushRef="#br0">4945 10042 0</inkml:trace>
    </iact:actionData>
  </iact:action>
  <iact:action type="add" startTime="95104">
    <iact:property name="dataType"/>
    <iact:actionData xml:id="d114">
      <inkml:trace xmlns:inkml="http://www.w3.org/2003/InkML" xml:id="stk60" contextRef="#ctx0" brushRef="#br0">6400 8922 0,'0'0'16,"0"0"-16,0 0 17,-12-120 0,8 60-17,-8-3 28,-4-17-28,0-4 0,-8-9 8,0 0 7,8-14 1,-8 21-16,8 19 16,0 10 1,4 14-17,0 33 19,0 3-19,12 7 17,8 50-17,-4-16 14,-4 39 3,8 54-17,-4 29 16,12 11 1,8 33-17,4 6 18,0-6-18,-4-17 18,4-16-18,-4-21 14,-4-39 4,4-41-18,-12-19 15,-8-34 2,-4-13-17,-4-50 27,-4 4-27,-8-1 0,0-10 8,-8-3 7,8-23 2,16 83-17,0 0 16,0 0 1</inkml:trace>
    </iact:actionData>
  </iact:action>
  <iact:action type="add" startTime="95752">
    <iact:property name="dataType"/>
    <iact:actionData xml:id="d115">
      <inkml:trace xmlns:inkml="http://www.w3.org/2003/InkML" xml:id="stk61" contextRef="#ctx0" brushRef="#br0">5888 8995 0,'0'0'1,"0"0"21,0 0-22,0 0 15,88-60-15,-60 37 21,16-7-21,4 6 11,-4 1 5,-4 0 1,4 9-16,12-9 4,8 16 7,20-6 5,3 10-16,-7-7 13,-12 13 3,-20 4-17,0-4 16,-32 10 2,-4-6-18,-12-7 19,0 10-19,0-3 16,-52-7-16,52 0 15,0 0 1,0 0-16</inkml:trace>
    </iact:actionData>
  </iact:action>
  <iact:action type="add" startTime="96176">
    <iact:property name="dataType"/>
    <iact:actionData xml:id="d116">
      <inkml:trace xmlns:inkml="http://www.w3.org/2003/InkML" xml:id="stk62" contextRef="#ctx0" brushRef="#br0">6851 8905 0,'0'0'0,"0"0"15,0 0-15,0 0 16,0 0-1,0 0-14,88 83 14,-64-36 2,-8 3-17,8 3 6,-8-3 9,-16 0 0,0-17-15,0-6 16,0-4-1,0-6-15,0-17 18,8 10-18,-4-10 14,-4 0 9,4 0-23,-4-50 14,-4 33-14,4-16 17,-4-10-3,4-7-14,0-13 21,8-4-21,4 4 11,0-7 12,0 16-23,12-9 14,4 7-13,12 16 15,4 3-1,0 0-15,8 21 17,0 16-17,-8-7 14,-4 17-7,-4-3 9,-9 3-2,-3 3-14,-8 7 17,0-3-15,-16-11 11,0 14 4,0-3-17,-28-10 14,0-7 9,28 0-23,0 0 16,0 0-16</inkml:trace>
    </iact:actionData>
  </iact:action>
  <iact:action type="add" startTime="97440">
    <iact:property name="dataType"/>
    <iact:actionData xml:id="d117">
      <inkml:trace xmlns:inkml="http://www.w3.org/2003/InkML" xml:id="stk63" contextRef="#ctx0" brushRef="#br0">7530 9231 0,'0'0'17,"0"0"-17,0 0 7,0 0 9,0 0-2,84-3-14,-60 3 17,12 3-2,-8-3-15,0-10 17,16-6-17,4-7 17,-4-4 3,12-6-20,-4-4 15,4-16-15,-20-7 16,-20 6 0,-4 4-16,-24-10 16,-16 20-16,-20 14 22,4 3-22,-12 19 15,-8 14 0,-4 20-15,8 20 16,-4 20 0,8 13-16,4 4 16,12 0-16,24-4 14,20-10-7,32-13 10,20 7-3,16-27-14,16-20 27,0-4-27,20-32 14,-8-4-14,-16-20 18,-16 0-7,-28-14-11,-12-9 16,-16 3 9,-24 0-25,0 17 0,-4 20 21,-20 6-20,16 17 14,-4 17-15,8-1 14,-4 18-6,16 9 8,4-3 9,16 0-25,20-4 0,8-19 21,-4-10-21,4-11 16,16-26-16,-4-10 15,-4-13 8,-20-3-23,-9-34 25,-11 13-25,-24 4 0,-23 29 7,-5 11 8,-4 30 0,4 13-15,-4 23 16,-8 14 6,12 26-22,4 17 14,16-7-14,24-6 18,24-21-18,8-6 15,8-30 1,8-20-16,16-20 14,0-13-7,-17-7 9,-7-26-2,-8 6-14,-8-7 17,-12 17-17,-4 23 16,-12 17 0,12 10-15,0 0 12,16 94 10,0-28-23,24-22 16,-8-1-16,-16-27 16,12-6-16,0-30 14,-12-23 3,8-23-17,-24-41 15,4-23 0,-24-20-15,4-16 23,-12-28-23,-12 18 16,-4 39-16,0 37 15,4 47 1,4 37-16,8 16 15,4 53 8,12 47-23,0 50 15,0 29-15,12 5 16,12 26-16,8-11 15,8-25 1,0-35-16,-4-25 15,-4-24 0,-16-20-15,-16-50 24,-16-20-24,-24-54 15,-16-19-14,0-24 13,-20 1 3,16 6-17,20-3 15,-8 19 9,8 14-24,8 14 3,24 22 8,8 24 5,0-6-16,52 6 15,-16-7 0,-4 14-15,20-7 16,0-14 10,4 4-26,12-6 0,0 2 13,0-9 2,-4 7-15,-8-1 15,-12 0 0,-8 11-15,-8 6 17,0 6-4,-16 11-13,0 9 25,4 28-25,0 22 17,-8 14-17,-4 0 13,-4-6 2,8-25-15,-4-15 17,-8-14 8,4-27-25,-8-3 0,8-60 14,0 10 0,8-6-14,0-28 16,16-6-2,12 0-13,-4-3 15,7 27-3,-11 26-13,0 13 11,-4 27 5,0 33-3,-8 31-13,8 25 17,-8 5 8,0-4-25,-16-10 0,0-17 30,8-30-30,0-10 0,0-23 15,8 0-8,0-66 10,12 6-17,8-37 20,0-9-20,0 16 11,12 17 19,-16 19-30,4 21 0,-8 23 16,0 10-4,-16 47-12,12 23 17,-8 19-1,0 5-16,0-4 16,16-24-16,0-16 24,8-13-24,-4-24 15,0-13 7,12-16-22,-8-18 0,0-6 10,-8-6 3,3-8 3,5-6-16,-12 14 23,4 2-22,-4 11 14,-4-4-2,-12 18-13,-12-15 19,-12 8-19,-16 9 13,-12 4 3,0 19-16,-4-2 10,5 12 4,-1 18 0,12 15 10,4 15-24,8 26 0,8 0 23,16-10-23,24-7 16,8-33-16,12-20 23,-1-7-23,1-23 16,-8-7 0,8-22-16,-20-11 15,-8 6-15,-12 1 15,-8-4 0,4 21-15,-16 12 10,4 14 3,-8 0 4,8 0-2,4 87-15,4-24 17,8 7-17,12-13 12,4-1 4,4-32-16,8 2 23,8-32-23,0-24 16,16-20 0,0-23-16,8-44 18,-8-16-18,-8-21 10,-4-9 8,-20-10-18,-8 0 24,-20 20-24,-8 43 14,-8 30 3,-16 53-17,12 24 16,-8 3-16,12 56 14,-4 38 1,4 46-15,12 26 9,0 1 6,24 9-1,-8 14 4,20-23-17,-16-27 12,8-24-13,-4-39 15,-8-21 0,-4-29-15,-24-27 24,-8-83-24,-16 3 14,-4-10-12,-28-3 14,12-7-1,-8 10-15,8 26 14,12 11 1,8 23-15,20 17 10,16 10 4,0-7 2,44 6-16,4 1 16,24-7 1,20-3-17,28-14 12,4 14 3,23-7-15,5-4 22,-28 4-22,-24 0 18,-28 24-18,-44-4 16,-28 0-1,0 0-15,0 0 18</inkml:trace>
    </iact:actionData>
  </iact:action>
  <iact:action type="add" startTime="101005">
    <iact:property name="dataType"/>
    <iact:actionData xml:id="d118">
      <inkml:trace xmlns:inkml="http://www.w3.org/2003/InkML" xml:id="stk64" contextRef="#ctx0" brushRef="#br0">7574 13335 0,'0'0'0,"0"0"16,0 0 0,0 0-16,0 0 18,0 0-5,0 0-13,0 0 6,0 0 10,0 0 0,8 150-16,4-57 15,4 50 1,-4 17-16,4 23 17,-4-6-2,0 23-15,4-14 22,0-19-22,8-4 15,-12-26-15,4-31 16,0-29-14,4-21 12,-16-29 0,8-27 4,-12 0-18,-8-73 5,8 19 13,-4-39-18,-20-57 14,-8 0 3,20-26-17,-4 9 16,-4 1 0,4 19-16,0 7 15,0 17 4,-20 13-19,8 10 16,-12 0-16,-4 20 17,5-3-16,-1 23 11,16-10 6,24-13-15,24-4 10,20 11 7,19 3-19,17 6 15,4 7-16,8 13 16,4 24-16,12 3 14,0 27 3,0-1-1,-16 38-16,-12 36 5,-8 66 11,-16 27 0,-29 24-16,-27 13 16,-20-30-16,-31-14 22,-17-23-22,0-33 12,-12-37 1,-16-33 8,-8-40-21,4-43 15,8-23-15,28-41 17,64 107-17,0 0 28,0 0-28</inkml:trace>
    </iact:actionData>
  </iact:action>
  <iact:action type="add" startTime="102239">
    <iact:property name="dataType"/>
    <iact:actionData xml:id="d119">
      <inkml:trace xmlns:inkml="http://www.w3.org/2003/InkML" xml:id="stk65" contextRef="#ctx0" brushRef="#br0">8821 12635 0,'0'0'16,"0"0"-16,0 0 16,0 0-12,40 190 12,-24-60 0,12 30-16,0 30 17,8 6-17,-4 31 17,-8-11-14,-8-6 7,8-7 7,-8-26 3,0-17-20,-4-44 2,12-26 11,-4-36 4,4-18-17,-16-29 21,-4-7-21,-4 0 27,4-57-27,-4 14 20,-8-7-20,0-3 16,-8 3-16,0 0 16,16 50-15,0 0 15,0 0 0</inkml:trace>
    </iact:actionData>
  </iact:action>
  <iact:action type="add" startTime="102954">
    <iact:property name="dataType"/>
    <iact:actionData xml:id="d120">
      <inkml:trace xmlns:inkml="http://www.w3.org/2003/InkML" xml:id="stk66" contextRef="#ctx0" brushRef="#br0">9337 14224 0,'0'0'1,"0"0"16,0 0 3,0 0-19,0 0-1,0 0 21,0 0-21,32 127 9,-8-61 8,12 14 0,4 0-17,15-6 14,13-21-11,0-23 16,12-24-18,4-9 13,-20-30 2,-4-34-16,-24-16 16,-20-27 0,-20-13-16,-12 10 15,-20 13 7,-16 20-22,0 30 0,-20 20 14,4 40 3,-16 23-17,-16 30 16,25 37 0,15 23-16,44 1 16,4 2-2,52-16-14,36-23 7,35-31 15,13-22-22,4-44 9,12-24 8,-16-26-14,-16-36 8,-28-4 6,-32-10 4,-32 10-21,-16 4 0,-24 29 22,-4 4-22,-4 29 10,0 41 5,12 6 1,8 4-16,0 16 16,36 34 5,16 36-21,4 14 0,24-7 15,0-10 1,0-1-16,-1-25 16,9-11 1,-24-40-17,-20-26 15,-32 3 2,0 0-17</inkml:trace>
    </iact:actionData>
  </iact:action>
  <iact:action type="add" startTime="103725">
    <iact:property name="dataType"/>
    <iact:actionData xml:id="d121">
      <inkml:trace xmlns:inkml="http://www.w3.org/2003/InkML" xml:id="stk67" contextRef="#ctx0" brushRef="#br0">10995 13835 0,'0'0'0,"0"0"20,0 0-20,0 0 12,0 0 4,-104 36 1,76 1-17,-12 3 4,-4 16 11,0 11 1,4 10-15,4 9 13,40 7 3,20 7-17,24-13 16,20-17 5,8-3-21,4-24 0,-4-20 21,-8-16-21,-4-27 11,-16-23 3,-8-7 3,-20-17-17,-4-6 17,-12 13-17,4 16 15,-8 21-9,4 10 9,8 13 0,-8 0-15,16 0 16,-4 53 0,16-53-16,20-17 16,12-6-15,7-17 20,-7-10-21,4-3 15,-4-7 1,-24 3-16,-32 4 15,-12 3 1,-32 13-16,-12 14 16,-28 23 6,-4 10-22,-3 17 0,3 26 15,0-6 1,-4 9-16,8 14 19,16 10-19,20 13 12,28 1 5,16-14-17,36 0 15,56-4-9,20-23 15,8-13-21,7-16 10,21-14 10,-20-34-20,-12-29 11,-48-20 5,-72 73-16,0 0 22,0 0-22</inkml:trace>
    </iact:actionData>
  </iact:action>
  <iact:action type="add" startTime="104527">
    <iact:property name="dataType"/>
    <iact:actionData xml:id="d122">
      <inkml:trace xmlns:inkml="http://www.w3.org/2003/InkML" xml:id="stk68" contextRef="#ctx0" brushRef="#br0">12058 13545 0,'0'0'16,"0"0"-1,0 0-15,44 210 18,-16-61-18,-16 5 20,16-4-20,-16 3 15,4-13 11,-4-20-26,-8-44 0,-4-16 20,0-30-20,-4-17 17,0-13-17,-4-66 34,4 16-34,-4-23 0,20-37 19,0-24-19,16 5 17,16 2-17,8 7 22,4 33-22,8 11 8,0 26 5,-9 20-4,9 30 7,-20 30 0,-4 13-16,0 34 16,-24 13-16,-8-4 15,-16-6 1,-16 20-16,-4 3 21,-16-6-21,-8 3 16,-4-17 0,1-23-16,-1-17 16,4-9-16,0-28 15,24-6 1,0-6-16,8-11 12,16-3-3,4 17 8,4-21-2,4 18-15,8-4 16,0 3-16,8 4 16,-12-7-1,0 3-15,-8 4 23,-4 3-23,8 3 16,-8-3-16,0 0 15,0 0 1,0 0-16,0 0 15,0-3 0,0 3-15,0-3 15,0-1-7,0 1 7,0 0-15,0 3 16,0 0-1,0 0-15</inkml:trace>
    </iact:actionData>
  </iact:action>
  <iact:action type="add" startTime="105376">
    <iact:property name="dataType"/>
    <iact:actionData xml:id="d123">
      <inkml:trace xmlns:inkml="http://www.w3.org/2003/InkML" xml:id="stk69" contextRef="#ctx0" brushRef="#br0">13061 14427 0,'0'0'22,"0"0"-21,0 0 14,0 0-15,0 0 16,0 0-1,80 100-15,-28-73 16,4-14-1,24-6-15,0-14 12,16-19-1,-17-14 5,-15-7-16,-20-6 14,-28 9 2,-16-12-15,-24-4 14,-32 3-1,-23 21-14,-33 6 24,-8 26-24,12 4 15,16 27-15,24 13 16,28 7 0,24 9-16,24 4 15,36 0 0,28-3-15,44-11 12,-20-22-1,-16-34 5,-40-27-16,-40 37 15,0 0 0,0 0-15</inkml:trace>
    </iact:actionData>
  </iact:action>
  <iact:action type="add" startTime="109313">
    <iact:property name="dataType"/>
    <iact:actionData xml:id="d124">
      <inkml:trace xmlns:inkml="http://www.w3.org/2003/InkML" xml:id="stk70" contextRef="#ctx0" brushRef="#br0">921 14184 0,'120'260'25,"-40"-90"-25,-48-97 14,-8-50-14,-8-23 15,-8-26 10,-4 6-24,-4 0-1,-4-3 14,-4-21 2,-4 1-16,-16-14 15,-16-16-2,44 73-13,0 0 17,0 0-1</inkml:trace>
    </iact:actionData>
  </iact:action>
  <iact:action type="add" startTime="109553">
    <iact:property name="dataType"/>
    <iact:actionData xml:id="d125">
      <inkml:trace xmlns:inkml="http://www.w3.org/2003/InkML" xml:id="stk71" contextRef="#ctx0" brushRef="#br0">561 13861 0,'0'0'16,"0"0"-1,0 0-15,0 0 8,-56-100 8,40 77-1,0-4-14,-4-3 14,4-6 7,-8-8-22,8 4 0,0 4 23,-7-1-23,3-3 24,0 20-24,4-3 16,0 0-16,-8-1 15,-4 1-13,4 10 19,8-17-21,0 10 23,-8-14-23,20 28 7,-4-11 8,16 17 2,-4 0-17,8 50 15,16 7-13,40 29 12,24 17 1,15 11 0,1 22-15,0 7 23,0-9-23,4 6 16,-8-4-16,-12 4 16,-4-10 0,-24-20-16,-20-24 14,-4-12 2,-16-31-16,-24-26 24,-4-4-24,-8-13 0,-12-53 13,-4 26 4,4-20-1,-4 11-16,-4-18 16,-16-2-16,8 6 14,8-10-7,4 3 10,28 57-17,0 0 15,0 0 2</inkml:trace>
    </iact:actionData>
  </iact:action>
  <iact:action type="add" startTime="110324">
    <iact:property name="dataType"/>
    <iact:actionData xml:id="d126">
      <inkml:trace xmlns:inkml="http://www.w3.org/2003/InkML" xml:id="stk72" contextRef="#ctx0" brushRef="#br0">182 13568 0,'0'0'0,"0"0"17,0 0-17,0 0 17,-16-113-3,4 53-14,12-27 16,-16-6 5,4 3-21,8-3 0,-4 16 16,16 1 0,0 9-16,12 4 17,12-1-2,8 4-15,28 20 15,23 31 6,17 18-21,4 28 0,-8 40 15,-12 36 2,-12 14-17,-24 39 17,-28 4-1,-16-10-16,-32-17 15,-12-16-11,-20-1 12,-4-13-16,12-19 16,-8-28 0,12-36-16,12-6 17,4-24-2,12 0-15,20-77 16,-4 37 4,8 3-20,4 4 0,8 0 16,8-1 0,16 24-16,-4 7 17,12 3-15,24 13 10,12 14 6,-8 3-14,8-3 12,-24 3-16,8-10 16,-29-14 3,-7-12-19,0-8 21,-16-19-20,-8-20 13,-4-21-14,-28-9 12,-8 7 6,-32-11-18,16 24 16,1 9 4,11 18-20,12 36 9,4 20 12,12-4-21,12 21 11,16 10-4,12 6 8,39 4-15,-3-24 16,16-13 1,-16-23-17,-4-14 16,-16-20-2,-4-16-13,-36-7 15,-20 3 4,-20-13-19,-20 21-1,-8 5 14,-16 14 4,-4 27-18,-8 26 16,16 11-2,-4 19-14,17-3 15,19 3 12,8 4-27,28-1 0,20-9 12,19 0 4,17-14-16,0-6 18,8-14-18,-4-16 14,-24-34 0,-12-6-9,0-7 18,-16-7-23,-28 0 12,-8-13-6,-8 4 5,-4-4 4,8 3-14,12 17 14,-8 17 0,24 16-15,0 17 22,0 0-22,32 54 12,8-8 4,20 8-16,12-1 18,-4-3 4,8 6-22,-16-22 0,-8-8 42,-24-12-42,-16-21 0,-12-3 0,0-13 6,-52-4 8,0-13 5,4-30-19,-16-16 13,20-21 8,8 7-21,4 7 21,12 16-21,16 14 13,4 33-13,16 0 16,8 20 0,4 10-16,12 3 16,16 24-3,12 13-13,12 23 22,-12-3-22,12 7 16,-36 3-16,4-4 15,-8-19 5,-24-17-20,-4-23 15,-12-7-15,0 0 12,0 0 13,-64-77-24,48 44 16,4-21-17,8 8 9,4 22 1,4 21 9,8-14-19,20 17 18,8 0-18,8 20 27,7-16-27,1-28 18,0 1-18,-4-37 11,-24-13 4,-20-7-15,-20 7 13,-24-4 9,-24 10-22,8 14 26,-16 13-26,5 30 0,7 20 10,4 24 1,12 42 4,12 11-13,12 13 12,16 3 13,28-30-27,12-3 0,24-13 13,-4-24-2,3-16 12,5-31-21,-4-22 1,-4-1 21,-20-39-23,-24-31-1,-20-13 12,-20 0 15,-16-10-27,-28-13 16,0-24-16,-15 14 13,7 17 3,4 19-15,-8 21 11,12 22 3,4 28-15,24 26 31,32 26-31,0 24 0,36 30 11,28 40 2,24 50 5,20 17-17,12 9 12,-17-23 1,25-19-14,4-28 27,-28-29-26,-28-27-1,-4-20 25,-28-30-25,-16-30 13,-8-17-6,-16-3 3,-8-33 4,-12-4-7,8 4 27,-8 0-33,-4 19-1,12 28 0,16 19 16,-12 17 0,16 0-16,8 0 14,28 0 3,0 43-16,8-63 17,-4-33-18,-4-7 15,-8-16 0,-12 2-15,-32 4 17,-24 0-17,-20 17 15,-12 0 1,0 33-15,0 20 9,4 40-1,8 3 9,16 17-18,16 13 14,20 21 3,16-1-17,32-10 15,12-13 2,8-7-17,-20-43 20,16-3-20,-28-47 17,8-20-17,-28-30 15,4-30 2,-20 14-17,-20-24 9,-8-10 6,-8-20 12,-8 17-27,4 33 0,8 17 17,20 23-17,-8 46 15,20 14 2,8 0-17,8 54 15,16 5 2,32 35-17,12 22 9,-4-16 2,24 4 9,-24-31-20,0-30 14,-36-10-1,0-16 3,-28-17-16,-4 0 17,-40-67-17,12 11 20,-12-27-20,-16-31 18,8-6-18,4-13 23,20 7-23,8 12 7,16 44 7,0 37 4,0 16-18,16 17 10,36 117 2,0-24 4,4 4-16,12-1 15,-16-12 1,-8-14-16,-8-27 14,-8-20 3,-16-23-17,-8-6 22,-4-24-21,-16 6 14,4-52-15,-16-8 15,0-35 2,0-21-17,16 3 19,0 14-19,12 36 11,12 11 14,-8 29-25,20 27 18,-8 13-18,8 14 10,-12 3 14,4 0-24,0 20 7,4-20 11,-8 7-18,-8 3 21,0 0-20,3-4 19,-3-16-10,-4 10-10,0-10 39,0 0-39,0 0 0,0 0 1,0 0 28,0 0-29,-51-46 1,35 42 17,12 1-17,-8-4 10,12 1 5,0-4-15,0 10 22,-8-7-23,4 7 12,4 0-7,0 0 9,0-7 0,0 7-14,0 0 16,0 0 4,0 0-20,0 0 13,0 0-13,0 0 17,0 0 3,0 0-20,0 0 21,0 0-20,0 0 7,0 0 9,0-3-17,0 3 17,0 0-17,0 0 13,0 0-5,0 0 7,0 0 0,0 0-15,0 0 16,0 0-2,0 0-14,0 0 18,0 0-18,0 0 13,0 0 11,0 0-24,0 0 15,0 0-15,0 0 16,0 0 0,0 0-16,0 0 16,0 0-16,0 0 16,0 0 5,76 93-21,-61-73 16,13 4-16,0 19 15,24 7-1,16 16-14,-8-16 17,4 17-17,-12-24 16,0 1-9,-20-14 8,-8-24-1,-12-2-13,-12-4 15,0 0 11,-36-84-27,8 18 0,-24-21 5,-16-9 9,8-11 9,-4-3-23,-4 3 15,12 14-15,5 27 16,11 22 0,4 4-16,28 27 17,8 13-17,0 0 20,0 0-20,56 53 16,-1-23-1,25 34-15,16-1 16,12 7 0,-4-17-16,-20 4 16,-16-17-16,-16-4 15,-36-16 7,-8-16-22,-8-4 14,-52-50-14,0-7 17,-12 4-2,-32-31-15,0 4 17,-12-19-17,-4 2 22,5 7-22,15 20 16,28 20-2,24 24-14,24-1 16,4 27 0,12-7-16,0 14 16,56 6-16,-20 10 15,-4-6-9,0 0 11,-4-11-2,-24-12-15,-4 6 16,0 0-16,0 0 15</inkml:trace>
    </iact:actionData>
  </iact:action>
  <iact:action type="add" startTime="114811">
    <iact:property name="dataType"/>
    <iact:actionData xml:id="d127">
      <inkml:trace xmlns:inkml="http://www.w3.org/2003/InkML" xml:id="stk73" contextRef="#ctx0" brushRef="#br0">3191 9828 0,'0'0'0,"0"0"0,0 0 14,0 0-5,0 0 7,0 0-1,0 0-15,0 0 16,0 0-16,0 0 16,36-160-1,-8 80-15,-12-10 33,24 7-33,-12-7 0,0 6 5,4 18 10,-1 29 2,5 21-17,-28-1 15,16 17 8,-12 40-23,4 26 15,0 54-15,4 40 15,0 33-14,4 11 14,16-21 1,0-37-16,24-22 15,-4-48 0,4-26-15,-12-33 23,-4-41-23,4-22 16,-12-34-16,-16-30 15,-8-10 1,-4-13-16,-24 13 15,0 3 9,-4 1-24,0 3 2,-12 33 10,4 20 4,-16 43-16,12 24 15,-8 26 2,4 34-17,-8 23 12,4 6 14,32-9-26,0 3 14,20-14-14,28-6 16,8-46-16,4-18 16,-4-29-1,-12-20-15,0-21 16,-16-12-11,-20-28 13,-8-15-4,-28 15-14,0 8 16,4 2-16,-12 28 15,16 33 2,8 29-17,16 34 15,12 53 8,16 24-23,28 20 15,24-8-15,16-32 15,-4-17-14,-20-27 13,-9-33 2,-27-36-16,-20-41 16,-24-43-11,-8-33 13,-24-17-4,-19-56-14,-29-21 16,-20-13-16,8-13 16,-16 10-1,8 10-14,0 50 14,-12 63 10,36 60-25,16 50 0,28 27 13,40 62 2,28 58-15,40 10 16,36 29-1,16 34-15,8 10 16,4-7 9,0 13-25,-8-26 0,-20-23 14,-21-41 1,-31-39-15,-20-30 14,-20-24 2,-28-33-16,-20 0 16,-35-93-9,-33 16 12,-8-23-19,-20-3 13,8-4 3,4 14-16,0 13 18,36 24-18,44 16 12,24 0 4,36 13 8,36-20-24,48 1 0,32-48 15,12-19 0,0-10-15,-12 0 15,-21-4 0,-43 17-15,-20 17 16,-24 53-10,-24 10 12,-8 30-18,-8 0 16,-4 120-3,-8-20-13,20 3 16,8 4 10,8 3-26,4 3 0,8-23 7,4-14 16,-12-32-23,12-21 15,-8-53-2,-28-23-12,4-14 15,4 67-1,0 0-15,0 0 16</inkml:trace>
    </iact:actionData>
  </iact:action>
  <iact:action type="add" startTime="116385">
    <iact:property name="dataType"/>
    <iact:actionData xml:id="d128">
      <inkml:trace xmlns:inkml="http://www.w3.org/2003/InkML" xml:id="stk74" contextRef="#ctx0" brushRef="#br0">4182 7566 0,'0'0'0,"0"0"15,0 0-15,0 0 25,100 63-25,-100-63 15,0 0 0,0 0-15</inkml:trace>
    </iact:actionData>
  </iact:action>
  <iact:action type="add" startTime="116556">
    <iact:property name="dataType"/>
    <iact:actionData xml:id="d129">
      <inkml:trace xmlns:inkml="http://www.w3.org/2003/InkML" xml:id="stk75" contextRef="#ctx0" brushRef="#br0">4697 7596 0,'0'0'1,"0"0"13,172 30 2,-88-20-16,0-20 18,-20-20-15,-12-10 5,-44-17 3,-12-9 6,-8 6-17,-32 0 13,4 13 3,0 34-16,0 13 16,4 13 6,8 41-22,12 22 0,16 34 14,16 7 6,12 3-20,12-17 22,8-23-11,-16-37-10,4-33 5,-12-10 10,-16-63-16,4-7 11,-12-3 4,-16-7 4,12 10-19,-4-10 9,16 10 10,12 20-18,-20 13 11,24 14 4,-8 16-16,8 7 22,16 17-21,4 13 15,-4 7-16,12-4 17,4 17-3,7-7-14,-11-3 16,-52-40-2,0 0-14,0 0 9</inkml:trace>
    </iact:actionData>
  </iact:action>
  <iact:action type="add" startTime="117674">
    <iact:property name="dataType"/>
    <iact:actionData xml:id="d130">
      <inkml:trace xmlns:inkml="http://www.w3.org/2003/InkML" xml:id="stk76" contextRef="#ctx0" brushRef="#br0">12901 9105 0,'0'0'18,"0"0"-3,0 0-15,0 0 21,0 0-21,0 0 16,0 0-16,88-20 16,-72 7-16,8 3 14,-4 3 4,4 7-2,-8 7-16,8-7 4,4 0 12,0 0 0,-4-7-16,0 14 16,8 3 1,12-10-17,20 0 8,16 6 7,16 1-15,-1-4 29,21 4-29,8 10 2,24-7 11,-8-4 3,4-6-15,20 4 15,11-4 0,-3-4-16,4-2 16,4-4-13,-4 13 13,-4 4 0,15-7-16,1-10 16,-8-4-16,20 8 15,-24 2 2,7-6-15,1-6 12,4-4 7,-4-4-21,8 11 15,-16 3-15,11-7 17,13 7-17,-8 7 13,8 3 6,4-7-19,-29 4 15,13 0 9,-12-14-24,-12 17 0,-16 0 12,-12 0 5,-4-7-17,-25 14 13,-35-7 5,-8 17-16,-24-14 12,-12 7-10,-16-3 12,-12 16 0,-64-23-16,16-17 17,-16 4-17,-4-10 13,-7-7 5,-9-14-2,-12-9-16,4 6 20,-8 11-20,0-4 16,24 7-16,12-11 16,12 21-1,28 20-15,8-4 17,16 7-2,0 10-14,0-7 4,48 21 10,-8-8 1,16 14-16,28-3 16,28 20-15,28-1 13,0 4 3,-5 7-13,21 3 13,-20-10-17,-12-4 20,-28-2-20,-16-4 12,-44-10 4,-20-14-16,-16 11 14,-40-7 3,-12 10-1,-28 20-16,-40 0 22,-4 16-22,4-6 14,0-3-14,25-20 19,-5-24-19,100-13 20,0 0-20,0 0 45</inkml:trace>
    </iact:actionData>
  </iact:action>
  <iact:action type="add" startTime="119177">
    <iact:property name="dataType"/>
    <iact:actionData xml:id="d131">
      <inkml:trace xmlns:inkml="http://www.w3.org/2003/InkML" xml:id="stk77" contextRef="#ctx0" brushRef="#br0">15127 15303 0,'0'0'1,"0"0"15,-96-63-16,40-4 15,-12-26-12,16 3 16,0-16-19,20-4 14,32 110 2,0 0-16,0 0 16</inkml:trace>
    </iact:actionData>
  </iact:action>
  <iact:action type="add" startTime="119379">
    <iact:property name="dataType"/>
    <iact:actionData xml:id="d132">
      <inkml:trace xmlns:inkml="http://www.w3.org/2003/InkML" xml:id="stk78" contextRef="#ctx0" brushRef="#br0">14639 14451 0,'0'0'2,"0"0"26,0 0-28,0 0 24,0 0-24</inkml:trace>
    </iact:actionData>
  </iact:action>
  <iact:action type="add" startTime="119630">
    <iact:property name="dataType"/>
    <iact:actionData xml:id="d133">
      <inkml:trace xmlns:inkml="http://www.w3.org/2003/InkML" xml:id="stk79" contextRef="#ctx0" brushRef="#br0">14424 14444 0,'0'0'1,"0"0"12,0 0 5,0 0-18,0 0 16,0 0 0,124-7-16,-61 7 15,17-6-13,0 12 18,20-6-20,20-10 14,12 10 3,4-10-17,0-6 16,36-1 0,3-10-16,17-9 16,20 19-15,-8-13 19,12-3-20,15 10 14,-3-4 2,28-3-16,-24 17 17,7 6-1,5-10-16,0 4 16,0-10 5,-5 9-21,-7-6 0,-16 7 14,-20 3 3,-4-7-17,-5 1 16,-11 9 0,12-6-16,-12-4 15,-12 0-11,28 4 13,-9 3-17,-19 10 14,12 0 3,-28-7-17,-24 14 16,-16 3 0,-20-3-16,-28-4 16,-9 0 5,-19 7-21,-20-3 0,-12-7 14,0 0 3,0 10-17,-40-10 17,20-10-2,-15-7-15,-21 11 16,-12-18-1,-24-2-15,-4 2 6,-8-12 8,20 13 3,-8-4-17,20-10 17,4 17-2,20-3-15,12 6 16,12 4 6,12-4-22,8-9 0,8 16 14,8 0 3,4 3-17,12 4 12,8 6 3,-4 7-2,-4 3-13,8 11 29,16-14-29,4 16 0,24 14 14,0-6 3,4 16-17,8-1 16,-4-15 0,0-1-16,-21 7 16,-15-3-14,-24 3 17,-12 0-19,-16-14 21,-4 4-21,-20-6 10,-4 9 6,-24 10 0,-31 14-16,-33 26 16,-24 10-15,140-93 19,0 0-20,0 0 15</inkml:trace>
    </iact:actionData>
  </iact:action>
  <iact:action type="add" startTime="130181">
    <iact:property name="dataType"/>
    <iact:actionData xml:id="d134">
      <inkml:trace xmlns:inkml="http://www.w3.org/2003/InkML" xml:id="stk80" contextRef="#ctx0" brushRef="#br0">9409 10094 0,'0'0'20,"0"0"-20,0 0 16,0 0-16,0 0 22,-100-66-22,64 49 15,-20 7 0,-12 3-15,-16 17 17,-8 7-1,12-10-16,12 2 16,12 8-16,8 0 21,20-4-21,0 0 15,16 11 0,8-8-15,16 8 16,-12 12 0,12 1-16,0 16 16,4 1-16,0 12 23,-4 1-23,0 16 14,-8-10 13,8-9-27,-12 2 0,4-12 20,4-21-20,-8-6 16,0-4-16,0-23 22,4 0-22,8 0 17,0 0-15,-8-63 9,4 29 6,-4 8-2,8-11-15,12-6 16,-8-7-16,12 6 14,12-6-5,12 10 6,28 14 10,-8 16-25,20 26 0,0 8 8,-12 36 6,-8 10 2,-5 16-16,-23-12 22,-20 9-22,-8 0 15,-20 20 1,-8-16-16,-20-14 16,-8-6-16,-7-11 15,-1-6 1,-4-20-16,-12-10 13,-16-10-4,-16-10 6,-28 0 1,4-16-16,12-4 16,16 3-16,32-13 16,24 7-1,32-7-14,4 6 29,32 5-30,4-5 0,4 11 23,-12 3-23,0-7 16,0 1-16,0 6 14,-28 10 2,0 0-16,0 0 25</inkml:trace>
    </iact:actionData>
  </iact:action>
  <iact:action type="add" startTime="131242">
    <iact:property name="dataType"/>
    <iact:actionData xml:id="d135">
      <inkml:trace xmlns:inkml="http://www.w3.org/2003/InkML" xml:id="stk81" contextRef="#ctx0" brushRef="#br0">9752 10990 0,'0'0'16,"0"0"-16,0 0 24,0 0-24,0 0 9,0 0 4,0 0 1,124 97-14,-84-71 13,16-2-1,0-14 3,8-10 1,-8-14-16,-4-6 14,-20-13-14,0 0 36,-28-14-35,-4 0-1,-24 4 6,-4 0 4,-12 3 9,-20 0-19,-16-3 14,-8 13 1,0 10-15,8 20 25,20 0-24,0 20 8,8 10 0,16 10 4,8 3-1,20 0-12,8 7 15,32 10 4,12-10-19,16-7 14,-8-3 1,0-13-15,-8-4 25,-8-13-25,-20-10 14,-20-13-14,-16-40 14,16 53 10,0 0-24,0 0 0</inkml:trace>
    </iact:actionData>
  </iact:action>
  <iact:action type="add" startTime="131912">
    <iact:property name="dataType"/>
    <iact:actionData xml:id="d136">
      <inkml:trace xmlns:inkml="http://www.w3.org/2003/InkML" xml:id="stk82" contextRef="#ctx0" brushRef="#br0">10284 10274 0,'0'0'1,"0"0"-1,0 0 13,0 0 7,0 0-20,0 0 13,0 0 2,0 0-15,92 140 16,-64-80-16,0 16 16,0 28-1,8 2-15,-8 21 10,-5-7 6,-15 13-14,-8-10 10,-4-10 3,-12 1 0,-7-18-15,-1-12 15,-8-11 0,8-23-15,4-7 26,-4-16-26,0-11 13,8 1-13,4-27 16,8 10 1,-8-23-17,-4-7 13,-8-7 3,24 37-16,0 0 10,0 0 5</inkml:trace>
    </iact:actionData>
  </iact:action>
  <iact:action type="add" startTime="132735">
    <iact:property name="dataType"/>
    <iact:actionData xml:id="d137">
      <inkml:trace xmlns:inkml="http://www.w3.org/2003/InkML" xml:id="stk83" contextRef="#ctx0" brushRef="#br0">8258 10084 0,'0'0'13,"0"0"-13,0 0 15,0 0 1,0 0 2,0 0-18,0 0 12,0 0 4,0 0-16,0 0 22,0 0-21,0 0 14,-40 90-15,28-53 16,-4 9 0,4-2-16,-12 26 16,8 6-14,0 34 13,4 17-11,0-7 14,12 3-18,12-3 20,0 0-20,16-10 11,-4-21 6,8-19-3,-8-13-14,4-14 17,0-9 2,0-18-19,0 1 1,0 0 14,0-17 1,-4 0-16,0 3 17,-8-3-3,8-3-14,-9 3 15,-3-4 7,-12-2-22,0 6 15,0 0-15,0 6 18,4-2-18,4-4 15,-8 3 0,4 0-15,-4 4 16,0 16-10,0-19 9,0-1-15,12-3 16,0 13 1,-12-13-17,4 10 18</inkml:trace>
    </iact:actionData>
  </iact:action>
  <iact:action type="add" startTime="137280">
    <iact:property name="dataType"/>
    <iact:actionData xml:id="d138">
      <inkml:trace xmlns:inkml="http://www.w3.org/2003/InkML" xml:id="stk84" contextRef="#ctx0" brushRef="#br0">11590 16056 0,'-28'-37'23,"28"37"-23,0 0 26,0 0-26,0 0 20,0 0-20,24 117 16,-8-40-16,12 13 16,0 26-1,-4 14-15,-8 7 17,-4 2-14,-12 8 10,-12-7-7,-12-10 8,-4-7 2,-4-20-16,4-23 18,0-26-18,5-8 14,-5-13 2,4-9 1,12-11-17,8 0 20,-4-13-20,4 0 15,4 0-14,0 0 16,0 0-17,0 0 15,0 0 0,0 0 2,0 0-17,12-66 20,-28 6-20,16 60 15,0 0-15,0 0 17</inkml:trace>
    </iact:actionData>
  </iact:action>
  <iact:action type="add" startTime="138909">
    <iact:property name="dataType"/>
    <iact:actionData xml:id="d139">
      <inkml:trace xmlns:inkml="http://www.w3.org/2003/InkML" xml:id="stk85" contextRef="#ctx0" brushRef="#br0">9808 16133 0,'0'0'25,"0"0"-25,0 0 3,0 0 14,0 0-2,0 0-15,-108 30 15,40-30 1,-8 13-16,-7-13 17,3 10-16,8-10 13,4 10 8,4 3-22,12-9 14,12 9-14,20-3 17,12 7-17,4-11 15,4-2 1,16 2-16,-12 18 17,16-4-13,0 20 13,8 26-15,4 24 9,-16 20 4,0-7 10,0-10-25,-8-3 0,-4-16 16,-4-11-1,12-13-15,-12-13 16,4-14 0,4-16-16,4-7 15,0 0-14,-8 0 13,0-67 2,4 24-15,8-1 15,-4-2 1,4 2-17,8-2 5,4 16 10,0-10 1,24 10-16,3 0 15,25 7 1,0 16-16,12 10 16,-8 14 6,-12 10-22,-4 13 0,-8 16 16,-16 14-1,-16 27-15,-12 13 16,-8 3 0,-20-3-16,-16-7 15,-16-13 7,-4-10-22,-8-7 0,-8-13 16,16-13 0,-4-17-16,0-10 15,8-24 0,-8-16-15,0-13 16,12-20 1,0-11-16,16-9 4,9 7 10,-1-21 1,16 10-16,23-6 15,-23 83 11,0 0-25,0 0-1</inkml:trace>
    </iact:actionData>
  </iact:action>
  <iact:action type="add" startTime="139850">
    <iact:property name="dataType"/>
    <iact:actionData xml:id="d140">
      <inkml:trace xmlns:inkml="http://www.w3.org/2003/InkML" xml:id="stk86" contextRef="#ctx0" brushRef="#br0">10376 17345 0,'0'0'1,"0"0"4,0 0 11,0 0-1,0 0-15,0 0 16,96 27-1,-72-21-15,4-19 16,-5 0 7,-3 9-23,-8-2 0,0-14 15,-8 0 0,-4-7-15,8 0 17,-16-2-3,-8-15-14,0 1 18,-12 10-17,-11-4 18,-1 27-19,4 10 16,-4 10-1,0 20-15,-4 10 16,4 3 11,12 1-27,12-11 0,20 3 19,8-2-19,24-11 8,8-13 6,-4-7 2,0-3-16,-12-23 16,-28 23 0,0 0-16,0 0 17</inkml:trace>
    </iact:actionData>
  </iact:action>
  <iact:action type="add" startTime="140693">
    <iact:property name="dataType"/>
    <iact:actionData xml:id="d141">
      <inkml:trace xmlns:inkml="http://www.w3.org/2003/InkML" xml:id="stk87" contextRef="#ctx0" brushRef="#br0">8478 16009 0,'0'0'11,"0"0"6,0 0-17,0 0 13,0 0 11,0 0-24,0 0 0,0 0 19,0 0 10,0 0-29,0 0 0,0 0 0,0 0 14,-32 107 5,20-54-19,0 21 19,-12 22-19,-8 37 16,8 7-1,-8 14-15,8-18 16,8-3-16,4 7 16,0-7 0,20-19-16,8-21 31,4-6-31,16-4 1,4-3 20,12-10-21,16-7 16,3-3-16,5-7 15,-8-23 1,-16 0-16,-8-7 13,-16-19-5,0 2 9,-12-6-17,4 0 15,-8-3 1,-12 0-16,0-1 15,0-6 1,-24-16-16,24 26 24,0 0-22,0 0 10</inkml:trace>
    </iact:actionData>
  </iact:action>
  <iact:action type="add" startTime="148043">
    <iact:property name="dataType"/>
    <iact:actionData xml:id="d142">
      <inkml:trace xmlns:inkml="http://www.w3.org/2003/InkML" xml:id="stk88" contextRef="#ctx0" brushRef="#br0">15379 10417 0,'-40'300'8,"16"-64"6,32-76 3,12-43-16,16 6 13,4-3 0,-12-7-14,12 7 15,-12 10 1,12-3-16,-16-21 15,-8-16 10,-5-10-25,1-27 0,-12-6 13,0-4 3,4-13-16,-4-20 15,-4-6 1,-4-4-16,4 0 15,-7 0-8,7 0 11,-8-60-18,12 26 13,-8 24 3,4-20-16,4 24 15,0-8 1,0 4-16,0 7 15,0-4 10,-8 7-25,8 0 0,0 0 13,0 0 3,-4 0-16,8 0 15,-4 0 1,8-3-16,-16 3 15,4-7-8,4-3 9,-4 4-13,-4-14 7,4 3 8,-8-6-18,0 13 15,0 0 1,12-7-16,-4 7 15,4 10 10,-12 0-25,16 0 0,-8 0 13,4 0 2,4 0 1,-8 0-16,4 0 16,-12-36-16,12 36 15,0 0 11,0 0-25</inkml:trace>
    </iact:actionData>
  </iact:action>
  <iact:action type="add" startTime="148826">
    <iact:property name="dataType"/>
    <iact:actionData xml:id="d143">
      <inkml:trace xmlns:inkml="http://www.w3.org/2003/InkML" xml:id="stk89" contextRef="#ctx0" brushRef="#br0">14951 11646 0,'0'0'0,"0"0"15,0 0-15,108-26 17,-44 9 5,8 0-22,4-3 23,-12-10-22,4 14-1,4-11 8,12 0 4,7 4 6,1 3-18,-12 3 14,-20 1-7,-8 9 10,-16 0-14,-20 7 8,-4 7 5,-12 10-16,0-7 16,0 0-1,-48-4-15,44 18 16,4-24 8,0 0-23,0 0-1</inkml:trace>
    </iact:actionData>
  </iact:action>
  <iact:action type="add" startTime="149150">
    <iact:property name="dataType"/>
    <iact:actionData xml:id="d144">
      <inkml:trace xmlns:inkml="http://www.w3.org/2003/InkML" xml:id="stk90" contextRef="#ctx0" brushRef="#br0">15730 11796 0,'0'0'0,"0"0"1,0 0 28,148 120-29,-68-73 14,16-17-14,0-20 16,8-20-14,-24-20 12,-24-4 1,-24 1-15,-20-20 16,-16-4-9,-8 7 9,-16-10-14,0 7 19,-20 3-21,4 3 23,0 17-23,-8 20 15,12 14-15,-4 32 16,8 31 7,8 26-23,4 10 13,20-6-13,4-20 17,28-11-1,4-32-16,16-24 15,24-47-15,16-43 15,-4-57-7,-4-26 10,0 3-18,-24 17 11,-16 10 6,-28 60-15,-9 39 12,-14 34 1,-9 90-15,-4 23 16,8 31 7,20-11-23,20-10 14,19-26-14,21-54 16,4-33-16,0-47 16,4-62-1,-4-28-15,-16-16 15,-16-44 9,-16 1-22,-12 9-2,-16 1 13,-8 22 2,0 41-14,0 60 14,-4 30 1,12 23-16,-12 143 15,8 37-9,-4 33 12,16 13-18,8-6 15,8-23 1,16-21-16,-4-43 14,8-36 2,4-50-16,-16-47 15,-8 0 11,-4-120-26,-8 0 0,-4-27 13,0-3 3,12-3-16,0 17 15,16 19 0,-12 47-15,8 57 20,-8 13-20,-4 76 10,16 24 14,0 20-24,8 23 16,8 1-16,-4-4 15,16-31 0,8-35-14,3-24 13,13-47 12,4-13-26,-4-30 0,-12-23 14,-28-4 2,-12-13-16,-20 0 13,-16 0 3,-8 27-16,-8 10 16,-4 13 9,0 3-25,0 27 0,0 7 15,4 16 0,8 24-1,4 19-14,0 1 16,24 10-16,24-11 16,8-9-9,-4-7 10,0-24-16,-8-26 13,4-16 1,-12-8-15,-4-22 14,-8-7 2,-8-1-16,-4-19 16,-4 6 10,-8 4-26,-4 13 0,-12 10 14,4 17 5,-4-7-19,-12 16 18,8 4-18,-4 10 11,4 0 4,20 10-10,-8 7 13,12 6-18,8-3 12,4 4 5,-4-11-16,16 14 11,-4-7 7,12 3-19,-8 0 13,8 4 10,-8 3-23,8-7 19,-20 1-19,-4-4 14,0-20-14,0 0 13,0 0 3</inkml:trace>
    </iact:actionData>
  </iact:action>
  <iact:action type="add" startTime="150799">
    <iact:property name="dataType"/>
    <iact:actionData xml:id="d145">
      <inkml:trace xmlns:inkml="http://www.w3.org/2003/InkML" xml:id="stk91" contextRef="#ctx0" brushRef="#br0">18140 11616 0,'0'0'1,"0"0"13,0 0-14,0 0 15,0 0-1,0 0-14,0 0 16,0 0 10,0 0-26,0 0 0,0 0 15,0 0-1,44 130-14,-12-63 17,16-11-5,12-12-12,16-4 17,-12-37-4,-4-6-13,-8-34 12,-8-16 3,-5-34 0,-11-19-15,-4-1 15,-12 4 8,-12 26-23,0 17 0,-16 43 31,4 17-31,0 0 1,0 40 14,8 4 0,4 26-15,4 6 16,12-2-3,16 2-13,0-16 16,8-3-7,4-17 7,8-14-16,4 1 16,-4-27-1,-4-10-15,-16-7 16,-4-6-4,-20-4-12,-16-6 16,4 0 9,-8-4-25,0 7 0,0-20 16,-4 24-2,12-4-14,-4-4 18,4 21-6,4-10-11,-8 3 14,8 3 9,0 0-24,0-3 0,8 7 16,-8 3-1,4 10-15,-4-3 17,0-1-4,8 4-13,-8 0 16,0 0-16,-8 0 23,8 0-23,0-6 16,0-4-2,0 10-14,-4-7 17,4 0-17,0 4 16,-8-7-2,8-10-14,0 20 22,0 0-22,0 0 17</inkml:trace>
    </iact:actionData>
  </iact:action>
  <iact:action type="add" startTime="151799">
    <iact:property name="dataType"/>
    <iact:actionData xml:id="d146">
      <inkml:trace xmlns:inkml="http://www.w3.org/2003/InkML" xml:id="stk92" contextRef="#ctx0" brushRef="#br0">19830 11287 0,'0'0'16,"0"0"-16,0 0 18,0 0-2,0 0-16,0 0 14,0 0-14,0 0 22,0 0-22,0 0 16,0 0-1,-32 119-14,40-52 14,16 16-15,16 1 17,12-14-2,4-17-15,0-20 21,8-26-21,-8-34 16,-4-43-1,0-6-15,-12-11 19,-8-6-19,-8-4 14,-20 7 1,8 24-15,-12 6 22,-4 43-22,-4 17 16,8 0-15,8 77 12,8 3 7,12 13-20,12 3 13,16 18 3,-4-18-16,4-19 21,8-41-21,-25-22 16,-11-31-16,-4-39 15,-20-38 2,8 1-15,-8 0 12,-4-4 1,0 7-15,0 17 21,0 6-21,0 31 16,8 32-16,-8 4 21,-8 0-21,16 80 13,-4 4 2,8 22-1,4 51-14,-4 19 22,12 7-22,4 24 15,12-4-15,-8-33 22,8-40-22,-4-34 12,-8-29 1,0-37 3,-24-30-16,-4 0 22,-16-110-22,0 33 15,-8-39-15,-8-31 14,-4-9 6,-4-11-20,0 4 14,8 3 2,-4 4-16,8 9 21,12 24-21,4 3 15,16-3-15,20 13 17,0 3-1,28 27-16,8 24 16,-4 19-1,8 30-15,-8 21 7,-4 22 7,0 41 2,-24 63-16,-12 36 16,-40 18 0,-8-5-16,-36-2 16,-24-34-3,92-153-13,0 0 23,0 0-23</inkml:trace>
    </iact:actionData>
  </iact:action>
  <iact:action type="add" startTime="153343">
    <iact:property name="dataType"/>
    <iact:actionData xml:id="d147">
      <inkml:trace xmlns:inkml="http://www.w3.org/2003/InkML" xml:id="stk93" contextRef="#ctx0" brushRef="#br0">15367 10567 0,'0'0'1,"0"0"-1,0 0 9,0 0 8,0 0-14,-4-110 13,8 94 10,-4-8-26,0-2 0,12 12 21,-12-6-21,12 4 16,-8-1-16,12-10 17,8 14 4,24-14-21,12 11 14,15-14-14,-3 23 16,8-6 0,0 3-16,-12 3 16,-4 14-16,-4 3 17,-8 3-13,12-6 13,-8 16 9,-4-6-26,-8 6 0,-4 0 17,-12-9-17,-12-1 13,-16-3 3,0-3-16,-40-7 11,12-7 6,0-3-2,-12-3-15,0-1 17,-4 4-17,-8-3 14,0 3 3,-4 3-17,0 1 16,-12 6 5,16-4-21,-12 8 16,16-4-16,8 13 16,-8-3-16,5 3 15,-1-6 1,4 10-16,4 19 16,8-6-12,4 7 13,20 6 7,16 10-24,-12-53 0,0 0 7,0 0 15</inkml:trace>
    </iact:actionData>
  </iact:action>
  <iact:action type="add" startTime="159261">
    <iact:property name="dataType"/>
    <iact:actionData xml:id="d148">
      <inkml:trace xmlns:inkml="http://www.w3.org/2003/InkML" xml:id="stk94" contextRef="#ctx0" brushRef="#br0">17569 12892 0,'-8'57'15,"8"-57"16,0 0-31,-36 123 0,-4-30 23,-4 17-23,-20-3 16,-4-8-16,-12-12 15,0-27 1,8-7-16,4-23 30,16-6-30,16-14 0,20-17 24,0 0-24,16-3 15,40-6-14,4-4 13,20-7 2,32-3-16,12 10 13,12-3 4,0 6-17,4-3 24,-5 7-24,-11 9 16,-12-2-16,-32 2 14,-24 4 2,-32 4-16,0 2 25,-8-12-25,0 6 14,-64-14-11,32 14 9,32 0 3,0 0-15,0 0 16</inkml:trace>
    </iact:actionData>
  </iact:action>
  <iact:action type="add" startTime="160004">
    <iact:property name="dataType"/>
    <iact:actionData xml:id="d149">
      <inkml:trace xmlns:inkml="http://www.w3.org/2003/InkML" xml:id="stk95" contextRef="#ctx0" brushRef="#br0">16637 13125 0,'0'0'2,"0"0"-2,0 0 0,0 0 28,120-50-28,-64 17 14,8 6-14,-20-13 15,4 14-1,-16-11-14,4 17 26,-4-10-26,8 10 14,12 7-14,16 9 16,12 4-1,0 17-15,12 6 15,-24 14 11,-12-7-26,-17-3 0,-11-1 15,-12 4-1,-8-10-14,-8 3 16,-12-9-3,12-11-13,-12-3 16,16 0 0,-4 0-16,0 0 27,0 0-27</inkml:trace>
    </iact:actionData>
  </iact:action>
  <iact:action type="add" startTime="160502">
    <iact:property name="dataType"/>
    <iact:actionData xml:id="d150">
      <inkml:trace xmlns:inkml="http://www.w3.org/2003/InkML" xml:id="stk96" contextRef="#ctx0" brushRef="#br0">18092 13155 0,'0'0'16,"0"0"-16,0 0 0,0 0 17,52-107-2,-28 84-14,4 13 13,-8 0 1,-8 10-15,8 17 24,-16-4-24,0 10 16,4 7-16,8 24 16,12 19 3,-4-3-19,-8 10 0,0 3 26,-4-13-26,0-20 8,0-20 8,-8-20-16,8-10 14,-24 0 3,8-60-2,4 23-15,0-9 15,16-14 0,8-13-14,8 6 21,4-3-22,8 23 16,-4-9-16,0 46 15,-1 3 3,1 20-18,-4 14 14,-20 6-14,8 17 16,-20-6-11,0-1 12,-4-6-17,-4-21 15,8-16 3,4 0-18,-16-46 15,20 2 0,16-2-15,20-8 22,-4-6-22,12 4 15,4 29-15,-24 11 15,0 16 2,-8 26-17,-12 14 16,4 37-2,-12 23-14,16 3 18,0-3-13,16-24 10,4-29 1,20-20-16,-8-17 17,12-37-17,-12-16 15,-4-31 0,-40-12-15,4-7 16,-20 13 6,-20 20-22,-4 20 0,-12 23 15,12 14 2,-24 6-17,8 30 15,-4 14 1,8-4-16,24 7 15,24 10 6,24-10-21,8 0 0,12-17 15,4-16 2,8-10-17,-20-14 17,7-3-16,-19-23 12,-8-14 4,-12-3-13,4 0 12,-16-10-16,8 10 15,8 0 3,-4 14-18,4 2 15,0 21 3,-4 13-18,-12 0 13,0 0 9,0 67-22,12-44 0,-12 4 15,4-1 1,8 1-15,-12 10 15,12 6-2,0-10-14,4 1 17,12-24-12,-12 10 11,-4-17-16,0 14 14,-4-7 4,-8-7-18,0 0 16,-12 4 0,16-7-16,-4 13 15,16-13 6,4 0-21,-4-16 1,0 6 13,8-4 3,-8-16-17,-8-6 16,0-14 1,4-7-17,8-3 14,-4-7 8,12 11-22,-12 16 0,12 3 20,-4 31-20,4 9 11,-16 24 5,4 16-1,-8 10-15,8 40 17,-12 14-13,16-4 13,0 0-17,4-26 14,4-27 4,0-20-18,0-40 18,12-23-18,-4-44 14,-8-53 0,-12-3 8,-4-7-22,0-13 0,-20-14 20,4 34-20,4 20 11,-8 53 6,4 33-17,4 27 16,0 70-1,0 20-11,0 30 14,12 17-18,4 16 14,-4 13 2,16 1-16,-12-37 17,7-27-17,5-46 16,-28-34 0,-16-23-15,4-70 17,-27-20-18,-13-23 15,-8 6 2,-4 4-16,0 16 15,8 14-16,12 27 16,20 36-10,20 10 14,4 0-20,0 0 11,84 53 7,-8-23-17,8-4 12,0-9 2,-1-10-15,-7-14 15,-8-10 3,-68 17-18,0 0 30,0 0-30</inkml:trace>
    </iact:actionData>
  </iact:action>
  <iact:action type="add" startTime="162539">
    <iact:property name="dataType"/>
    <iact:actionData xml:id="d151">
      <inkml:trace xmlns:inkml="http://www.w3.org/2003/InkML" xml:id="stk97" contextRef="#ctx0" brushRef="#br0">21181 12992 0,'0'0'1,"0"0"15,0 0-16,-100 13 16,36-3 2,12 3-18,12 7 26,24 14-25,16-1 12,16 0-13,12-6 8,20 13 9,4-13-17,-8 13 17,0 0 2,-8 6-19,-12 1 32,-20 3-24,-8 6-8,-32-6 1,-8-6 9,-20-8-6,12-32 5,52-4 12,0 0-21,0 0 17</inkml:trace>
    </iact:actionData>
  </iact:action>
  <iact:action type="add" startTime="167943">
    <iact:property name="dataType"/>
    <iact:actionData xml:id="d152">
      <inkml:trace xmlns:inkml="http://www.w3.org/2003/InkML" xml:id="stk98" contextRef="#ctx0" brushRef="#br0">9377 12249 0,'0'0'18,"-176"20"-18,-80-3 16,-56-11-1,17 11-15,3-10 13,20-31-3,-4 8 5,9-21-15,11-16 16,4-10-1,36-11-15,-3-6 16,3-20-1,16-26-15,12-1 23,24-16-23,29 3 15,27-20-15,24-16 15,16 13 1,16-31-16,16 1 16,24 3-2,32-20-14,20 1 14,20-5-4,28-2 6,12-4-16,8 27 14,7-10 3,25 10-17,32 16 15,8-16 1,32 33-16,7 17 30,9 10-30,32-17 0,4 20 15,19 13 1,-23 27-16,-4 7 13,4-10 3,-9 16-16,17 4 16,-8 20 0,8 16-16,-25 7 16,25 23-16,0 31 15,16 12 1,-25 18-16,9 26 15,-36 43 0,0 13-15,-17 28 14,-31-1-5,-20 20 7,-20 20-16,-36 0 15,-32 27 2,-12 3-17,-12 24 15,-20-1-1,-12 44-14,-16-44 24,-32-9-24,-12-1 15,-28-26-15,-16-17 26,-8 1-26,-12-38 16,-12-6-16,-44-14 15,-12 1 1,-15-14-16,-13-6 12,8-7 3,0-27-15,0-16 16,13-31-1,51-12-15,36-24 16,52-17 0,40-23-16,0 30 22,0 0-22,0 0 15</inkml:trace>
    </iact:actionData>
  </iact:action>
  <iact:action type="add" startTime="174307">
    <iact:property name="dataType"/>
    <iact:actionData xml:id="d153">
      <inkml:trace xmlns:inkml="http://www.w3.org/2003/InkML" xml:id="stk99" contextRef="#ctx0" brushRef="#br0">23199 8079 0,'0'0'15,"0"0"-2,0 0-13,0 0 16,0 0-2,80-60-14,-60 43 17,20-9-2,8 9-15,0-16 9,12 6 6,0 4-1,20 0-14,12-14 15,3 24 0,-3 9-15,-20-2 17,-8 16-2,-24 16-15,-24 21 24,-16 3-24,-16 0 14,-20 23-14,-8-13 15,-8 0 0,-4 0-15,-8 0 17,-4-10-2,9 0-15,-1-14 10,16-9 4,16-14 0,12-3-14,16-20 15,0-3 0,72-7-15,-32-10 17,12 13-16,11-3 13,13 4 10,12 6-24,-4 10 14,-4 10-14,-12 20 16,0-7-2,-28 24-14,-12 9 17,-28-9-2,-16 10-15,-8 3 24,-28-4-24,4 11 14,-12-7-14,4-7 15,0-3 0,0 0-15,0-10 17,-8-13-2,8-14-15,-19-10 10,7-3 5,-4-3-2,4-10-13,4-17 14,8 0 2,20-10-16,8 16 17,24-6-2,-4-6-15,16 12 25,4-6-24,4 4 1,0 16 8,0-7 5,8 4 0,4 10-15,0-1 16,0-2 0,8 12-16,-36-6 24,0 0-24,0 0 13</inkml:trace>
    </iact:actionData>
  </iact:action>
  <iact:action type="add" startTime="175336">
    <iact:property name="dataType"/>
    <iact:actionData xml:id="d154">
      <inkml:trace xmlns:inkml="http://www.w3.org/2003/InkML" xml:id="stk100" contextRef="#ctx0" brushRef="#br0">24753 8492 0,'0'0'2,"0"0"1,0 0 6,0 0 6,0 0-15,0 0 17,0 113-2,8-83-15,0-6 10,0-8 5,8 1-2,-4 6-13,16-13 15,0 7 0,16-10-15,16 3 17,-4-7-2,0-6-15,-4-4 24,-8-3-24,4-13 14,-16-4-14,-8 0 14,0 4 12,-20 0-26,0-4 0,-8 10 22,-8-13-22,-16 7 10,-8 6 4,-8-13-1,4 14-13,-16-4 17,4 6 7,8 11-24,4 3 0,4-7 22,4 14-22,8-7 25,0 10-25,8-3 13,4 3-13,0-7 16,4-3 0,-4 10-16,0 0 15,12 0-14,0 7 13,0-1 12,0 1-26,40 0 12,-24-7-12,8 13 18,-8-13-4,0 0-14,4 3 16,-20 4-16,0-17 15,0 0-7,0 0 11</inkml:trace>
    </iact:actionData>
  </iact:action>
  <iact:action type="add" startTime="178282">
    <iact:property name="dataType"/>
    <iact:actionData xml:id="d155">
      <inkml:trace xmlns:inkml="http://www.w3.org/2003/InkML" xml:id="stk101" contextRef="#ctx0" brushRef="#br0">25964 8635 0,'0'0'10,"0"0"6,0 0 6,100 0-22,-48 7 0,4 0 15,8-7 0,16 0-15,12 0 17,8-7-2,8 7-15,-4-7 17,-5 4-17,17 6 21,8-6-20,-12 3 13,-8 3 12,-20-3-26,-8 0 0,-8 0 21,-12 0-20,-4-3 15,-8-7-16,4 3 12,-20 1-3,0 2 7,-12 1 0,-16 3-16,0-10 15,0 7-14,-64-4 14,36-10 2,-12 11-17,-4-4 21,-8 0-21,-4-10 15,0 6 0,-8 1-15,8-4 12,12 1 3,-4 6-3,20-14-11,12 14 20,4-3-21,8 6 9,4 11 6,0 19 1,68-13-16,-28 7 17,4-4-17,0 4 14,20 9 2,4-9-16,0 0 21,8 3-21,-16 3 17,-8-13-14,-12 13 9,-13-6 5,-11-7-17,-4-3 14,-4 3 2,-8 0-16,0 0 13,-48 3 8,29-3-21,-5-10 6,8 7 8,-4-7 2,4 6-16,12-6 14,-8 10 3,0-3-17,12 3 32,0 0-31,0-3-1,0 2 20,-12-9-20,12 0 16,0 0-16,0 0 16</inkml:trace>
    </iact:actionData>
  </iact:action>
  <iact:action type="add" startTime="183856">
    <iact:property name="dataType"/>
    <iact:actionData xml:id="d156">
      <inkml:trace xmlns:inkml="http://www.w3.org/2003/InkML" xml:id="stk102" contextRef="#ctx0" brushRef="#br0">24074 13248 0,'0'0'20,"0"0"-20,0 0 7,-24-130 8,12 74 0,0-7-15,0-4 14,8 0 5,-8-3-19,-4 4 6,4-4 9,12 13 1,-12 14-16,8 20 16,-4 19-1,16 4-15,-4 0 23,-4 53-23,12-9 15,-8 9-15,16 17 16,-4 13-1,0 21-15,8-11 16,0 3-1,-4 41-15,16-4 13,4 4-2,-12-14 4,0-3-15,4-10 15,0-10 0,-12-17-15,0-20 16,-12-19-1,4-21-15,0-6 25,-12-17-25,0 0 14,0 0-14,0-60 15,-4 26 1,-8 11-16,12-7 15,-12 10 13,0-3-28,0-7 0,8-24 12,4 54 2,0 0-14,0 0 15</inkml:trace>
    </iact:actionData>
  </iact:action>
  <iact:action type="add" startTime="184495">
    <iact:property name="dataType"/>
    <iact:actionData xml:id="d157">
      <inkml:trace xmlns:inkml="http://www.w3.org/2003/InkML" xml:id="stk103" contextRef="#ctx0" brushRef="#br0">24658 13678 0,'0'0'0,"0"0"16,0 0 12,0 0-28,0 0 0,0 0 14,0 0-14,0 0 16,103 87-1,-55-74-15,12-13 16,0 3-1,-4-6-15,-4-30 12,-16 16 0,-20-20 3,-4-3-15,-12-3 14,-12 3 1,-16 7-15,4 9 17,-4-6-3,-12 0-14,-12 27 25,4 3-25,0 7 14,4 9-14,5 1 16,3 6-1,16 1-15,0 2 16,16 8-14,8-11 12,8 4-4,16-14 5,12 20-2,-1-13-13,13 4 15,-12-11 0,0 0-15,-12-6 17,-4-20-16,-24 26 12,0-13 13,0 0-26,0 0 12</inkml:trace>
    </iact:actionData>
  </iact:action>
  <iact:action type="add" startTime="185639">
    <iact:property name="dataType"/>
    <iact:actionData xml:id="d158">
      <inkml:trace xmlns:inkml="http://www.w3.org/2003/InkML" xml:id="stk104" contextRef="#ctx0" brushRef="#br0">25445 13651 0,'0'0'24,"0"0"-24,0 0 0,0 0 23,0 0-23,0 0 16,80-43-16,-60 36 15,-4-6 9,0 10-24,-4 3 12,4-14-12,-4 28 18,12-21-3,-8 14-15,12-14 16,8 7-16,11-7 15,17 4-5,20-4 5,8 1-10,16-11 2,0 10 9,24-6 0,16-4-16,-12 11 16,-4-11-16,7 10 15,13-13 12,-4 17-27,-16-10 0,-12-10 21,4 9-21,-8-2 21,-21 6-21,-11 3 17,-16 7-17,-16 0 14,0 0 11,-12 3-25,-12 1 21,0-1-21,-12 0 0,0-6 23,-4 10-23,0-1 16,0-2-16,-12-1 15,12-10-5,-12 7 5,0 0-3,0-6-12,0 6 17,-64-4-2,36-6-15,-24-16 16,8-4-16,-20-4 15,-4-9 10,8 3-25,8 7 22,5-7-22,19 10 0,8 13 22,8 14-22,0 3 16,12 0-16,0 0 15,44 10-6,-8 13 7,-4-10-11,15 17 2,5-10 10,8 10 8,8 7-25,-4 3 0,-4-10 6,-12-3 8,-8-1 12,-12-6-26,-24-3 21,4-7-21,-20-7 0,0 17 23,-16-13-22,16-1 15,-12 1-16,4 10 14,-16 13 11,8-7-25,0 4 2,0-1 9,0 1 6,-8 26-2,36-53-15,0 0 16,0 0-16</inkml:trace>
    </iact:actionData>
  </iact:action>
  <iact:action type="add" startTime="187145">
    <iact:property name="dataType"/>
    <iact:actionData xml:id="d159">
      <inkml:trace xmlns:inkml="http://www.w3.org/2003/InkML" xml:id="stk105" contextRef="#ctx0" brushRef="#br0">25141 14944 0,'0'0'0,"0"0"0,0 0 16,0 0-2,0 0-14,0 0 15,0 0-1,0 0-14,0 0 16,0 0 9,0 0-25,-108 36 0,56-26 20,-24 24-20,-24-8 24,-19-9-24,-5 0 15,-8-17-14,-16-4 13,-4-9-5,16-4 7,4-33-15,-15-10 11,-1-13 5,12-14-17,16 4 15,0-7 0,0-10-15,8-10 15,16-13 11,20-3-26,16-1 0,13-20 16,15 1-2,20-21-14,0-12 16,20-11-3,24 3-13,-8 7 16,19-16-8,9 19 8,16 11-16,0 6 16,0 3-2,12 34-14,12 20 16,16 16-1,0 7-15,0 7 14,0 26 12,20 17-26,19 27 0,9 36 20,24 14-20,16 36 10,-16 7 6,11 20-1,5 17-15,-28 6 14,-8 27 10,-8 10-24,-12 33 0,-40 30 17,-25 43-3,-43 24-14,-20 17 17,-28 2-4,-23-16-13,-13-23 15,-16-47-7,-12-9 8,-28-45-16,0-32 17,0-50-3,12-31-14,12-49 17,8-24-3,8-43-14,68 50 16,0 0 7,0 0-23</inkml:trace>
    </iact:actionData>
  </iact:action>
  <iact:action type="add" startTime="188335">
    <iact:property name="dataType"/>
    <iact:actionData xml:id="d160">
      <inkml:trace xmlns:inkml="http://www.w3.org/2003/InkML" xml:id="stk106" contextRef="#ctx0" brushRef="#br0">24674 9921 0,'0'0'0,"0"0"0,0 0 10,0 0 5,0 0 3,0 0-18,-112 50 14,60-33 0,-16-11-14,-8 11 17,-24-7 5,-16-27-22,4 14 0,4-27 16,-4 3 0,-15-6-16,3-7 16,4-3-14,8-1 18,20-12-20,-20-1 10,8-13 11,4-3-21,12-20 15,8-4 2,21-26-17,-5-4 16,0-26-16,20-7 17,-12 4-4,16-14-13,4-17 21,20 24-21,12 16 16,8-6 1,8 3-17,16 24 16,16 9-16,20 17 17,4-10-14,12 17 11,3 10 3,9 6-17,0 27 16,32 7 1,12 16-17,12 4 16,4 6-16,32 17 17,3 10-4,-11 7-13,12 6 22,4 1-22,-16 12 15,-5 8 2,-3 16-17,-8-4 16,-12 1 1,-4 46-17,-8 4 14,0 13-14,-37 16 21,-7 21-21,-16 19 16,-20-6 0,-16 7-16,-24 6 16,-16-20-16,-16-6 17,-20 6-3,-4 0-14,-16-7 21,-12-9-21,-11 6 15,-5-10 1,4-9-16,-4-31 17,-24-23-17,-12-7 17,4-16-1,16-14-16,8-6 19,8-11-19,-24-22 16,108-4-15,0 0 13,0 0 4</inkml:trace>
    </iact:actionData>
  </iact:action>
  <iact:action type="add" startTime="193466">
    <iact:property name="dataType"/>
    <iact:actionData xml:id="d161">
      <inkml:trace xmlns:inkml="http://www.w3.org/2003/InkML" xml:id="stk107" contextRef="#ctx0" brushRef="#br0">12745 15966 0,'0'0'21,"124"0"-21,28 7 15,-4-7 0,12-7-15,-12-13 17,-13-3-13,-15-10 6,-12-11 10,0 1-20,-8-4 16,-8-3-1,-12-6-15,-12-8 20,-12-5-20,-4-18 14,0 0-12,4-6 19,-4 3-20,-9 7 23,-3-4-24,-24-3 6,-4-6 10,-12 9 11,-4 7-26,-12 4-1,-8-1 4,-12 4 18,-7-21-22,-13 11 14,-8 3 2,-8 0-16,-8-6 16,0-21-14,-12 4 11,-4-14 5,-12 24-18,-4-4 22,-4 14-22,5-7 14,-21 7 1,-4 0-15,-8 13 16,4 7 0,-36-14-16,0 20 16,5-13-16,-21 17 22,4-20-22,12 13 15,-16-7 11,8 14-25,-3 13-1,-17 3 6,0 7 8,-16 0 2,-27 7-16,15 20 22,-12-1-22,28 4 16,0 4-1,1-4-15,23 13 16,-8 14-15,-4-1 13,20 4 2,-19 14-16,-1 16 13,0-1-4,0 25 7,20-4 0,33 0-16,3 0 16,0 0-16,28-4 15,24 7 0,16 4-14,-4 13 20,20 13-21,-8-3 16,20-7 0,24 14-16,12-24 16,8 17-16,20-13 15,12-7 1,4 3-16,0 7 13,12 23-5,-12-3 9,16 3-15,4-20 11,8 17 3,16-13-16,8-14 15,12-6 1,-12-14-16,4-13 30,-8 7-30,8-21 0,11 17 10,-3-16 4,0 0 1,-8-1-14,12-2 13,12-18 3,4-2-17,4-4 12,-20-14 0,-12-6 2,8 4 1,-1-4-15,1 0 17,-8 13-17,8-13 13,-20 7 3,8-14-15,0 14 23,16 3-23,0-7 13,-4 0 0,-12 4-14,4 3 16,-1 7-16,21-1 15,-8-6 1,8 7-16,-8-4 24,12-6-23,12-7 13,8 13 1,0-13-15,-17 10 18,21 3-18,8 1 12,-8 6 3,-12-14-14,-12 24 11,24-16 1,-8-11 1,-5 20-12,-11-13 11,4 0 3,-4 10-16,8-6 15,-20 2 0,-12 8-15,-12-8 26,0 1-26,-4-4 15,0-6-15,-8 10 14,-5-11 0,-55-6-14,0 0 16,0 0 0</inkml:trace>
    </iact:actionData>
  </iact:action>
  <iact:action type="add" startTime="195560">
    <iact:property name="dataType"/>
    <iact:actionData xml:id="d162">
      <inkml:trace xmlns:inkml="http://www.w3.org/2003/InkML" xml:id="stk108" contextRef="#ctx0" brushRef="#br0">13772 16093 0,'0'0'17,"0"0"-17,0 0 16,108 10-3,-36 16-13,8-2 17,4 6-2,8 10-14,4 10 24,32 3-25,12 7 1,-5 3 12,-3 10 3,20 1-2,4 2-14,-4-19 16,-4-4-1,11-16-15,-7-1 9,-20-2 7,-12-8-2,-24-9-14,-4 0 16,-20-4-13,-8-6 10,-24-1 1,-20-2 2,-8-8-16,-4-12 24,-8 6-24,0-7 15,-64 4-15,28-4 15,-8-3 2,-12-7-17,-12-3 14,-12 7-14,0-10 15,12 3 9,12 10-24,16 10 16,12-7-16,16 14 16,12 6-16,0 4 21,60 6-21,-24 4 23,4 3-23,4 0 10,20 3 4,0 0-12,12 14 11,0 3 2,-4 0 8,-8 3-23,-8 1 0,-16 9 23,-16 4-23,-12 9 26,-12 1-26,-24-21 0,0 1 29,-8 0-29,-8-4 16,-4-3-16,4-10 14,4 7-14,8-27 15,4 0-6,24-10 6,0 0-14,0 0 12</inkml:trace>
    </iact:actionData>
  </iact:action>
  <iact:action type="add" startTime="205853">
    <iact:property name="dataType"/>
    <iact:actionData xml:id="d163">
      <inkml:trace xmlns:inkml="http://www.w3.org/2003/InkML" xml:id="stk109" contextRef="#ctx0" brushRef="#br0">29193 7203 0,'0'0'17,"0"0"-17,0 0 16,0 0-1,-84-33-15,68 26 17,-8-10-1,12 11-16,-4 6 15,16-17 18,-4 4-33,-4 13 0,8-14 0,12-2 21,4-4-21,8 7 14,4-14 3,0 20-17,12-16 16,4 10 8,4-4-24,8 0 0,8-6 13,-8 6 5,8-3-18,4-3 14,8 10-13,12-1 14,-8 4 0,-9 10-13,-19 10 20,-8-3-22,-8 13 14,-20 13 0,-16 4-14,0 0 16,-16 6 0,0 0-15,-8 14 14,-16-4-14,0 7 19,-12 20-20,9-20 15,-9 7-10,0-24 17,12 0-22,8-20 14,8-13 1,8-3-15,16-7 21,0 0-21,60-40 8,-24 10 8,8 14-1,8-8-15,11 8 16,5-8 0,0 8-16,-4 12 17,-16 4-17,4 10 20,-12 7-20,-4 10 15,-20 9 1,0 11-16,-4 6 16,-12 0 0,0 1-16,-24 6 16,8-4-16,-20-2 22,4-8-22,-20-3 15,8-16 0,-4 16-15,4-13 16,4-16 0,0-8-16,12-6 16,4 0-16,8-6 13,5-1-4,11-10 7,-4-3-2,8 10-14,4-13 17,3 13-2,-7 0-15,-4 10 16,0 0-16,0 0 21</inkml:trace>
    </iact:actionData>
  </iact:action>
  <iact:action type="add" startTime="206936">
    <iact:property name="dataType"/>
    <iact:actionData xml:id="d164">
      <inkml:trace xmlns:inkml="http://www.w3.org/2003/InkML" xml:id="stk110" contextRef="#ctx0" brushRef="#br0">30456 7499 0,'0'0'0,"0"0"15,0 0-15,0 0 22,0 0-22,0 0 16,100 17-1,-76-4-15,0-13 16,4 0-16,0 0 15,-4-13 1,8 3-16,8-3 11,8-10 1,-5-7 4,-3-14-16,-12 4 15,-16 4 1,-8-11-16,-8 10 21,-8 11-21,-16-8 9,4 11 14,-3-7-23,-13 17 16,0-1-16,0 4 15,-4 17 1,4-4-16,0 14 16,12 10-1,-12 9-15,12 8 22,4-1-22,20 7 16,-4 0-16,8-10 15,12-10 1,0 0-16,12-23 16,4 9-1,-8-9-15,0-7 9,0 0 5,4-7 2,-12 1-16,0-1 21,-8 4-21,-4 3 10,0-7 5,-44 7-1,44 0-14,0 0 24,0 0-24</inkml:trace>
    </iact:actionData>
  </iact:action>
  <iact:action type="add" startTime="207654">
    <iact:property name="dataType"/>
    <iact:actionData xml:id="d165">
      <inkml:trace xmlns:inkml="http://www.w3.org/2003/InkML" xml:id="stk111" contextRef="#ctx0" brushRef="#br0">31319 7190 0,'0'0'22,"0"0"-22,0 0 15,0 0-15,0 0 16,-84 123 11,36-56-27,-8-7 0,-8 16 19,-8 4-19,-12 13 23,-19 27-23,-17-3 16,8-1-16,-8 18 20,4 19-20,-8-3 10,-12 3 6,16-36-14,20-8 21,9-5-23,11-11 14,24-20 1,8-23-15,16-7 16,20-19-2,8-18-14,4-6 17,0 0 6,56-36-23,-24 9 0,-4 11 15,4-18 0,-12 18-15,4-18 16,4 24 10,-16-13-26,0 0 0,-8-4 6,-4 27 8,0 0-7,0 0 9</inkml:trace>
    </iact:actionData>
  </iact:action>
  <iact:action type="add" startTime="208626">
    <iact:property name="dataType"/>
    <iact:actionData xml:id="d166">
      <inkml:trace xmlns:inkml="http://www.w3.org/2003/InkML" xml:id="stk112" contextRef="#ctx0" brushRef="#br0">30812 8759 0,'0'0'1,"0"0"13,0 0-14,0 0 16,0 0 8,0 0-24,0 0 0,0 0 14,0 0 1,0 0-15,0 0 16,0 0-1,0 0-15,-80 33 16,44-20-2,-12 17-14,-12 10 24,8-3-24,0 6 16,-4 4-16,8-7 15,4-4 1,4-16-16,0 10 15,16-13 10,8 6-25,0-19 0,16 2 13,0-6 2,0 0-15,56-3 16,-32 6-1,4 1-15,-12 2 16,-4-6 8,0 10-24,-12 3 0,16 7 14,-16 20 2,8 0-16,-4 37 14,-4-4 2,0 1-16,4-8 16,4-6-11,-4-10 13,8-13-16,0-17 11,4 0 2,-8-14-14,-4-2 14,8-1 0,-8-6-15,4-7 16,-8 6 8,0-12-24,0 9 0,-8-13 15,4-3 0,4 6-15,0-13 14,0 27 2,0-7-16,0-4 16,0 14-2,0 0-14,12 0 10,-12-3 5,4 3 0,-4 0-15,8 0 16,-4 0-2,-4 0-14,0 0 17,0 0 6,4 0-23,4 13 0,-8-9 16,4-1-2,4-6-14,-8 3 16,4 3 9,-4-3-25,4-3 0,4 3 19,-8-4-19,0 4 11,0-3 4,0 3-1,0-7-14,0 7 16,0 0 9,0 0-25,0-3 0,0 3 31,0 10-31,0-10 0,0 0 15,0 0-2,0 0-13,0 0 17,0 0-2,0 0-15,0 0 15,0 0 11,0 0-26,0 0 0,0 0 14,0 0-1,0 0-13,0 0 17,0 0-1,0 0-16,0 0 15,0 0-6,0 0 7,0 0-16,0 0 15,0 0-2,0 0-13,0 0 20,40-100-20,-40 94 12,4 2 3,8 4-15,-4-13 25,-4 6-25,-4 4 15,4-7 7,8 7-22,0-4 0,0 0 12,0-3-1,4-6 5,-4 9-16,4-13 25,0 3-25,8 4 15,16 3 7,-4-7-22,-4 14 0,7-10 11,-3-4 1,-4 10 4,-4 4-16,-4-7 22,4 3-22,-4 7 17,-8-13-15,8 16 12,-8 11 0,0-8 1,-4 1-15,0 3 16,4 7-16,-4-4 22,0-3-21,0 10 15,-4 3-1,0 4-14,-4-4 15,8 7-16,-4 4 14,-4-1 1,8-6-15,-12 9 9,4-6 6,4 13 0,-4-3 1,-8 0-16,-8 4 16,0 2-16,0-2 14,-4-1 3,-8 7-17,0 3 23,4-6-23,-20-4 14,4 4 2,4-14-16,-8-3 17,4-7-17,4-3 15,-8-3-1,0-4-14,-11-13 9,-1 10 5,8-3 2,-12-4-16,4-6 16,12 6-1,0-13-15,16 0 15,8-3 0,12-4-15,4-3 23,0 17-23,4-17 16,8 20-16,0-10 16,4 3-1,-4 1-14,0 2 14,-8 4-2,8 0-13,0 0 10,-12 0 4,0 0 2,0 0-16</inkml:trace>
    </iact:actionData>
  </iact:action>
  <iact:action type="add" startTime="211848">
    <iact:property name="dataType"/>
    <iact:actionData xml:id="d167">
      <inkml:trace xmlns:inkml="http://www.w3.org/2003/InkML" xml:id="stk113" contextRef="#ctx0" brushRef="#br0">31591 9521 0,'0'0'19,"0"0"-9,0 0-10,0 0 11,0 0 5,-12 130-2,8-97-13,8 7 16,8 4-17,12-8 16,4-6 0,12-20-16,4-3 20,12-20-20,8-4 16,-1-16-14,-7-1 11,-12-9 4,-4-4-17,-16 11 17,-24-4-1,0 10-16,-12 0 20,-12 7-20,-4 9 15,0-2 17,-28 2-32,-12 21 0,1 6 0,-9-3 16,20 4 1,0 9-17,16-6 18,12 13-18,12 6 17,16-6-15,8-3 11,28-1 4,-8-6-17,12 4 16,-4-11 0,12-3-16,-12-10 21,-36 0-21,0 0 16,0 0-16</inkml:trace>
    </iact:actionData>
  </iact:action>
  <iact:action type="add" startTime="213184">
    <iact:property name="dataType"/>
    <iact:actionData xml:id="d168">
      <inkml:trace xmlns:inkml="http://www.w3.org/2003/InkML" xml:id="stk114" contextRef="#ctx0" brushRef="#br0">29593 11756 0,'0'0'22,"0"0"-22,0 0 16,0 0-16,0 0 15,0 0 1,28 113-16,-12-73 16,20 14 7,4 26-23,4 33 0,8 0 27,3-6-27,-3-4 16,-12-10-16,0-13 15,-12-3-1,-4-11-14,-8-6 22,0-16-22,-4-21 6,-8 0 9,4-19 1,-4 2-16,4-6 15,-8 0 0,0 0-15,-8 0 17,8 0 5,0-46-22,-12 32 0,8-16 17,-20 7-3,4 3-14,20 20 16,0 0-2,0 0-14</inkml:trace>
    </iact:actionData>
  </iact:action>
  <iact:action type="add" startTime="213673">
    <iact:property name="dataType"/>
    <iact:actionData xml:id="d169">
      <inkml:trace xmlns:inkml="http://www.w3.org/2003/InkML" xml:id="stk115" contextRef="#ctx0" brushRef="#br0">30192 12476 0,'0'0'0,"0"0"19,0 0-19,0 0 16,0 0-2,128 33-14,-84-10 17,8-19 6,4-1-23,-4-16 0,0-11 23,4-2-23,-4-8 7,-8-6 9,-4-3 12,-12 6-28,-4-3 0,-24 7 5,-8 10 8,-12-1 4,-16 14-17,-8 4 21,-4 6-21,-8 13 16,4 0 12,8 17-28,4 10 0,0 0 19,12-3-19,4 6 16,20-3-16,4-6 21,12-14-20,4 3 14,0-10 1,8-9-16,0-4 17,-8 6-16,-4-9 12,-12 0 3,0 3-16,0 0 15,0 0-7</inkml:trace>
    </iact:actionData>
  </iact:action>
  <iact:action type="add" startTime="214310">
    <iact:property name="dataType"/>
    <iact:actionData xml:id="d170">
      <inkml:trace xmlns:inkml="http://www.w3.org/2003/InkML" xml:id="stk116" contextRef="#ctx0" brushRef="#br0">31427 12442 0,'0'0'1,"0"0"-1,0 0 14,0 0 2,0 0-16,-96 54 15,44-11 1,-16 20-16,-12 4 23,0 16-23,0 14 15,-12-7-14,-7 3 14,-9 17 1,4 0-16,16 6 15,0 1 0,4-14-15,4-6 23,-4 6-23,-4-3 16,20-7-16,12-16 16,0-11-1,16-9-15,13-30 15,15-1 0,12-9-15,0-7 13,0-10-3,0 0 6,43-23-16,-19 3 15,-8-4 2,8-2-17,-12 9 13,-8-10 3,-4 4-16,8-7 23,-8 30-23,0 0 16,0 0-16</inkml:trace>
    </iact:actionData>
  </iact:action>
  <iact:action type="add" startTime="216278">
    <iact:property name="dataType"/>
    <iact:actionData xml:id="d171">
      <inkml:trace xmlns:inkml="http://www.w3.org/2003/InkML" xml:id="stk117" contextRef="#ctx0" brushRef="#br0">31199 14218 0,'0'0'17,"0"0"-17,0 0 15,0 0 0,0 0-15,0 0 28,-104 59-28,60-19 16,-12 7-16,-12 20 20,4-1-20,-7 4 6,7-10 8,8 0 3,4-7-17,20 1 16,12-1-2,16-6-14,4 9 16,12 1 7,4 3-23,-4-17 0,8 0 14,4-3 2,-12-16-16,4-1 16,8-3-1,-12-13-15,8-14 16,-8-10-1,0-3-15,0 4 8,0-8 7,16-16 1,-4-9-16,3 5 15,13-32 1,0 2-16,16 1 15,0 10 8,12 3-23,12 10 0,0 17 15,12 16 1,-8 17-16,-16 10 16,-4 20-2,-24 13-14,-12 34 17,-12 6-2,0 24-15,-4 13 7,-16 9 7,-16 21 2,0 4-15,-20-15 15,-8-9-2,-8-10-14,-4-27 16,-4-16 7,-12-17-23,4-10 0,-12-23 15,4-21 1,4-22-16,20-21 16,-8-10-1,17-3-15,11-3 16,8-3 7,16 6-23,24 0 0,0 0 14,28-20 18,3-10-32,-43 80 0,0 0 16,0 0-16</inkml:trace>
    </iact:actionData>
  </iact:action>
  <iact:action type="add" startTime="217196">
    <iact:property name="dataType"/>
    <iact:actionData xml:id="d172">
      <inkml:trace xmlns:inkml="http://www.w3.org/2003/InkML" xml:id="stk118" contextRef="#ctx0" brushRef="#br0">32066 15313 0,'0'0'0,"0"0"14,0 0 2,0 0-16,0 0 16,100 40 12,-68-40-28,-4-36 0,12-1 18,-4 0-18,-20 7 7,-4-16 8,-12 12 1,-16 5-16,-8 9 16,0 0-2,-4 6-14,4 1 17,-8 6 5,-4 7-22,-8 10 0,4 17 15,-12 3 1,8 13-16,8-6 16,-4-1 11,24 11-27,16-17 0,24-7 26,4-3-26,16-10 0,8-3 15,-36-30 0,-16 23-15,0 0 17,0 0-3</inkml:trace>
    </iact:actionData>
  </iact:action>
  <iact:action type="add" startTime="219073">
    <iact:property name="dataType"/>
    <iact:actionData xml:id="d173">
      <inkml:trace xmlns:inkml="http://www.w3.org/2003/InkML" xml:id="stk119" contextRef="#ctx0" brushRef="#br0">24118 16699 0,'0'0'8,"0"0"7,0 0 0,0 0-15,0 0 16,-28 97-2,28-68-14,0 28 17,0 20-2,4 23-15,4 20 22,-4-4-22,-4-3 16,0 7-16,0 0 15,0-10 1,8-17-16,-4-23 15,-4-20 11,4-10-25,4-26-1,-4-11 11,8-3 5,-16-57-16,-4 17 16,4-6-1,-8-18-15,0-26 16,0-13 8,0-3-24,4-8 0,0 14 14,8-26 1,0 6-15,8 7 16,-4 6-1,24 14-15,0-10 16,36 6-2,16 10-14,16 1 11,0 19 2,-4 11 3,16 19-16,-13 24 15,-3 26 12,-8 24-27,-20 16 0,-20 10 19,-32 30-19,-24 4 23,-24 16-23,-8-16 17,-28-1-17,-16-2 14,5-21 1,-1-3-15,8-13 16,16-17 0,8-10-16,24-11 18,8-5-18,16-8 12,4-9 2,0 0 0,68 6-14,-40-3 16,24 23-2,12 11-14,8-1 17,11 20-16,9 7 16,-12-6-2,-12 12-15,-12-6 16,-4 3-1,-24-13-15,0-6 17,-4-21-17,-12-10 14,-8-6 9,-4-7-23,-12-50 15,12 50-15,0 0 16,0 0-16</inkml:trace>
    </iact:actionData>
  </iact:action>
  <iact:action type="add" startTime="220098">
    <iact:property name="dataType"/>
    <iact:actionData xml:id="d174">
      <inkml:trace xmlns:inkml="http://www.w3.org/2003/InkML" xml:id="stk120" contextRef="#ctx0" brushRef="#br0">25509 16619 0,'0'0'1,"0"0"13,0 0-14,0 0 15,40 130 1,-24-70-16,8 6 16,0 8-16,-8 29 15,12 24 9,-4-4-24,-8 7 2,-4-14 10,0-9 4,-8-11-1,4-26-15,-16-16 16,8-41-16,-12-13 15,8 0-9,-20-110 12,0 27-15,4-24 9,-8-26 3,0-30-14,8-14 14,8-6 1,20 0-16,8-24 15,20 18 10,20 39-25,24 26 0,11 28 13,9 43 3,-8 19-16,-8 38 15,-20 36 0,-24 29-14,-12 31 14,-28 60-8,-24 13 11,-20 11-18,-12-28 14,-8-16 1,-12-20-15,4-17 16,4-26-1,12-37-15,17-34 16,27-9 8,12-20-24,39 0 0,1-4 14,16 20 2,24 4-16,0 6 14,4 27 2,12 7-15,8 9 14,4 4-1,0-3-14,-28-10 10,-12 3 5,-12 0 0,-16-10-15,-13-14 15,-15 8 0,-8-24-15,-4 0 16,0 0 9,-40-44-25,40 44 0,0 0 15,0 0-2</inkml:trace>
    </iact:actionData>
  </iact:action>
  <iact:action type="add" startTime="220963">
    <iact:property name="dataType"/>
    <iact:actionData xml:id="d175">
      <inkml:trace xmlns:inkml="http://www.w3.org/2003/InkML" xml:id="stk121" contextRef="#ctx0" brushRef="#br0">27043 17292 0,'0'0'15,"0"0"-2,0 0-13,0 0 13,108 20 0,-52-24 1,-4-12-14,4 6 17,-4 0 7,0 3-24,-20-3 0,-8 7 32,-20-14-32,-4 7 0,0 10 15,0 0 7,0 0-22</inkml:trace>
    </iact:actionData>
  </iact:action>
  <iact:action type="add" startTime="221241">
    <iact:property name="dataType"/>
    <iact:actionData xml:id="d176">
      <inkml:trace xmlns:inkml="http://www.w3.org/2003/InkML" xml:id="stk122" contextRef="#ctx0" brushRef="#br0">27351 17771 0,'0'0'0,"0"0"0,0 0 22,0 0-22,156 10 16,-40-30-16,-8-30 25,-13-16-25,-15-24 15,-80 90 0,0 0-15,0 0 18</inkml:trace>
    </iact:actionData>
  </iact:action>
  <iact:action type="add" startTime="221548">
    <iact:property name="dataType"/>
    <iact:actionData xml:id="d177">
      <inkml:trace xmlns:inkml="http://www.w3.org/2003/InkML" xml:id="stk123" contextRef="#ctx0" brushRef="#br0">28366 16589 0,'0'0'16,"0"0"-16,0 0 16,0 0-16,0 0 24,0 0-24,0 0 15,0 0 3,0 0-18,0 0 15,0 0-15,80-83 13,-28 73 2,20-4-15,20 14 23,8 0-21,3 7 12,-7 10-12,12 6 19,-12 17-21,-16 3 24,-28 27-24,-24-3 15,-24-1-15,-36 8 24,-20 2-24,-16 8 14,-12-14-12,12-7 15,12-10-4,4-20-13,12-9 15,20-24 0,20 3-15,0-20 22,0 4-21,56-4 14,-16 4-13,32 3 15,20-6-4,8 6-13,8 20 16,0 3-1,-8 7-15,-12 13 23,-20 10-23,-20 4 16,-20 3-16,-28 3 17,-16 11-4,-24 6-12,-20 6 14,-16 7 0,-4-16-15,-12-10 23,-4-7-23,-12-10 16,4-17-16,20-10 16,16-13-1,20-10-15,16-13 16,32-14-2,28-16-14,0-30 9,-28 83 4,0 0 3,0 0-16</inkml:trace>
    </iact:actionData>
  </iact:action>
  <iact:action type="add" startTime="222351">
    <iact:property name="dataType"/>
    <iact:actionData xml:id="d178">
      <inkml:trace xmlns:inkml="http://www.w3.org/2003/InkML" xml:id="stk124" contextRef="#ctx0" brushRef="#br0">29733 18444 0,'0'0'17,"0"0"-4,0 0-13,-108 24 10,36-34 3,-24-20 6,-8-4-19,-36 11 14,-20-4 3,4-6-16,5 16 13,3-6-11,8 0 6,20-21 15,24-9-24,4-20 16,16-24-16,4-19 16,-4-28 1,16-22-17,8 3 15,13-30 0,15 9-15,20 8 7,4 3 7,28-1 2,11 11-16,5 27 17,32 2 0,16 8-17,4 16 17,12 3-16,4 34 11,20 20 8,28 23-20,4 23 17,15 14-17,21 23 16,-8 23-1,-8 30-14,16 31 16,-21 25-17,-31-2 17,0 20 0,-16 16-16,-20 17 14,-16-7-14,-28 7 15,-20-4-1,-32 4-14,-20-43 15,-20 6-14,-28-10 14,-4-13-13,-20-27 12,-12-23 1,-20-13-16,-12-11 16,-4-2 1,8-1-17,-7-13 14,-1-10 5,4-7-19,0-16 23,16-4-23,20-9 0,4-1 11,12-3 7,0-3-18,24 3 15,8-4 1,20-2-16,16 6 16,0-7-12,0-3 12,16-20-1,-16 40-15,0 0 16,0 0 1</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4715-6002-E925-528E-1D0045D8A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37022E-D91F-516E-DDB7-769F182E8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DAE09-DA70-A0C9-67D2-4DAAA0B01A28}"/>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C12AE644-5B29-C88A-745A-FE5756A2D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0B835-E2B4-F47B-941A-D020D28CA8A8}"/>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25397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938-F42D-9FAA-B462-DD65D8B622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06E94-6A68-EF84-9777-46331F68A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71F06-55DA-F94D-B974-B0989DADD5B0}"/>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DAE9FE1B-F32B-9688-DE7B-FF66BBF64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34465-E69D-F562-6343-E865F529A079}"/>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28751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BCF15-DFF7-6591-A423-9B81E4A96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25749-D44F-7D6D-0A8C-BDC6063FB6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7DCE7-6BE8-2CD6-F2F8-1493204117FC}"/>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7BF3B268-3ADB-005A-948D-79D590E40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8F92-CC70-F405-CFF5-979DAF8228A5}"/>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62748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EE36-9A1E-2AC0-560D-AC920CB6D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E2C7F-C0EF-C807-D7C6-AA93B278C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27EE4-EDAB-0F2F-5B10-0BB7EB156F80}"/>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B6470E3F-773A-228A-3140-254BD9C36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45AAE-4DA0-2261-EF09-BF4938D1C709}"/>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54932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543C-7AE1-9F7F-CD97-2C96F376A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6605C-C045-F0F7-89C5-6BE8253AF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6FB5B-8422-5DD3-7C2A-A078F2643C6A}"/>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67BF2275-B6C0-3EBE-B99A-F82C9A79F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756B6-95C6-2B8B-9094-6AEDBE8F9DDF}"/>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259375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150E-C8DA-4E8F-E002-C90421EEB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C325B-7814-1E57-DB8B-4BEF39C4A0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FB841-85D9-ECC3-CDFD-2BA471F78E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23ECE-20D3-17AD-D878-A9509CB411B7}"/>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6" name="Footer Placeholder 5">
            <a:extLst>
              <a:ext uri="{FF2B5EF4-FFF2-40B4-BE49-F238E27FC236}">
                <a16:creationId xmlns:a16="http://schemas.microsoft.com/office/drawing/2014/main" id="{16A3AC79-D02D-68E0-F4E1-25BB8F867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7DE8E-F01C-2348-FC91-BD479B5F6748}"/>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305754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BE273-C0E7-3C7A-F1D0-C481AFB74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86DD90-88ED-ABE4-D8EC-16ABE6C3B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1B821-95BF-2170-9064-BD7B895BCF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1A7880-4603-773B-1E24-5FA45ACF20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5B8E6E-CD3D-D947-8ECF-2FACEFE6F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23F4FD-A57D-9207-2CA7-E4BA992F9ABF}"/>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8" name="Footer Placeholder 7">
            <a:extLst>
              <a:ext uri="{FF2B5EF4-FFF2-40B4-BE49-F238E27FC236}">
                <a16:creationId xmlns:a16="http://schemas.microsoft.com/office/drawing/2014/main" id="{93AB877D-15F2-C97C-E376-10ADC1B87E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2F5A4D-2359-18EE-6E27-8F40458BA94F}"/>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16582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292F-4984-4A54-5EBE-0C796ECC36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99464D-DA99-7281-6864-19A1F8CA0D35}"/>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4" name="Footer Placeholder 3">
            <a:extLst>
              <a:ext uri="{FF2B5EF4-FFF2-40B4-BE49-F238E27FC236}">
                <a16:creationId xmlns:a16="http://schemas.microsoft.com/office/drawing/2014/main" id="{E49CFABC-EA5D-7F92-D6D1-521AF1C19F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E31D41-3735-84BD-53BB-BCD8B6DEBBDB}"/>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386149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482C3-A83F-AE4A-1E8F-20A1AAAD81A5}"/>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3" name="Footer Placeholder 2">
            <a:extLst>
              <a:ext uri="{FF2B5EF4-FFF2-40B4-BE49-F238E27FC236}">
                <a16:creationId xmlns:a16="http://schemas.microsoft.com/office/drawing/2014/main" id="{3E3332CB-08DF-CD22-05C2-8355F7B28A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532008-5A82-E800-F167-919E15B8F151}"/>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699307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2C82-C585-523A-845E-06F388A68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03A531-930F-1896-EFCB-7CFF91B4D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48BAA-C853-2987-6F25-099F97219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08AD3-1F52-F646-999E-F2E06062CF6B}"/>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6" name="Footer Placeholder 5">
            <a:extLst>
              <a:ext uri="{FF2B5EF4-FFF2-40B4-BE49-F238E27FC236}">
                <a16:creationId xmlns:a16="http://schemas.microsoft.com/office/drawing/2014/main" id="{67D2BEFF-A594-DA1B-855C-95DC98452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37A5D-3732-34F9-C8FF-A6147CB4D1FB}"/>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93739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181C-9A40-6A39-D7CE-F4BC071CD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81B3C-2372-BA52-FF0E-F834FD99C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C5CCF1-694E-F369-BCE9-55C057E8A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C26A9-279B-ADE5-FB22-62EE26045300}"/>
              </a:ext>
            </a:extLst>
          </p:cNvPr>
          <p:cNvSpPr>
            <a:spLocks noGrp="1"/>
          </p:cNvSpPr>
          <p:nvPr>
            <p:ph type="dt" sz="half" idx="10"/>
          </p:nvPr>
        </p:nvSpPr>
        <p:spPr/>
        <p:txBody>
          <a:bodyPr/>
          <a:lstStyle/>
          <a:p>
            <a:fld id="{496C7E21-285E-4F02-A26D-028A1283FB60}" type="datetimeFigureOut">
              <a:rPr lang="en-US" smtClean="0"/>
              <a:t>7/9/2025</a:t>
            </a:fld>
            <a:endParaRPr lang="en-US"/>
          </a:p>
        </p:txBody>
      </p:sp>
      <p:sp>
        <p:nvSpPr>
          <p:cNvPr id="6" name="Footer Placeholder 5">
            <a:extLst>
              <a:ext uri="{FF2B5EF4-FFF2-40B4-BE49-F238E27FC236}">
                <a16:creationId xmlns:a16="http://schemas.microsoft.com/office/drawing/2014/main" id="{16153AA8-B062-54B5-6757-FAA2D9777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57ED5-DCBF-B36B-AAB1-CC17125A4918}"/>
              </a:ext>
            </a:extLst>
          </p:cNvPr>
          <p:cNvSpPr>
            <a:spLocks noGrp="1"/>
          </p:cNvSpPr>
          <p:nvPr>
            <p:ph type="sldNum" sz="quarter" idx="12"/>
          </p:nvPr>
        </p:nvSpPr>
        <p:spPr/>
        <p:txBody>
          <a:bodyPr/>
          <a:lstStyle/>
          <a:p>
            <a:fld id="{B8D6AF0D-C4F1-44BE-AC07-5A63D7A40E88}" type="slidenum">
              <a:rPr lang="en-US" smtClean="0"/>
              <a:t>‹#›</a:t>
            </a:fld>
            <a:endParaRPr lang="en-US"/>
          </a:p>
        </p:txBody>
      </p:sp>
    </p:spTree>
    <p:extLst>
      <p:ext uri="{BB962C8B-B14F-4D97-AF65-F5344CB8AC3E}">
        <p14:creationId xmlns:p14="http://schemas.microsoft.com/office/powerpoint/2010/main" val="143324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04E6B-1369-A11C-E8BA-4273B5ECC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801A7-678E-8488-F9B7-CE4D05A5A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D3CF0-8E66-946A-75A1-B50E8CECA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C7E21-285E-4F02-A26D-028A1283FB60}" type="datetimeFigureOut">
              <a:rPr lang="en-US" smtClean="0"/>
              <a:t>7/9/2025</a:t>
            </a:fld>
            <a:endParaRPr lang="en-US"/>
          </a:p>
        </p:txBody>
      </p:sp>
      <p:sp>
        <p:nvSpPr>
          <p:cNvPr id="5" name="Footer Placeholder 4">
            <a:extLst>
              <a:ext uri="{FF2B5EF4-FFF2-40B4-BE49-F238E27FC236}">
                <a16:creationId xmlns:a16="http://schemas.microsoft.com/office/drawing/2014/main" id="{7C84A333-668C-463E-D641-0F7F9A3B05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E62F44-A693-357B-999C-471AEE725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6AF0D-C4F1-44BE-AC07-5A63D7A40E88}" type="slidenum">
              <a:rPr lang="en-US" smtClean="0"/>
              <a:t>‹#›</a:t>
            </a:fld>
            <a:endParaRPr lang="en-US"/>
          </a:p>
        </p:txBody>
      </p:sp>
    </p:spTree>
    <p:extLst>
      <p:ext uri="{BB962C8B-B14F-4D97-AF65-F5344CB8AC3E}">
        <p14:creationId xmlns:p14="http://schemas.microsoft.com/office/powerpoint/2010/main" val="2480240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6.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11/relationships/inkAction" Target="../ink/inkAction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8E14-53F3-3A90-E202-1D9603C6AF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 </a:t>
            </a:r>
          </a:p>
        </p:txBody>
      </p:sp>
      <p:sp>
        <p:nvSpPr>
          <p:cNvPr id="3" name="Content Placeholder 2">
            <a:extLst>
              <a:ext uri="{FF2B5EF4-FFF2-40B4-BE49-F238E27FC236}">
                <a16:creationId xmlns:a16="http://schemas.microsoft.com/office/drawing/2014/main" id="{4255F5F1-1B1D-735F-99E0-E4468E862DBE}"/>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Find and check a paper that was conducted with </a:t>
            </a:r>
            <a:r>
              <a:rPr lang="en-US">
                <a:latin typeface="Times New Roman" panose="02020603050405020304" pitchFamily="18" charset="0"/>
                <a:cs typeface="Times New Roman" panose="02020603050405020304" pitchFamily="18" charset="0"/>
              </a:rPr>
              <a:t>Clinical trials </a:t>
            </a:r>
            <a:r>
              <a:rPr lang="en-US" dirty="0">
                <a:latin typeface="Times New Roman" panose="02020603050405020304" pitchFamily="18" charset="0"/>
                <a:cs typeface="Times New Roman" panose="02020603050405020304" pitchFamily="18" charset="0"/>
              </a:rPr>
              <a:t>design.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96169444-EBBE-8A4E-816D-BE205958DB56}"/>
                  </a:ext>
                </a:extLst>
              </p14:cNvPr>
              <p14:cNvContentPartPr/>
              <p14:nvPr>
                <p:extLst>
                  <p:ext uri="{42D2F446-02D8-4167-A562-619A0277C38B}">
                    <p15:isNarration xmlns:p15="http://schemas.microsoft.com/office/powerpoint/2012/main" val="1"/>
                  </p:ext>
                </p:extLst>
              </p14:nvPr>
            </p14:nvContentPartPr>
            <p14:xfrm>
              <a:off x="41040" y="2441880"/>
              <a:ext cx="11598120" cy="4209120"/>
            </p14:xfrm>
          </p:contentPart>
        </mc:Choice>
        <mc:Fallback>
          <p:pic>
            <p:nvPicPr>
              <p:cNvPr id="4" name="Ink 3">
                <a:extLst>
                  <a:ext uri="{FF2B5EF4-FFF2-40B4-BE49-F238E27FC236}">
                    <a16:creationId xmlns:a16="http://schemas.microsoft.com/office/drawing/2014/main" id="{96169444-EBBE-8A4E-816D-BE205958DB56}"/>
                  </a:ext>
                </a:extLst>
              </p:cNvPr>
              <p:cNvPicPr>
                <a:picLocks noGrp="1" noRot="1" noChangeAspect="1" noMove="1" noResize="1" noEditPoints="1" noAdjustHandles="1" noChangeArrowheads="1" noChangeShapeType="1"/>
              </p:cNvPicPr>
              <p:nvPr/>
            </p:nvPicPr>
            <p:blipFill>
              <a:blip r:embed="rId5"/>
              <a:stretch>
                <a:fillRect/>
              </a:stretch>
            </p:blipFill>
            <p:spPr>
              <a:xfrm>
                <a:off x="31680" y="2432520"/>
                <a:ext cx="11616840" cy="4227840"/>
              </a:xfrm>
              <a:prstGeom prst="rect">
                <a:avLst/>
              </a:prstGeom>
            </p:spPr>
          </p:pic>
        </mc:Fallback>
      </mc:AlternateContent>
      <p:pic>
        <p:nvPicPr>
          <p:cNvPr id="5" name="Audio 4">
            <a:hlinkClick r:id="" action="ppaction://media"/>
            <a:extLst>
              <a:ext uri="{FF2B5EF4-FFF2-40B4-BE49-F238E27FC236}">
                <a16:creationId xmlns:a16="http://schemas.microsoft.com/office/drawing/2014/main" id="{F7073B32-B419-7805-2CCA-841F131F0D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54397194"/>
      </p:ext>
    </p:extLst>
  </p:cSld>
  <p:clrMapOvr>
    <a:masterClrMapping/>
  </p:clrMapOvr>
  <mc:AlternateContent xmlns:mc="http://schemas.openxmlformats.org/markup-compatibility/2006">
    <mc:Choice xmlns:p14="http://schemas.microsoft.com/office/powerpoint/2010/main" Requires="p14">
      <p:transition spd="slow" p14:dur="2000" advTm="244083"/>
    </mc:Choice>
    <mc:Fallback>
      <p:transition spd="slow" advTm="24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dirty="0">
                <a:latin typeface="Times New Roman" panose="02020603050405020304" pitchFamily="18" charset="0"/>
                <a:cs typeface="Times New Roman" panose="02020603050405020304" pitchFamily="18" charset="0"/>
              </a:rPr>
              <a:t>Statistical analysis</a:t>
            </a: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5" name="Audio 4">
            <a:hlinkClick r:id="" action="ppaction://media"/>
            <a:extLst>
              <a:ext uri="{FF2B5EF4-FFF2-40B4-BE49-F238E27FC236}">
                <a16:creationId xmlns:a16="http://schemas.microsoft.com/office/drawing/2014/main" id="{BA097B7F-8763-3789-866C-FBE589EBF6D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14772"/>
    </mc:Choice>
    <mc:Fallback>
      <p:transition spd="slow" advTm="1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rgbClr val="E7E6E6"/>
                                        </p:clrVal>
                                      </p:to>
                                    </p:set>
                                    <p:set>
                                      <p:cBhvr>
                                        <p:cTn id="19" dur="500" fill="hold"/>
                                        <p:tgtEl>
                                          <p:spTgt spid="3">
                                            <p:txEl>
                                              <p:pRg st="2" end="2"/>
                                            </p:txEl>
                                          </p:spTgt>
                                        </p:tgtEl>
                                        <p:attrNameLst>
                                          <p:attrName>fillcolor</p:attrName>
                                        </p:attrNameLst>
                                      </p:cBhvr>
                                      <p:to>
                                        <p:clrVal>
                                          <a:srgbClr val="E7E6E6"/>
                                        </p:clrVal>
                                      </p:to>
                                    </p:set>
                                    <p:set>
                                      <p:cBhvr>
                                        <p:cTn id="20" dur="500" fill="hold"/>
                                        <p:tgtEl>
                                          <p:spTgt spid="3">
                                            <p:txEl>
                                              <p:pRg st="2" end="2"/>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3" end="3"/>
                                            </p:txEl>
                                          </p:spTgt>
                                        </p:tgtEl>
                                        <p:attrNameLst>
                                          <p:attrName>style.color</p:attrName>
                                        </p:attrNameLst>
                                      </p:cBhvr>
                                      <p:to>
                                        <p:clrVal>
                                          <a:srgbClr val="E7E6E6"/>
                                        </p:clrVal>
                                      </p:to>
                                    </p:set>
                                    <p:set>
                                      <p:cBhvr>
                                        <p:cTn id="23" dur="500" fill="hold"/>
                                        <p:tgtEl>
                                          <p:spTgt spid="3">
                                            <p:txEl>
                                              <p:pRg st="3" end="3"/>
                                            </p:txEl>
                                          </p:spTgt>
                                        </p:tgtEl>
                                        <p:attrNameLst>
                                          <p:attrName>fillcolor</p:attrName>
                                        </p:attrNameLst>
                                      </p:cBhvr>
                                      <p:to>
                                        <p:clrVal>
                                          <a:srgbClr val="E7E6E6"/>
                                        </p:clrVal>
                                      </p:to>
                                    </p:set>
                                    <p:set>
                                      <p:cBhvr>
                                        <p:cTn id="24" dur="500" fill="hold"/>
                                        <p:tgtEl>
                                          <p:spTgt spid="3">
                                            <p:txEl>
                                              <p:pRg st="3" end="3"/>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3">
                                            <p:txEl>
                                              <p:pRg st="4" end="4"/>
                                            </p:txEl>
                                          </p:spTgt>
                                        </p:tgtEl>
                                        <p:attrNameLst>
                                          <p:attrName>style.color</p:attrName>
                                        </p:attrNameLst>
                                      </p:cBhvr>
                                      <p:to>
                                        <p:clrVal>
                                          <a:srgbClr val="FF0000"/>
                                        </p:clrVal>
                                      </p:to>
                                    </p:set>
                                    <p:set>
                                      <p:cBhvr>
                                        <p:cTn id="29" dur="500" fill="hold"/>
                                        <p:tgtEl>
                                          <p:spTgt spid="3">
                                            <p:txEl>
                                              <p:pRg st="4" end="4"/>
                                            </p:txEl>
                                          </p:spTgt>
                                        </p:tgtEl>
                                        <p:attrNameLst>
                                          <p:attrName>fillcolor</p:attrName>
                                        </p:attrNameLst>
                                      </p:cBhvr>
                                      <p:to>
                                        <p:clrVal>
                                          <a:srgbClr val="FF0000"/>
                                        </p:clrVal>
                                      </p:to>
                                    </p:set>
                                    <p:set>
                                      <p:cBhvr>
                                        <p:cTn id="30"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3D6F-1059-FC79-8295-130D41D0FD66}"/>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Clinical Trials</a:t>
            </a:r>
          </a:p>
        </p:txBody>
      </p:sp>
      <p:sp>
        <p:nvSpPr>
          <p:cNvPr id="3" name="Content Placeholder 2">
            <a:extLst>
              <a:ext uri="{FF2B5EF4-FFF2-40B4-BE49-F238E27FC236}">
                <a16:creationId xmlns:a16="http://schemas.microsoft.com/office/drawing/2014/main" id="{32AE97A2-7A1C-20E1-825C-2258A42D5747}"/>
              </a:ext>
            </a:extLst>
          </p:cNvPr>
          <p:cNvSpPr>
            <a:spLocks noGrp="1"/>
          </p:cNvSpPr>
          <p:nvPr>
            <p:ph idx="1"/>
          </p:nvPr>
        </p:nvSpPr>
        <p:spPr/>
        <p:txBody>
          <a:bodyPr/>
          <a:lstStyle/>
          <a:p>
            <a:pPr marL="0" indent="0" algn="just">
              <a:buNone/>
            </a:pPr>
            <a:r>
              <a:rPr lang="en-US" dirty="0">
                <a:latin typeface="Times New Roman" panose="02020603050405020304" pitchFamily="18" charset="0"/>
                <a:cs typeface="Times New Roman" panose="02020603050405020304" pitchFamily="18" charset="0"/>
              </a:rPr>
              <a:t>Clinical trials are scientific studies conducted with human volunteers to evaluate the safety, effectiveness, and potential side effects of new medical interventions, such as drugs, devices, vaccines, or treatment protocols. They are essential for advancing medical knowledge and bringing new treatments to patients.</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C3F1FE8C-6286-7B4D-D7C9-386D680929E6}"/>
                  </a:ext>
                </a:extLst>
              </p14:cNvPr>
              <p14:cNvContentPartPr/>
              <p14:nvPr>
                <p:extLst>
                  <p:ext uri="{42D2F446-02D8-4167-A562-619A0277C38B}">
                    <p15:isNarration xmlns:p15="http://schemas.microsoft.com/office/powerpoint/2012/main" val="1"/>
                  </p:ext>
                </p:extLst>
              </p14:nvPr>
            </p14:nvContentPartPr>
            <p14:xfrm>
              <a:off x="912600" y="3952800"/>
              <a:ext cx="11251800" cy="2849400"/>
            </p14:xfrm>
          </p:contentPart>
        </mc:Choice>
        <mc:Fallback>
          <p:pic>
            <p:nvPicPr>
              <p:cNvPr id="4" name="Ink 3">
                <a:extLst>
                  <a:ext uri="{FF2B5EF4-FFF2-40B4-BE49-F238E27FC236}">
                    <a16:creationId xmlns:a16="http://schemas.microsoft.com/office/drawing/2014/main" id="{C3F1FE8C-6286-7B4D-D7C9-386D680929E6}"/>
                  </a:ext>
                </a:extLst>
              </p:cNvPr>
              <p:cNvPicPr>
                <a:picLocks noGrp="1" noRot="1" noChangeAspect="1" noMove="1" noResize="1" noEditPoints="1" noAdjustHandles="1" noChangeArrowheads="1" noChangeShapeType="1"/>
              </p:cNvPicPr>
              <p:nvPr/>
            </p:nvPicPr>
            <p:blipFill>
              <a:blip r:embed="rId5"/>
              <a:stretch>
                <a:fillRect/>
              </a:stretch>
            </p:blipFill>
            <p:spPr>
              <a:xfrm>
                <a:off x="903240" y="3943440"/>
                <a:ext cx="11270520" cy="2868120"/>
              </a:xfrm>
              <a:prstGeom prst="rect">
                <a:avLst/>
              </a:prstGeom>
            </p:spPr>
          </p:pic>
        </mc:Fallback>
      </mc:AlternateContent>
      <p:pic>
        <p:nvPicPr>
          <p:cNvPr id="5" name="Audio 4">
            <a:hlinkClick r:id="" action="ppaction://media"/>
            <a:extLst>
              <a:ext uri="{FF2B5EF4-FFF2-40B4-BE49-F238E27FC236}">
                <a16:creationId xmlns:a16="http://schemas.microsoft.com/office/drawing/2014/main" id="{A6848C57-964D-EB47-56C6-0A5AC488AC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49500217"/>
      </p:ext>
    </p:extLst>
  </p:cSld>
  <p:clrMapOvr>
    <a:masterClrMapping/>
  </p:clrMapOvr>
  <mc:AlternateContent xmlns:mc="http://schemas.openxmlformats.org/markup-compatibility/2006">
    <mc:Choice xmlns:p14="http://schemas.microsoft.com/office/powerpoint/2010/main" Requires="p14">
      <p:transition spd="slow" p14:dur="2000" advTm="72922"/>
    </mc:Choice>
    <mc:Fallback>
      <p:transition spd="slow" advTm="7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71DE-115E-DA00-5DDC-C09B53E269A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Clinical trial design</a:t>
            </a:r>
          </a:p>
        </p:txBody>
      </p:sp>
      <p:pic>
        <p:nvPicPr>
          <p:cNvPr id="5" name="Content Placeholder 4">
            <a:extLst>
              <a:ext uri="{FF2B5EF4-FFF2-40B4-BE49-F238E27FC236}">
                <a16:creationId xmlns:a16="http://schemas.microsoft.com/office/drawing/2014/main" id="{EF0E5CE4-CE16-9694-113E-FF721042020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6674" y="2043906"/>
            <a:ext cx="8379251" cy="3914775"/>
          </a:xfr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1DC549C7-C01A-423C-4C5F-58652F8CEECB}"/>
                  </a:ext>
                </a:extLst>
              </p14:cNvPr>
              <p14:cNvContentPartPr/>
              <p14:nvPr>
                <p:extLst>
                  <p:ext uri="{42D2F446-02D8-4167-A562-619A0277C38B}">
                    <p15:isNarration xmlns:p15="http://schemas.microsoft.com/office/powerpoint/2012/main" val="1"/>
                  </p:ext>
                </p:extLst>
              </p14:nvPr>
            </p14:nvContentPartPr>
            <p14:xfrm>
              <a:off x="9643320" y="2112120"/>
              <a:ext cx="2522520" cy="3217680"/>
            </p14:xfrm>
          </p:contentPart>
        </mc:Choice>
        <mc:Fallback>
          <p:pic>
            <p:nvPicPr>
              <p:cNvPr id="6" name="Ink 5">
                <a:extLst>
                  <a:ext uri="{FF2B5EF4-FFF2-40B4-BE49-F238E27FC236}">
                    <a16:creationId xmlns:a16="http://schemas.microsoft.com/office/drawing/2014/main" id="{1DC549C7-C01A-423C-4C5F-58652F8CEECB}"/>
                  </a:ext>
                </a:extLst>
              </p:cNvPr>
              <p:cNvPicPr>
                <a:picLocks noGrp="1" noRot="1" noChangeAspect="1" noMove="1" noResize="1" noEditPoints="1" noAdjustHandles="1" noChangeArrowheads="1" noChangeShapeType="1"/>
              </p:cNvPicPr>
              <p:nvPr/>
            </p:nvPicPr>
            <p:blipFill>
              <a:blip r:embed="rId6"/>
              <a:stretch>
                <a:fillRect/>
              </a:stretch>
            </p:blipFill>
            <p:spPr>
              <a:xfrm>
                <a:off x="9633960" y="2102760"/>
                <a:ext cx="2541240" cy="3236400"/>
              </a:xfrm>
              <a:prstGeom prst="rect">
                <a:avLst/>
              </a:prstGeom>
            </p:spPr>
          </p:pic>
        </mc:Fallback>
      </mc:AlternateContent>
      <p:pic>
        <p:nvPicPr>
          <p:cNvPr id="7" name="Audio 6">
            <a:hlinkClick r:id="" action="ppaction://media"/>
            <a:extLst>
              <a:ext uri="{FF2B5EF4-FFF2-40B4-BE49-F238E27FC236}">
                <a16:creationId xmlns:a16="http://schemas.microsoft.com/office/drawing/2014/main" id="{FD97F3A3-02EA-1618-D44C-82915B96771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49698244"/>
      </p:ext>
    </p:extLst>
  </p:cSld>
  <p:clrMapOvr>
    <a:masterClrMapping/>
  </p:clrMapOvr>
  <mc:AlternateContent xmlns:mc="http://schemas.openxmlformats.org/markup-compatibility/2006">
    <mc:Choice xmlns:p14="http://schemas.microsoft.com/office/powerpoint/2010/main" Requires="p14">
      <p:transition spd="slow" p14:dur="2000" advTm="65543"/>
    </mc:Choice>
    <mc:Fallback>
      <p:transition spd="slow" advTm="6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23C9-8064-587D-3945-F6B0A0A9723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Key Elements of Clinical Trial Design</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5F4C9771-4A83-E219-B9AE-3A995AD9071B}"/>
              </a:ext>
            </a:extLst>
          </p:cNvPr>
          <p:cNvSpPr>
            <a:spLocks noGrp="1" noChangeArrowheads="1"/>
          </p:cNvSpPr>
          <p:nvPr>
            <p:ph idx="1"/>
          </p:nvPr>
        </p:nvSpPr>
        <p:spPr bwMode="auto">
          <a:xfrm>
            <a:off x="586586" y="1117633"/>
            <a:ext cx="917430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Randomization</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Participants are randomly assigned to different groups to minimize bias and confounding factors.</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Blinding</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Single-blind: Participants are unaware of their group assignment.</a:t>
            </a: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Double-blind: Both participants and researchers are unaware.</a:t>
            </a: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Open-label: Both parties know the treatment allocation.</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lang="en-US" altLang="en-US" sz="1800" b="1" dirty="0">
                <a:latin typeface="Times New Roman" panose="02020603050405020304" pitchFamily="18" charset="0"/>
                <a:cs typeface="Times New Roman" panose="02020603050405020304" pitchFamily="18" charset="0"/>
              </a:rPr>
              <a:t>Inclusion and Exclusion Criteria</a:t>
            </a: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Defining who can or cannot participate based on factors like age, disease status, comorbidities.</a:t>
            </a: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lang="en-US" altLang="en-US" sz="1800" b="1" dirty="0">
                <a:latin typeface="Times New Roman" panose="02020603050405020304" pitchFamily="18" charset="0"/>
                <a:cs typeface="Times New Roman" panose="02020603050405020304" pitchFamily="18" charset="0"/>
              </a:rPr>
              <a:t>Endpoints</a:t>
            </a: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Primary Endpoint: The main outcome used to judge effectiveness (e.g., survival rate).</a:t>
            </a:r>
          </a:p>
          <a:p>
            <a:pPr marL="0" indent="0" algn="just" eaLnBrk="0" fontAlgn="base" hangingPunct="0">
              <a:lnSpc>
                <a:spcPct val="100000"/>
              </a:lnSpc>
              <a:spcBef>
                <a:spcPct val="0"/>
              </a:spcBef>
              <a:spcAft>
                <a:spcPct val="0"/>
              </a:spcAft>
              <a:buNone/>
            </a:pP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Secondary Endpoints: Additional outcomes of interest (e.g., quality of life).</a:t>
            </a: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FED517A9-54D8-2292-AE6D-F2D80BC07E1F}"/>
                  </a:ext>
                </a:extLst>
              </p14:cNvPr>
              <p14:cNvContentPartPr/>
              <p14:nvPr>
                <p:extLst>
                  <p:ext uri="{42D2F446-02D8-4167-A562-619A0277C38B}">
                    <p15:isNarration xmlns:p15="http://schemas.microsoft.com/office/powerpoint/2012/main" val="1"/>
                  </p:ext>
                </p:extLst>
              </p14:nvPr>
            </p14:nvContentPartPr>
            <p14:xfrm>
              <a:off x="151560" y="682920"/>
              <a:ext cx="12051360" cy="6197040"/>
            </p14:xfrm>
          </p:contentPart>
        </mc:Choice>
        <mc:Fallback>
          <p:pic>
            <p:nvPicPr>
              <p:cNvPr id="6" name="Ink 5">
                <a:extLst>
                  <a:ext uri="{FF2B5EF4-FFF2-40B4-BE49-F238E27FC236}">
                    <a16:creationId xmlns:a16="http://schemas.microsoft.com/office/drawing/2014/main" id="{FED517A9-54D8-2292-AE6D-F2D80BC07E1F}"/>
                  </a:ext>
                </a:extLst>
              </p:cNvPr>
              <p:cNvPicPr>
                <a:picLocks noGrp="1" noRot="1" noChangeAspect="1" noMove="1" noResize="1" noEditPoints="1" noAdjustHandles="1" noChangeArrowheads="1" noChangeShapeType="1"/>
              </p:cNvPicPr>
              <p:nvPr/>
            </p:nvPicPr>
            <p:blipFill>
              <a:blip r:embed="rId5"/>
              <a:stretch>
                <a:fillRect/>
              </a:stretch>
            </p:blipFill>
            <p:spPr>
              <a:xfrm>
                <a:off x="142200" y="673560"/>
                <a:ext cx="12070080" cy="6215760"/>
              </a:xfrm>
              <a:prstGeom prst="rect">
                <a:avLst/>
              </a:prstGeom>
            </p:spPr>
          </p:pic>
        </mc:Fallback>
      </mc:AlternateContent>
      <p:pic>
        <p:nvPicPr>
          <p:cNvPr id="7" name="Audio 6">
            <a:hlinkClick r:id="" action="ppaction://media"/>
            <a:extLst>
              <a:ext uri="{FF2B5EF4-FFF2-40B4-BE49-F238E27FC236}">
                <a16:creationId xmlns:a16="http://schemas.microsoft.com/office/drawing/2014/main" id="{E93244F4-B643-BC8D-B0DF-4A6A882613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0440171"/>
      </p:ext>
    </p:extLst>
  </p:cSld>
  <p:clrMapOvr>
    <a:masterClrMapping/>
  </p:clrMapOvr>
  <mc:AlternateContent xmlns:mc="http://schemas.openxmlformats.org/markup-compatibility/2006">
    <mc:Choice xmlns:p14="http://schemas.microsoft.com/office/powerpoint/2010/main" Requires="p14">
      <p:transition spd="slow" p14:dur="2000" advTm="215944"/>
    </mc:Choice>
    <mc:Fallback>
      <p:transition spd="slow" advTm="21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9F1E-0B26-0D64-5A3B-64F0D699C3E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Strengths of Clinical Trial Study Design</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402460-DE28-A225-5C18-5FD107D07B82}"/>
              </a:ext>
            </a:extLst>
          </p:cNvPr>
          <p:cNvSpPr>
            <a:spLocks noGrp="1"/>
          </p:cNvSpPr>
          <p:nvPr>
            <p:ph idx="1"/>
          </p:nvPr>
        </p:nvSpPr>
        <p:spPr>
          <a:xfrm>
            <a:off x="782968" y="1537190"/>
            <a:ext cx="10515600" cy="4351338"/>
          </a:xfrm>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Rigorous Evaluation</a:t>
            </a:r>
            <a:r>
              <a:rPr lang="en-US" dirty="0">
                <a:latin typeface="Times New Roman" panose="02020603050405020304" pitchFamily="18" charset="0"/>
                <a:cs typeface="Times New Roman" panose="02020603050405020304" pitchFamily="18" charset="0"/>
              </a:rPr>
              <a:t>: Well-designed trials provide high-quality evidence on the safety and efficacy of interventions.</a:t>
            </a:r>
          </a:p>
          <a:p>
            <a:pPr marL="0" indent="0">
              <a:buNone/>
            </a:pPr>
            <a:r>
              <a:rPr lang="en-US" b="1" dirty="0">
                <a:latin typeface="Times New Roman" panose="02020603050405020304" pitchFamily="18" charset="0"/>
                <a:cs typeface="Times New Roman" panose="02020603050405020304" pitchFamily="18" charset="0"/>
              </a:rPr>
              <a:t>Randomization</a:t>
            </a:r>
            <a:r>
              <a:rPr lang="en-US" dirty="0">
                <a:latin typeface="Times New Roman" panose="02020603050405020304" pitchFamily="18" charset="0"/>
                <a:cs typeface="Times New Roman" panose="02020603050405020304" pitchFamily="18" charset="0"/>
              </a:rPr>
              <a:t>: Minimizes selection bias and confounding factors, leading to more reliable results.</a:t>
            </a:r>
          </a:p>
          <a:p>
            <a:pPr marL="0" indent="0">
              <a:buNone/>
            </a:pPr>
            <a:r>
              <a:rPr lang="en-US" b="1" dirty="0">
                <a:latin typeface="Times New Roman" panose="02020603050405020304" pitchFamily="18" charset="0"/>
                <a:cs typeface="Times New Roman" panose="02020603050405020304" pitchFamily="18" charset="0"/>
              </a:rPr>
              <a:t>Control Groups</a:t>
            </a:r>
            <a:r>
              <a:rPr lang="en-US" dirty="0">
                <a:latin typeface="Times New Roman" panose="02020603050405020304" pitchFamily="18" charset="0"/>
                <a:cs typeface="Times New Roman" panose="02020603050405020304" pitchFamily="18" charset="0"/>
              </a:rPr>
              <a:t>: Enable comparison against placebo or standard treatment, establishing the true effect of the intervention.</a:t>
            </a:r>
          </a:p>
          <a:p>
            <a:pPr marL="0" indent="0">
              <a:buNone/>
            </a:pPr>
            <a:r>
              <a:rPr lang="en-US" b="1" dirty="0">
                <a:latin typeface="Times New Roman" panose="02020603050405020304" pitchFamily="18" charset="0"/>
                <a:cs typeface="Times New Roman" panose="02020603050405020304" pitchFamily="18" charset="0"/>
              </a:rPr>
              <a:t>Blinding</a:t>
            </a:r>
            <a:r>
              <a:rPr lang="en-US" dirty="0">
                <a:latin typeface="Times New Roman" panose="02020603050405020304" pitchFamily="18" charset="0"/>
                <a:cs typeface="Times New Roman" panose="02020603050405020304" pitchFamily="18" charset="0"/>
              </a:rPr>
              <a:t>: Reduces bias in outcome assessment and reporting.</a:t>
            </a:r>
          </a:p>
          <a:p>
            <a:pPr marL="0" indent="0">
              <a:buNone/>
            </a:pPr>
            <a:r>
              <a:rPr lang="en-US" b="1" dirty="0">
                <a:latin typeface="Times New Roman" panose="02020603050405020304" pitchFamily="18" charset="0"/>
                <a:cs typeface="Times New Roman" panose="02020603050405020304" pitchFamily="18" charset="0"/>
              </a:rPr>
              <a:t>Standardization</a:t>
            </a:r>
            <a:r>
              <a:rPr lang="en-US" dirty="0">
                <a:latin typeface="Times New Roman" panose="02020603050405020304" pitchFamily="18" charset="0"/>
                <a:cs typeface="Times New Roman" panose="02020603050405020304" pitchFamily="18" charset="0"/>
              </a:rPr>
              <a:t>: Protocols ensure consistency in data collection and management.</a:t>
            </a:r>
          </a:p>
          <a:p>
            <a:pPr marL="0" indent="0">
              <a:buNone/>
            </a:pPr>
            <a:r>
              <a:rPr lang="en-US" b="1" dirty="0">
                <a:latin typeface="Times New Roman" panose="02020603050405020304" pitchFamily="18" charset="0"/>
                <a:cs typeface="Times New Roman" panose="02020603050405020304" pitchFamily="18" charset="0"/>
              </a:rPr>
              <a:t>Regulatory Acceptance</a:t>
            </a:r>
            <a:r>
              <a:rPr lang="en-US" dirty="0">
                <a:latin typeface="Times New Roman" panose="02020603050405020304" pitchFamily="18" charset="0"/>
                <a:cs typeface="Times New Roman" panose="02020603050405020304" pitchFamily="18" charset="0"/>
              </a:rPr>
              <a:t>: Data from well-designed trials are often required for regulatory approval.</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182A3B58-8367-D0CF-4CA2-84D2F99397CE}"/>
                  </a:ext>
                </a:extLst>
              </p14:cNvPr>
              <p14:cNvContentPartPr/>
              <p14:nvPr>
                <p:extLst>
                  <p:ext uri="{42D2F446-02D8-4167-A562-619A0277C38B}">
                    <p15:isNarration xmlns:p15="http://schemas.microsoft.com/office/powerpoint/2012/main" val="1"/>
                  </p:ext>
                </p:extLst>
              </p14:nvPr>
            </p14:nvContentPartPr>
            <p14:xfrm>
              <a:off x="564480" y="623160"/>
              <a:ext cx="11677320" cy="4283280"/>
            </p14:xfrm>
          </p:contentPart>
        </mc:Choice>
        <mc:Fallback>
          <p:pic>
            <p:nvPicPr>
              <p:cNvPr id="5" name="Ink 4">
                <a:extLst>
                  <a:ext uri="{FF2B5EF4-FFF2-40B4-BE49-F238E27FC236}">
                    <a16:creationId xmlns:a16="http://schemas.microsoft.com/office/drawing/2014/main" id="{182A3B58-8367-D0CF-4CA2-84D2F99397CE}"/>
                  </a:ext>
                </a:extLst>
              </p:cNvPr>
              <p:cNvPicPr>
                <a:picLocks noGrp="1" noRot="1" noChangeAspect="1" noMove="1" noResize="1" noEditPoints="1" noAdjustHandles="1" noChangeArrowheads="1" noChangeShapeType="1"/>
              </p:cNvPicPr>
              <p:nvPr/>
            </p:nvPicPr>
            <p:blipFill>
              <a:blip r:embed="rId5"/>
              <a:stretch>
                <a:fillRect/>
              </a:stretch>
            </p:blipFill>
            <p:spPr>
              <a:xfrm>
                <a:off x="555120" y="613800"/>
                <a:ext cx="11696040" cy="4302000"/>
              </a:xfrm>
              <a:prstGeom prst="rect">
                <a:avLst/>
              </a:prstGeom>
            </p:spPr>
          </p:pic>
        </mc:Fallback>
      </mc:AlternateContent>
      <p:pic>
        <p:nvPicPr>
          <p:cNvPr id="6" name="Audio 5">
            <a:hlinkClick r:id="" action="ppaction://media"/>
            <a:extLst>
              <a:ext uri="{FF2B5EF4-FFF2-40B4-BE49-F238E27FC236}">
                <a16:creationId xmlns:a16="http://schemas.microsoft.com/office/drawing/2014/main" id="{1938996A-F1C9-329C-F2DE-3151B14356A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40502778"/>
      </p:ext>
    </p:extLst>
  </p:cSld>
  <p:clrMapOvr>
    <a:masterClrMapping/>
  </p:clrMapOvr>
  <mc:AlternateContent xmlns:mc="http://schemas.openxmlformats.org/markup-compatibility/2006">
    <mc:Choice xmlns:p14="http://schemas.microsoft.com/office/powerpoint/2010/main" Requires="p14">
      <p:transition spd="slow" p14:dur="2000" advTm="124783"/>
    </mc:Choice>
    <mc:Fallback>
      <p:transition spd="slow" advTm="12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2F35-59CA-1FC4-1E8A-51744E225EF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Limitations of Clinical Trial Study Design</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BF35E4B-C5C9-8835-7B44-FB32ABB13AD9}"/>
              </a:ext>
            </a:extLst>
          </p:cNvPr>
          <p:cNvSpPr>
            <a:spLocks noGrp="1"/>
          </p:cNvSpPr>
          <p:nvPr>
            <p:ph idx="1"/>
          </p:nvPr>
        </p:nvSpPr>
        <p:spPr>
          <a:xfrm>
            <a:off x="838200" y="1478996"/>
            <a:ext cx="10515600" cy="4697967"/>
          </a:xfrm>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Cost and Time</a:t>
            </a:r>
            <a:r>
              <a:rPr lang="en-US" dirty="0">
                <a:latin typeface="Times New Roman" panose="02020603050405020304" pitchFamily="18" charset="0"/>
                <a:cs typeface="Times New Roman" panose="02020603050405020304" pitchFamily="18" charset="0"/>
              </a:rPr>
              <a:t>: Conducting rigorous trials can be expensive and time-consuming.</a:t>
            </a:r>
          </a:p>
          <a:p>
            <a:pPr marL="0" indent="0">
              <a:buNone/>
            </a:pPr>
            <a:r>
              <a:rPr lang="en-US" b="1" dirty="0">
                <a:latin typeface="Times New Roman" panose="02020603050405020304" pitchFamily="18" charset="0"/>
                <a:cs typeface="Times New Roman" panose="02020603050405020304" pitchFamily="18" charset="0"/>
              </a:rPr>
              <a:t>Ethical Constraints</a:t>
            </a:r>
            <a:r>
              <a:rPr lang="en-US" dirty="0">
                <a:latin typeface="Times New Roman" panose="02020603050405020304" pitchFamily="18" charset="0"/>
                <a:cs typeface="Times New Roman" panose="02020603050405020304" pitchFamily="18" charset="0"/>
              </a:rPr>
              <a:t>: Some interventions cannot be randomized or blinded due to ethical reasons.</a:t>
            </a:r>
          </a:p>
          <a:p>
            <a:pPr marL="0" indent="0">
              <a:buNone/>
            </a:pPr>
            <a:r>
              <a:rPr lang="en-US" b="1" dirty="0">
                <a:latin typeface="Times New Roman" panose="02020603050405020304" pitchFamily="18" charset="0"/>
                <a:cs typeface="Times New Roman" panose="02020603050405020304" pitchFamily="18" charset="0"/>
              </a:rPr>
              <a:t>Limited Generalizability</a:t>
            </a:r>
            <a:r>
              <a:rPr lang="en-US" dirty="0">
                <a:latin typeface="Times New Roman" panose="02020603050405020304" pitchFamily="18" charset="0"/>
                <a:cs typeface="Times New Roman" panose="02020603050405020304" pitchFamily="18" charset="0"/>
              </a:rPr>
              <a:t>: Strict inclusion/exclusion criteria may limit applicability to the broader population.</a:t>
            </a:r>
          </a:p>
          <a:p>
            <a:pPr marL="0" indent="0">
              <a:buNone/>
            </a:pPr>
            <a:r>
              <a:rPr lang="en-US" b="1" dirty="0">
                <a:latin typeface="Times New Roman" panose="02020603050405020304" pitchFamily="18" charset="0"/>
                <a:cs typeface="Times New Roman" panose="02020603050405020304" pitchFamily="18" charset="0"/>
              </a:rPr>
              <a:t>Participant Dropout</a:t>
            </a:r>
            <a:r>
              <a:rPr lang="en-US" dirty="0">
                <a:latin typeface="Times New Roman" panose="02020603050405020304" pitchFamily="18" charset="0"/>
                <a:cs typeface="Times New Roman" panose="02020603050405020304" pitchFamily="18" charset="0"/>
              </a:rPr>
              <a:t>: Attrition can affect the power and validity of the results.</a:t>
            </a:r>
          </a:p>
          <a:p>
            <a:pPr marL="0" indent="0">
              <a:buNone/>
            </a:pPr>
            <a:r>
              <a:rPr lang="en-US" b="1" dirty="0">
                <a:latin typeface="Times New Roman" panose="02020603050405020304" pitchFamily="18" charset="0"/>
                <a:cs typeface="Times New Roman" panose="02020603050405020304" pitchFamily="18" charset="0"/>
              </a:rPr>
              <a:t>Complexity</a:t>
            </a:r>
            <a:r>
              <a:rPr lang="en-US" dirty="0">
                <a:latin typeface="Times New Roman" panose="02020603050405020304" pitchFamily="18" charset="0"/>
                <a:cs typeface="Times New Roman" panose="02020603050405020304" pitchFamily="18" charset="0"/>
              </a:rPr>
              <a:t>: Designing and managing trials require specialized expertise and resources.</a:t>
            </a:r>
          </a:p>
          <a:p>
            <a:pPr marL="0" indent="0">
              <a:buNone/>
            </a:pPr>
            <a:r>
              <a:rPr lang="en-US" b="1" dirty="0">
                <a:latin typeface="Times New Roman" panose="02020603050405020304" pitchFamily="18" charset="0"/>
                <a:cs typeface="Times New Roman" panose="02020603050405020304" pitchFamily="18" charset="0"/>
              </a:rPr>
              <a:t>Potential Biases</a:t>
            </a:r>
            <a:r>
              <a:rPr lang="en-US" dirty="0">
                <a:latin typeface="Times New Roman" panose="02020603050405020304" pitchFamily="18" charset="0"/>
                <a:cs typeface="Times New Roman" panose="02020603050405020304" pitchFamily="18" charset="0"/>
              </a:rPr>
              <a:t>: Despite efforts, biases such as selection bias or reporting bias can still occur.</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6F6D09BD-6E4F-597E-B48E-312CFD1BA19E}"/>
                  </a:ext>
                </a:extLst>
              </p14:cNvPr>
              <p14:cNvContentPartPr/>
              <p14:nvPr>
                <p:extLst>
                  <p:ext uri="{42D2F446-02D8-4167-A562-619A0277C38B}">
                    <p15:isNarration xmlns:p15="http://schemas.microsoft.com/office/powerpoint/2012/main" val="1"/>
                  </p:ext>
                </p:extLst>
              </p14:nvPr>
            </p14:nvContentPartPr>
            <p14:xfrm>
              <a:off x="614880" y="1088280"/>
              <a:ext cx="11271600" cy="4365000"/>
            </p14:xfrm>
          </p:contentPart>
        </mc:Choice>
        <mc:Fallback>
          <p:pic>
            <p:nvPicPr>
              <p:cNvPr id="7" name="Ink 6">
                <a:extLst>
                  <a:ext uri="{FF2B5EF4-FFF2-40B4-BE49-F238E27FC236}">
                    <a16:creationId xmlns:a16="http://schemas.microsoft.com/office/drawing/2014/main" id="{6F6D09BD-6E4F-597E-B48E-312CFD1BA19E}"/>
                  </a:ext>
                </a:extLst>
              </p:cNvPr>
              <p:cNvPicPr>
                <a:picLocks noGrp="1" noRot="1" noChangeAspect="1" noMove="1" noResize="1" noEditPoints="1" noAdjustHandles="1" noChangeArrowheads="1" noChangeShapeType="1"/>
              </p:cNvPicPr>
              <p:nvPr/>
            </p:nvPicPr>
            <p:blipFill>
              <a:blip r:embed="rId5"/>
              <a:stretch>
                <a:fillRect/>
              </a:stretch>
            </p:blipFill>
            <p:spPr>
              <a:xfrm>
                <a:off x="605520" y="1078920"/>
                <a:ext cx="11290320" cy="4383720"/>
              </a:xfrm>
              <a:prstGeom prst="rect">
                <a:avLst/>
              </a:prstGeom>
            </p:spPr>
          </p:pic>
        </mc:Fallback>
      </mc:AlternateContent>
      <p:pic>
        <p:nvPicPr>
          <p:cNvPr id="8" name="Audio 7">
            <a:hlinkClick r:id="" action="ppaction://media"/>
            <a:extLst>
              <a:ext uri="{FF2B5EF4-FFF2-40B4-BE49-F238E27FC236}">
                <a16:creationId xmlns:a16="http://schemas.microsoft.com/office/drawing/2014/main" id="{11335070-AB95-AECB-48BA-911727E47C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412645"/>
      </p:ext>
    </p:extLst>
  </p:cSld>
  <p:clrMapOvr>
    <a:masterClrMapping/>
  </p:clrMapOvr>
  <mc:AlternateContent xmlns:mc="http://schemas.openxmlformats.org/markup-compatibility/2006">
    <mc:Choice xmlns:p14="http://schemas.microsoft.com/office/powerpoint/2010/main" Requires="p14">
      <p:transition spd="slow" p14:dur="2000" advTm="125101"/>
    </mc:Choice>
    <mc:Fallback>
      <p:transition spd="slow" advTm="1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BC69-40CA-3B9E-C9EC-AAD938DABB3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Example</a:t>
            </a:r>
          </a:p>
        </p:txBody>
      </p:sp>
      <p:sp>
        <p:nvSpPr>
          <p:cNvPr id="3" name="Content Placeholder 2">
            <a:extLst>
              <a:ext uri="{FF2B5EF4-FFF2-40B4-BE49-F238E27FC236}">
                <a16:creationId xmlns:a16="http://schemas.microsoft.com/office/drawing/2014/main" id="{FBB4B20A-FEBF-2D9C-53DF-0E2B15104E64}"/>
              </a:ext>
            </a:extLst>
          </p:cNvPr>
          <p:cNvSpPr>
            <a:spLocks noGrp="1"/>
          </p:cNvSpPr>
          <p:nvPr>
            <p:ph idx="1"/>
          </p:nvPr>
        </p:nvSpPr>
        <p:spPr>
          <a:xfrm>
            <a:off x="838200" y="1825625"/>
            <a:ext cx="10515600" cy="4667250"/>
          </a:xfrm>
        </p:spPr>
        <p:txBody>
          <a:bodyPr>
            <a:noAutofit/>
          </a:bodyPr>
          <a:lstStyle/>
          <a:p>
            <a:pPr marL="0" indent="0">
              <a:buNone/>
            </a:pPr>
            <a:r>
              <a:rPr lang="en-US" sz="2000" b="1" dirty="0">
                <a:latin typeface="Times New Roman" panose="02020603050405020304" pitchFamily="18" charset="0"/>
                <a:cs typeface="Times New Roman" panose="02020603050405020304" pitchFamily="18" charset="0"/>
              </a:rPr>
              <a:t>Drug Efficacy Trial</a:t>
            </a: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b="1" dirty="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To evaluate whether a new medication effectively reduces symptoms of a disease.</a:t>
            </a:r>
          </a:p>
          <a:p>
            <a:pPr marL="457200" lvl="1" indent="0">
              <a:buNone/>
            </a:pPr>
            <a:r>
              <a:rPr lang="en-US" sz="2000" b="1" dirty="0">
                <a:latin typeface="Times New Roman" panose="02020603050405020304" pitchFamily="18" charset="0"/>
                <a:cs typeface="Times New Roman" panose="02020603050405020304" pitchFamily="18" charset="0"/>
              </a:rPr>
              <a:t>Example:</a:t>
            </a:r>
            <a:r>
              <a:rPr lang="en-US" sz="2000" dirty="0">
                <a:latin typeface="Times New Roman" panose="02020603050405020304" pitchFamily="18" charset="0"/>
                <a:cs typeface="Times New Roman" panose="02020603050405020304" pitchFamily="18" charset="0"/>
              </a:rPr>
              <a:t> A Phase III trial testing a new antihypertensive drug against a placebo in patients with high blood pressure.</a:t>
            </a:r>
          </a:p>
          <a:p>
            <a:pPr marL="0" indent="0">
              <a:buNone/>
            </a:pPr>
            <a:r>
              <a:rPr lang="en-US" sz="2000" b="1" dirty="0">
                <a:latin typeface="Times New Roman" panose="02020603050405020304" pitchFamily="18" charset="0"/>
                <a:cs typeface="Times New Roman" panose="02020603050405020304" pitchFamily="18" charset="0"/>
              </a:rPr>
              <a:t>Vaccine Trial</a:t>
            </a: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b="1" dirty="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To assess the safety and effectiveness of a new vaccine.</a:t>
            </a:r>
          </a:p>
          <a:p>
            <a:pPr marL="457200" lvl="1" indent="0">
              <a:buNone/>
            </a:pPr>
            <a:r>
              <a:rPr lang="en-US" sz="2000" b="1" dirty="0">
                <a:latin typeface="Times New Roman" panose="02020603050405020304" pitchFamily="18" charset="0"/>
                <a:cs typeface="Times New Roman" panose="02020603050405020304" pitchFamily="18" charset="0"/>
              </a:rPr>
              <a:t>Example:</a:t>
            </a:r>
            <a:r>
              <a:rPr lang="en-US" sz="2000" dirty="0">
                <a:latin typeface="Times New Roman" panose="02020603050405020304" pitchFamily="18" charset="0"/>
                <a:cs typeface="Times New Roman" panose="02020603050405020304" pitchFamily="18" charset="0"/>
              </a:rPr>
              <a:t> A Phase III trial testing a COVID-19 vaccine in different age groups to determine its efficacy and side effects.</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737676AC-7D84-3E02-AAF2-F70DCDC6A3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00420233"/>
      </p:ext>
    </p:extLst>
  </p:cSld>
  <p:clrMapOvr>
    <a:masterClrMapping/>
  </p:clrMapOvr>
  <mc:AlternateContent xmlns:mc="http://schemas.openxmlformats.org/markup-compatibility/2006">
    <mc:Choice xmlns:p14="http://schemas.microsoft.com/office/powerpoint/2010/main" Requires="p14">
      <p:transition spd="slow" p14:dur="2000" advTm="49314"/>
    </mc:Choice>
    <mc:Fallback>
      <p:transition spd="slow" advTm="4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6C0F-FA2D-1541-D513-EF4C8609696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Example (cont.)</a:t>
            </a:r>
          </a:p>
        </p:txBody>
      </p:sp>
      <p:sp>
        <p:nvSpPr>
          <p:cNvPr id="3" name="Content Placeholder 2">
            <a:extLst>
              <a:ext uri="{FF2B5EF4-FFF2-40B4-BE49-F238E27FC236}">
                <a16:creationId xmlns:a16="http://schemas.microsoft.com/office/drawing/2014/main" id="{F91A21C2-900B-707D-6868-5A7F0FEBCE7D}"/>
              </a:ext>
            </a:extLst>
          </p:cNvPr>
          <p:cNvSpPr>
            <a:spLocks noGrp="1"/>
          </p:cNvSpPr>
          <p:nvPr>
            <p:ph idx="1"/>
          </p:nvPr>
        </p:nvSpPr>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Diagnostic Test Study</a:t>
            </a: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b="1" dirty="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To determine if a new diagnostic test accurately detects a disease.</a:t>
            </a:r>
          </a:p>
          <a:p>
            <a:pPr marL="457200" lvl="1" indent="0">
              <a:buNone/>
            </a:pPr>
            <a:r>
              <a:rPr lang="en-US" sz="2000" b="1" dirty="0">
                <a:latin typeface="Times New Roman" panose="02020603050405020304" pitchFamily="18" charset="0"/>
                <a:cs typeface="Times New Roman" panose="02020603050405020304" pitchFamily="18" charset="0"/>
              </a:rPr>
              <a:t>Example:</a:t>
            </a:r>
            <a:r>
              <a:rPr lang="en-US" sz="2000" dirty="0">
                <a:latin typeface="Times New Roman" panose="02020603050405020304" pitchFamily="18" charset="0"/>
                <a:cs typeface="Times New Roman" panose="02020603050405020304" pitchFamily="18" charset="0"/>
              </a:rPr>
              <a:t> Evaluating the sensitivity and specificity of a new blood test for early cancer detection.</a:t>
            </a:r>
          </a:p>
          <a:p>
            <a:pPr marL="0" indent="0">
              <a:buNone/>
            </a:pPr>
            <a:r>
              <a:rPr lang="en-US" sz="2000" b="1" dirty="0">
                <a:latin typeface="Times New Roman" panose="02020603050405020304" pitchFamily="18" charset="0"/>
                <a:cs typeface="Times New Roman" panose="02020603050405020304" pitchFamily="18" charset="0"/>
              </a:rPr>
              <a:t>Behavioral Intervention Trial</a:t>
            </a: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b="1" dirty="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To assess the impact of lifestyle changes or behavioral therapies.</a:t>
            </a:r>
          </a:p>
          <a:p>
            <a:pPr marL="457200" lvl="1" indent="0">
              <a:buNone/>
            </a:pPr>
            <a:r>
              <a:rPr lang="en-US" sz="2000" b="1" dirty="0">
                <a:latin typeface="Times New Roman" panose="02020603050405020304" pitchFamily="18" charset="0"/>
                <a:cs typeface="Times New Roman" panose="02020603050405020304" pitchFamily="18" charset="0"/>
              </a:rPr>
              <a:t>Example:</a:t>
            </a:r>
            <a:r>
              <a:rPr lang="en-US" sz="2000" dirty="0">
                <a:latin typeface="Times New Roman" panose="02020603050405020304" pitchFamily="18" charset="0"/>
                <a:cs typeface="Times New Roman" panose="02020603050405020304" pitchFamily="18" charset="0"/>
              </a:rPr>
              <a:t> A trial examining the effect of a dietary intervention on glucose control in diabetic patients.</a:t>
            </a:r>
          </a:p>
          <a:p>
            <a:pPr marL="0" indent="0">
              <a:buNone/>
            </a:pPr>
            <a:r>
              <a:rPr lang="en-US" sz="2000" b="1" dirty="0">
                <a:latin typeface="Times New Roman" panose="02020603050405020304" pitchFamily="18" charset="0"/>
                <a:cs typeface="Times New Roman" panose="02020603050405020304" pitchFamily="18" charset="0"/>
              </a:rPr>
              <a:t>Device or Surgical Procedure Trial</a:t>
            </a: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b="1" dirty="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To test the safety and effectiveness of a medical device or surgical technique.</a:t>
            </a:r>
          </a:p>
          <a:p>
            <a:pPr marL="457200" lvl="1" indent="0">
              <a:buNone/>
            </a:pPr>
            <a:r>
              <a:rPr lang="en-US" sz="2000" b="1" dirty="0">
                <a:latin typeface="Times New Roman" panose="02020603050405020304" pitchFamily="18" charset="0"/>
                <a:cs typeface="Times New Roman" panose="02020603050405020304" pitchFamily="18" charset="0"/>
              </a:rPr>
              <a:t>Example:</a:t>
            </a:r>
            <a:r>
              <a:rPr lang="en-US" sz="2000" dirty="0">
                <a:latin typeface="Times New Roman" panose="02020603050405020304" pitchFamily="18" charset="0"/>
                <a:cs typeface="Times New Roman" panose="02020603050405020304" pitchFamily="18" charset="0"/>
              </a:rPr>
              <a:t> A trial comparing a new minimally invasive surgical device to traditional surgery for knee repair.</a:t>
            </a:r>
          </a:p>
          <a:p>
            <a:endParaRPr lang="en-US" sz="2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F8D6622C-37C5-47ED-51B8-0ADE24419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41767"/>
      </p:ext>
    </p:extLst>
  </p:cSld>
  <p:clrMapOvr>
    <a:masterClrMapping/>
  </p:clrMapOvr>
  <mc:AlternateContent xmlns:mc="http://schemas.openxmlformats.org/markup-compatibility/2006">
    <mc:Choice xmlns:p14="http://schemas.microsoft.com/office/powerpoint/2010/main" Requires="p14">
      <p:transition spd="slow" p14:dur="2000" advTm="80366"/>
    </mc:Choice>
    <mc:Fallback>
      <p:transition spd="slow" advTm="8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646</Words>
  <Application>Microsoft Office PowerPoint</Application>
  <PresentationFormat>Widescreen</PresentationFormat>
  <Paragraphs>77</Paragraphs>
  <Slides>10</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Research Methods Course</vt:lpstr>
      <vt:lpstr>Table of contents</vt:lpstr>
      <vt:lpstr>Clinical Trials</vt:lpstr>
      <vt:lpstr>Clinical trial design</vt:lpstr>
      <vt:lpstr>Key Elements of Clinical Trial Design </vt:lpstr>
      <vt:lpstr>Strengths of Clinical Trial Study Design </vt:lpstr>
      <vt:lpstr>Limitations of Clinical Trial Study Design </vt:lpstr>
      <vt:lpstr>Example</vt:lpstr>
      <vt:lpstr>Example (cont.)</vt:lpstr>
      <vt:lpstr>Homework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2025-07-07T09:14:35Z</dcterms:created>
  <dcterms:modified xsi:type="dcterms:W3CDTF">2025-07-09T16:51:18Z</dcterms:modified>
</cp:coreProperties>
</file>